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bookmarkIdSeed="3" removePersonalInfoOnSave="1">
  <p:sldMasterIdLst>
    <p:sldMasterId id="2147483648" r:id="rId1"/>
    <p:sldMasterId id="2147483666" r:id="rId3"/>
    <p:sldMasterId id="2147483669" r:id="rId4"/>
  </p:sldMasterIdLst>
  <p:notesMasterIdLst>
    <p:notesMasterId r:id="rId6"/>
  </p:notesMasterIdLst>
  <p:handoutMasterIdLst>
    <p:handoutMasterId r:id="rId18"/>
  </p:handoutMasterIdLst>
  <p:sldIdLst>
    <p:sldId id="437" r:id="rId5"/>
    <p:sldId id="574" r:id="rId7"/>
    <p:sldId id="554" r:id="rId8"/>
    <p:sldId id="559" r:id="rId9"/>
    <p:sldId id="560" r:id="rId10"/>
    <p:sldId id="541" r:id="rId11"/>
    <p:sldId id="544" r:id="rId12"/>
    <p:sldId id="555" r:id="rId13"/>
    <p:sldId id="556" r:id="rId14"/>
    <p:sldId id="561" r:id="rId15"/>
    <p:sldId id="460" r:id="rId16"/>
    <p:sldId id="461" r:id="rId17"/>
  </p:sldIdLst>
  <p:sldSz cx="12192000" cy="6858000"/>
  <p:notesSz cx="6858000" cy="9144000"/>
  <p:custDataLst>
    <p:tags r:id="rId22"/>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page" id="{AFCC7A43-7F78-41C8-AB0C-1402784CD315}">
          <p14:sldIdLst>
            <p14:sldId id="437"/>
            <p14:sldId id="574"/>
          </p14:sldIdLst>
        </p14:section>
        <p14:section name="LSA and LTA based Network Analysis" id="{691B416B-4B40-45B8-B6FF-9A5FC0E194AC}">
          <p14:sldIdLst>
            <p14:sldId id="554"/>
          </p14:sldIdLst>
        </p14:section>
        <p14:section name="Theoretical acceleration" id="{22E1DEDC-0213-4FF0-B050-E2D514863212}">
          <p14:sldIdLst>
            <p14:sldId id="559"/>
            <p14:sldId id="560"/>
          </p14:sldIdLst>
        </p14:section>
        <p14:section name="Algorithmic acceleration" id="{BA770E5B-2ABE-4EE4-B0CF-5B2D074F45F3}">
          <p14:sldIdLst>
            <p14:sldId id="541"/>
          </p14:sldIdLst>
        </p14:section>
        <p14:section name="Pairwise Alignment Performance" id="{93D81742-1990-4909-B6FA-4C6B8FCEB898}">
          <p14:sldIdLst>
            <p14:sldId id="544"/>
          </p14:sldIdLst>
        </p14:section>
        <p14:section name="Overall Performance vs Factors" id="{16572F67-88E5-4B61-93C7-7247610A81BE}">
          <p14:sldIdLst>
            <p14:sldId id="555"/>
          </p14:sldIdLst>
        </p14:section>
        <p14:section name="Overall Performance vs Time Points" id="{EB94653D-91C1-4A32-8ECB-775EE2CF4246}">
          <p14:sldIdLst>
            <p14:sldId id="556"/>
          </p14:sldIdLst>
        </p14:section>
        <p14:section name="Use case (Daya Bay Data)" id="{73290FC4-141A-41A9-A19C-37756D9A072E}">
          <p14:sldIdLst>
            <p14:sldId id="561"/>
          </p14:sldIdLst>
        </p14:section>
        <p14:section name="Summary" id="{57D3098B-F030-44FA-BAAE-0645CE8B3323}">
          <p14:sldIdLst>
            <p14:sldId id="460"/>
            <p14:sldId id="461"/>
          </p14:sldIdLst>
        </p14:section>
      </p14:sectionLst>
    </p:ext>
    <p:ext uri="{EFAFB233-063F-42B5-8137-9DF3F51BA10A}">
      <p15:sldGuideLst xmlns:p15="http://schemas.microsoft.com/office/powerpoint/2012/main">
        <p15:guide id="1" pos="415" userDrawn="1">
          <p15:clr>
            <a:srgbClr val="A4A3A4"/>
          </p15:clr>
        </p15:guide>
        <p15:guide id="2" pos="6698" userDrawn="1">
          <p15:clr>
            <a:srgbClr val="A4A3A4"/>
          </p15:clr>
        </p15:guide>
        <p15:guide id="3" orient="horz" pos="2908" userDrawn="1">
          <p15:clr>
            <a:srgbClr val="A4A3A4"/>
          </p15:clr>
        </p15:guide>
        <p15:guide id="4" orient="horz" pos="3884" userDrawn="1">
          <p15:clr>
            <a:srgbClr val="A4A3A4"/>
          </p15:clr>
        </p15:guide>
        <p15:guide id="5" orient="horz" pos="3752" userDrawn="1">
          <p15:clr>
            <a:srgbClr val="A4A3A4"/>
          </p15:clr>
        </p15:guide>
        <p15:guide id="6" pos="3840" userDrawn="1">
          <p15:clr>
            <a:srgbClr val="A4A3A4"/>
          </p15:clr>
        </p15:guide>
        <p15:guide id="7" orient="horz" pos="1117" userDrawn="1">
          <p15:clr>
            <a:srgbClr val="A4A3A4"/>
          </p15:clr>
        </p15:guide>
        <p15:guide id="8" pos="461" userDrawn="1">
          <p15:clr>
            <a:srgbClr val="A4A3A4"/>
          </p15:clr>
        </p15:guide>
        <p15:guide id="9" pos="6199" userDrawn="1">
          <p15:clr>
            <a:srgbClr val="A4A3A4"/>
          </p15:clr>
        </p15:guide>
        <p15:guide id="10" pos="3318" userDrawn="1">
          <p15:clr>
            <a:srgbClr val="A4A3A4"/>
          </p15:clr>
        </p15:guide>
        <p15:guide id="11" orient="horz" pos="2725" userDrawn="1">
          <p15:clr>
            <a:srgbClr val="A4A3A4"/>
          </p15:clr>
        </p15:guide>
        <p15:guide id="12" pos="438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FBFBF"/>
    <a:srgbClr val="FFF2CC"/>
    <a:srgbClr val="DEEBF7"/>
    <a:srgbClr val="BCDCBE"/>
    <a:srgbClr val="E2F0D9"/>
    <a:srgbClr val="F0F0A8"/>
    <a:srgbClr val="3C79C1"/>
    <a:srgbClr val="00488A"/>
    <a:srgbClr val="A6402C"/>
    <a:srgbClr val="7E880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0000" autoAdjust="0"/>
  </p:normalViewPr>
  <p:slideViewPr>
    <p:cSldViewPr snapToGrid="0" showGuides="1">
      <p:cViewPr varScale="1">
        <p:scale>
          <a:sx n="88" d="100"/>
          <a:sy n="88" d="100"/>
        </p:scale>
        <p:origin x="1470" y="90"/>
      </p:cViewPr>
      <p:guideLst>
        <p:guide pos="415"/>
        <p:guide pos="6698"/>
        <p:guide orient="horz" pos="2908"/>
        <p:guide orient="horz" pos="3884"/>
        <p:guide orient="horz" pos="3752"/>
        <p:guide pos="3840"/>
        <p:guide orient="horz" pos="1117"/>
        <p:guide pos="461"/>
        <p:guide pos="6199"/>
        <p:guide pos="3318"/>
        <p:guide orient="horz" pos="2725"/>
        <p:guide pos="4384"/>
      </p:guideLst>
    </p:cSldViewPr>
  </p:slideViewPr>
  <p:outlineViewPr>
    <p:cViewPr>
      <p:scale>
        <a:sx n="33" d="100"/>
        <a:sy n="33" d="100"/>
      </p:scale>
      <p:origin x="0" y="0"/>
    </p:cViewPr>
  </p:outlineViewPr>
  <p:notesTextViewPr>
    <p:cViewPr>
      <p:scale>
        <a:sx n="150" d="100"/>
        <a:sy n="150" d="100"/>
      </p:scale>
      <p:origin x="0" y="0"/>
    </p:cViewPr>
  </p:notesTextViewPr>
  <p:sorterViewPr>
    <p:cViewPr>
      <p:scale>
        <a:sx n="150" d="100"/>
        <a:sy n="150" d="100"/>
      </p:scale>
      <p:origin x="0" y="0"/>
    </p:cViewPr>
  </p:sorterViewPr>
  <p:notesViewPr>
    <p:cSldViewPr snapToGrid="0">
      <p:cViewPr varScale="1">
        <p:scale>
          <a:sx n="47" d="100"/>
          <a:sy n="47" d="100"/>
        </p:scale>
        <p:origin x="2784" y="64"/>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4.xml"/><Relationship Id="rId8" Type="http://schemas.openxmlformats.org/officeDocument/2006/relationships/slide" Target="slides/slide3.xml"/><Relationship Id="rId7" Type="http://schemas.openxmlformats.org/officeDocument/2006/relationships/slide" Target="slides/slide2.xml"/><Relationship Id="rId6" Type="http://schemas.openxmlformats.org/officeDocument/2006/relationships/notesMaster" Target="notesMasters/notesMaster1.xml"/><Relationship Id="rId5" Type="http://schemas.openxmlformats.org/officeDocument/2006/relationships/slide" Target="slides/slide1.xml"/><Relationship Id="rId4" Type="http://schemas.openxmlformats.org/officeDocument/2006/relationships/slideMaster" Target="slideMasters/slideMaster3.xml"/><Relationship Id="rId3" Type="http://schemas.openxmlformats.org/officeDocument/2006/relationships/slideMaster" Target="slideMasters/slideMaster2.xml"/><Relationship Id="rId22" Type="http://schemas.openxmlformats.org/officeDocument/2006/relationships/tags" Target="tags/tag5.xml"/><Relationship Id="rId21" Type="http://schemas.openxmlformats.org/officeDocument/2006/relationships/tableStyles" Target="tableStyles.xml"/><Relationship Id="rId20" Type="http://schemas.openxmlformats.org/officeDocument/2006/relationships/viewProps" Target="viewProps.xml"/><Relationship Id="rId2" Type="http://schemas.openxmlformats.org/officeDocument/2006/relationships/theme" Target="theme/theme1.xml"/><Relationship Id="rId19" Type="http://schemas.openxmlformats.org/officeDocument/2006/relationships/presProps" Target="presProps.xml"/><Relationship Id="rId18" Type="http://schemas.openxmlformats.org/officeDocument/2006/relationships/handoutMaster" Target="handoutMasters/handoutMaster1.xml"/><Relationship Id="rId17" Type="http://schemas.openxmlformats.org/officeDocument/2006/relationships/slide" Target="slides/slide12.xml"/><Relationship Id="rId16" Type="http://schemas.openxmlformats.org/officeDocument/2006/relationships/slide" Target="slides/slide11.xml"/><Relationship Id="rId15" Type="http://schemas.openxmlformats.org/officeDocument/2006/relationships/slide" Target="slides/slide10.xml"/><Relationship Id="rId14" Type="http://schemas.openxmlformats.org/officeDocument/2006/relationships/slide" Target="slides/slide9.xml"/><Relationship Id="rId13" Type="http://schemas.openxmlformats.org/officeDocument/2006/relationships/slide" Target="slides/slide8.xml"/><Relationship Id="rId12" Type="http://schemas.openxmlformats.org/officeDocument/2006/relationships/slide" Target="slides/slide7.xml"/><Relationship Id="rId11" Type="http://schemas.openxmlformats.org/officeDocument/2006/relationships/slide" Target="slides/slide6.xml"/><Relationship Id="rId10" Type="http://schemas.openxmlformats.org/officeDocument/2006/relationships/slide" Target="slides/slide5.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310D0C7-7F75-48C3-8F2C-DEEEE113ADC1}"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AD3A4EA-96FA-4621-B390-257286540B00}"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F6BE601-A7EB-47FD-8DC5-0004EC62FB24}"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F6D26BA-F802-41A4-A9FA-072BECFC366F}"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sz="1800" dirty="0">
                <a:effectLst/>
                <a:latin typeface="Microsoft JhengHei" panose="020B0604030504040204" pitchFamily="34" charset="-120"/>
              </a:rPr>
              <a:t>今天荣幸能为各位专家老师和同学介绍我们团队在发展用于大规模微生物生态网络发现算法 Local Sim Analysis LSA 和 Local Trend Analysis LTA 方法方向上的一些新进展。</a:t>
            </a:r>
            <a:endParaRPr lang="en-US" dirty="0"/>
          </a:p>
        </p:txBody>
      </p:sp>
      <p:sp>
        <p:nvSpPr>
          <p:cNvPr id="4" name="Slide Number Placeholder 3"/>
          <p:cNvSpPr>
            <a:spLocks noGrp="1"/>
          </p:cNvSpPr>
          <p:nvPr>
            <p:ph type="sldNum" sz="quarter" idx="5"/>
          </p:nvPr>
        </p:nvSpPr>
        <p:spPr/>
        <p:txBody>
          <a:bodyPr/>
          <a:lstStyle/>
          <a:p>
            <a:fld id="{3F6D26BA-F802-41A4-A9FA-072BECFC366F}"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zh-CN" sz="1800" dirty="0">
                <a:effectLst/>
                <a:latin typeface="微软雅黑" panose="020B0503020204020204" pitchFamily="34" charset="-122"/>
              </a:rPr>
              <a:t>最后我们来看一下与南科大侯圣伟教授团队合作的分析样例</a:t>
            </a:r>
            <a:r>
              <a:rPr lang="en-US" sz="1800" dirty="0">
                <a:effectLst/>
                <a:latin typeface="Calibri" panose="020F0502020204030204" pitchFamily="34" charset="0"/>
              </a:rPr>
              <a:t>:</a:t>
            </a:r>
            <a:endParaRPr lang="en-US" sz="1800" dirty="0">
              <a:effectLst/>
              <a:latin typeface="Arial Narrow" panose="020B0606020202030204" pitchFamily="34" charset="0"/>
            </a:endParaRPr>
          </a:p>
          <a:p>
            <a:pPr marL="0" marR="0">
              <a:spcBef>
                <a:spcPts val="0"/>
              </a:spcBef>
              <a:spcAft>
                <a:spcPts val="0"/>
              </a:spcAft>
            </a:pPr>
            <a:r>
              <a:rPr lang="zh-CN" sz="1800" dirty="0">
                <a:effectLst/>
                <a:latin typeface="Arial Narrow" panose="020B0606020202030204" pitchFamily="34" charset="0"/>
                <a:ea typeface="Arial Narrow" panose="020B0606020202030204" pitchFamily="34" charset="0"/>
              </a:rPr>
              <a:t>1. </a:t>
            </a:r>
            <a:r>
              <a:rPr lang="zh-CN" sz="1800" dirty="0">
                <a:effectLst/>
                <a:latin typeface="Arial Narrow" panose="020B0606020202030204" pitchFamily="34" charset="0"/>
                <a:ea typeface="Microsoft JhengHei" panose="020B0604030504040204" pitchFamily="34" charset="-120"/>
              </a:rPr>
              <a:t>在这个样例中我们分析构建了</a:t>
            </a:r>
            <a:r>
              <a:rPr lang="zh-CN" sz="1800" dirty="0">
                <a:effectLst/>
                <a:latin typeface="Arial Narrow" panose="020B0606020202030204" pitchFamily="34" charset="0"/>
                <a:ea typeface="Arial Narrow" panose="020B0606020202030204" pitchFamily="34" charset="0"/>
              </a:rPr>
              <a:t>72</a:t>
            </a:r>
            <a:r>
              <a:rPr lang="zh-CN" sz="1800" dirty="0">
                <a:effectLst/>
                <a:latin typeface="Arial Narrow" panose="020B0606020202030204" pitchFamily="34" charset="0"/>
                <a:ea typeface="Microsoft JhengHei" panose="020B0604030504040204" pitchFamily="34" charset="-120"/>
              </a:rPr>
              <a:t>小时</a:t>
            </a:r>
            <a:r>
              <a:rPr lang="zh-CN" sz="1800" dirty="0">
                <a:effectLst/>
                <a:latin typeface="Arial Narrow" panose="020B0606020202030204" pitchFamily="34" charset="0"/>
                <a:ea typeface="Arial Narrow" panose="020B0606020202030204" pitchFamily="34" charset="0"/>
              </a:rPr>
              <a:t>400</a:t>
            </a:r>
            <a:r>
              <a:rPr lang="zh-CN" sz="1800" dirty="0">
                <a:effectLst/>
                <a:latin typeface="Arial Narrow" panose="020B0606020202030204" pitchFamily="34" charset="0"/>
                <a:ea typeface="Microsoft JhengHei" panose="020B0604030504040204" pitchFamily="34" charset="-120"/>
              </a:rPr>
              <a:t>多</a:t>
            </a:r>
            <a:r>
              <a:rPr lang="zh-CN" sz="1800" dirty="0">
                <a:effectLst/>
                <a:latin typeface="Arial Narrow" panose="020B0606020202030204" pitchFamily="34" charset="0"/>
                <a:ea typeface="Arial Narrow" panose="020B0606020202030204" pitchFamily="34" charset="0"/>
              </a:rPr>
              <a:t>ASV</a:t>
            </a:r>
            <a:r>
              <a:rPr lang="zh-CN" sz="1800" dirty="0">
                <a:effectLst/>
                <a:latin typeface="Arial Narrow" panose="020B0606020202030204" pitchFamily="34" charset="0"/>
                <a:ea typeface="Microsoft JhengHei" panose="020B0604030504040204" pitchFamily="34" charset="-120"/>
              </a:rPr>
              <a:t>的深圳大亚湾水域微生物群落的动态共生网络；</a:t>
            </a:r>
            <a:endParaRPr lang="zh-CN" sz="1800" dirty="0">
              <a:effectLst/>
              <a:latin typeface="Arial Narrow" panose="020B0606020202030204" pitchFamily="34" charset="0"/>
            </a:endParaRPr>
          </a:p>
          <a:p>
            <a:pPr marL="0" marR="0">
              <a:spcBef>
                <a:spcPts val="0"/>
              </a:spcBef>
              <a:spcAft>
                <a:spcPts val="0"/>
              </a:spcAft>
            </a:pPr>
            <a:r>
              <a:rPr lang="zh-CN" sz="1800" dirty="0">
                <a:effectLst/>
                <a:latin typeface="Arial Narrow" panose="020B0606020202030204" pitchFamily="34" charset="0"/>
                <a:ea typeface="Arial Narrow" panose="020B0606020202030204" pitchFamily="34" charset="0"/>
              </a:rPr>
              <a:t>2. GeLSA</a:t>
            </a:r>
            <a:r>
              <a:rPr lang="zh-CN" sz="1800" dirty="0">
                <a:effectLst/>
                <a:latin typeface="Arial Narrow" panose="020B0606020202030204" pitchFamily="34" charset="0"/>
                <a:ea typeface="Microsoft JhengHei" panose="020B0604030504040204" pitchFamily="34" charset="-120"/>
              </a:rPr>
              <a:t>在</a:t>
            </a:r>
            <a:r>
              <a:rPr lang="zh-CN" sz="1800" dirty="0">
                <a:effectLst/>
                <a:latin typeface="Arial Narrow" panose="020B0606020202030204" pitchFamily="34" charset="0"/>
                <a:ea typeface="Arial Narrow" panose="020B0606020202030204" pitchFamily="34" charset="0"/>
              </a:rPr>
              <a:t>20</a:t>
            </a:r>
            <a:r>
              <a:rPr lang="zh-CN" sz="1800" dirty="0">
                <a:effectLst/>
                <a:latin typeface="Arial Narrow" panose="020B0606020202030204" pitchFamily="34" charset="0"/>
                <a:ea typeface="Microsoft JhengHei" panose="020B0604030504040204" pitchFamily="34" charset="-120"/>
              </a:rPr>
              <a:t>分钟内形成了结果，而以往的</a:t>
            </a:r>
            <a:r>
              <a:rPr lang="zh-CN" sz="1800" dirty="0">
                <a:effectLst/>
                <a:latin typeface="Arial Narrow" panose="020B0606020202030204" pitchFamily="34" charset="0"/>
                <a:ea typeface="Arial Narrow" panose="020B0606020202030204" pitchFamily="34" charset="0"/>
              </a:rPr>
              <a:t>eLSA</a:t>
            </a:r>
            <a:r>
              <a:rPr lang="zh-CN" sz="1800" dirty="0">
                <a:effectLst/>
                <a:latin typeface="Arial Narrow" panose="020B0606020202030204" pitchFamily="34" charset="0"/>
                <a:ea typeface="Microsoft JhengHei" panose="020B0604030504040204" pitchFamily="34" charset="-120"/>
              </a:rPr>
              <a:t>分析需要</a:t>
            </a:r>
            <a:r>
              <a:rPr lang="zh-CN" sz="1800" dirty="0">
                <a:effectLst/>
                <a:latin typeface="Arial Narrow" panose="020B0606020202030204" pitchFamily="34" charset="0"/>
                <a:ea typeface="Arial Narrow" panose="020B0606020202030204" pitchFamily="34" charset="0"/>
              </a:rPr>
              <a:t>1</a:t>
            </a:r>
            <a:r>
              <a:rPr lang="zh-CN" sz="1800" dirty="0">
                <a:effectLst/>
                <a:latin typeface="Arial Narrow" panose="020B0606020202030204" pitchFamily="34" charset="0"/>
                <a:ea typeface="Microsoft JhengHei" panose="020B0604030504040204" pitchFamily="34" charset="-120"/>
              </a:rPr>
              <a:t>天时间；</a:t>
            </a:r>
            <a:endParaRPr lang="zh-CN" sz="1800" dirty="0">
              <a:effectLst/>
              <a:latin typeface="Arial Narrow" panose="020B0606020202030204" pitchFamily="34" charset="0"/>
            </a:endParaRPr>
          </a:p>
          <a:p>
            <a:pPr marL="0" marR="0">
              <a:spcBef>
                <a:spcPts val="0"/>
              </a:spcBef>
              <a:spcAft>
                <a:spcPts val="0"/>
              </a:spcAft>
            </a:pPr>
            <a:r>
              <a:rPr lang="zh-CN" sz="1800" dirty="0">
                <a:effectLst/>
                <a:latin typeface="Arial Narrow" panose="020B0606020202030204" pitchFamily="34" charset="0"/>
                <a:ea typeface="Arial Narrow" panose="020B0606020202030204" pitchFamily="34" charset="0"/>
              </a:rPr>
              <a:t>3. GeLSA</a:t>
            </a:r>
            <a:r>
              <a:rPr lang="zh-CN" sz="1800" dirty="0">
                <a:effectLst/>
                <a:latin typeface="Arial Narrow" panose="020B0606020202030204" pitchFamily="34" charset="0"/>
                <a:ea typeface="Microsoft JhengHei" panose="020B0604030504040204" pitchFamily="34" charset="-120"/>
              </a:rPr>
              <a:t>能够让学者一天内在原始数据上做多轮次的分析调整，从而更好的认识这个生态系统。</a:t>
            </a:r>
            <a:endParaRPr lang="zh-CN" sz="1800" dirty="0">
              <a:effectLst/>
              <a:latin typeface="Arial Narrow" panose="020B0606020202030204" pitchFamily="34" charset="0"/>
            </a:endParaRPr>
          </a:p>
          <a:p>
            <a:pPr marL="0" marR="0">
              <a:spcBef>
                <a:spcPts val="0"/>
              </a:spcBef>
              <a:spcAft>
                <a:spcPts val="0"/>
              </a:spcAft>
            </a:pPr>
            <a:r>
              <a:rPr lang="zh-CN" sz="1800" dirty="0">
                <a:effectLst/>
                <a:latin typeface="Arial Narrow" panose="020B0606020202030204" pitchFamily="34" charset="0"/>
                <a:ea typeface="Arial Narrow" panose="020B0606020202030204" pitchFamily="34" charset="0"/>
              </a:rPr>
              <a:t>4. </a:t>
            </a:r>
            <a:r>
              <a:rPr lang="zh-CN" sz="1800" dirty="0">
                <a:effectLst/>
                <a:latin typeface="Arial Narrow" panose="020B0606020202030204" pitchFamily="34" charset="0"/>
                <a:ea typeface="Microsoft JhengHei" panose="020B0604030504040204" pitchFamily="34" charset="-120"/>
              </a:rPr>
              <a:t>这些浮游植物和微生物的共发生中节点之间的连接和关联性，揭示浮游植物和微生物之间的共生、竞争或协同关系等；</a:t>
            </a:r>
            <a:endParaRPr lang="zh-CN" sz="1800" dirty="0">
              <a:effectLst/>
              <a:latin typeface="Arial Narrow" panose="020B0606020202030204" pitchFamily="34" charset="0"/>
            </a:endParaRPr>
          </a:p>
          <a:p>
            <a:pPr marL="0" marR="0">
              <a:spcBef>
                <a:spcPts val="0"/>
              </a:spcBef>
              <a:spcAft>
                <a:spcPts val="0"/>
              </a:spcAft>
            </a:pPr>
            <a:r>
              <a:rPr lang="zh-CN" sz="1800" dirty="0">
                <a:effectLst/>
                <a:latin typeface="Microsoft JhengHei" panose="020B0604030504040204" pitchFamily="34" charset="-120"/>
              </a:rPr>
              <a:t>分析网络的拓扑特征和群聚性，揭示节点的重要性以及群落内的关键类群，深入了解浮游植物和微生物之间在短时间模式的相互作用。</a:t>
            </a:r>
            <a:endParaRPr lang="zh-CN" sz="1800" dirty="0">
              <a:effectLst/>
              <a:latin typeface="Microsoft JhengHei" panose="020B0604030504040204" pitchFamily="34" charset="-120"/>
            </a:endParaRPr>
          </a:p>
          <a:p>
            <a:pPr marL="0" marR="0">
              <a:spcBef>
                <a:spcPts val="0"/>
              </a:spcBef>
              <a:spcAft>
                <a:spcPts val="0"/>
              </a:spcAft>
            </a:pPr>
            <a:r>
              <a:rPr lang="zh-CN" sz="1800" dirty="0">
                <a:effectLst/>
                <a:latin typeface="Arial Narrow" panose="020B0606020202030204" pitchFamily="34" charset="0"/>
                <a:ea typeface="Arial Narrow" panose="020B0606020202030204" pitchFamily="34" charset="0"/>
              </a:rPr>
              <a:t>5. </a:t>
            </a:r>
            <a:r>
              <a:rPr lang="zh-CN" sz="1800" dirty="0">
                <a:effectLst/>
                <a:latin typeface="Arial Narrow" panose="020B0606020202030204" pitchFamily="34" charset="0"/>
                <a:ea typeface="Microsoft JhengHei" panose="020B0604030504040204" pitchFamily="34" charset="-120"/>
              </a:rPr>
              <a:t>例如途中红色居多的配色表明，浮游植物和微生物之间主要以正相关关系为主，说明浮游植物和微生物之间在短时间内以互惠合作为主</a:t>
            </a:r>
            <a:endParaRPr lang="zh-CN" sz="1800" dirty="0">
              <a:effectLst/>
              <a:latin typeface="Arial Narrow" panose="020B0606020202030204" pitchFamily="34" charset="0"/>
            </a:endParaRPr>
          </a:p>
          <a:p>
            <a:pPr marL="0" marR="0">
              <a:spcBef>
                <a:spcPts val="0"/>
              </a:spcBef>
              <a:spcAft>
                <a:spcPts val="0"/>
              </a:spcAft>
            </a:pPr>
            <a:r>
              <a:rPr lang="zh-CN" sz="1800" dirty="0">
                <a:effectLst/>
                <a:latin typeface="Arial Narrow" panose="020B0606020202030204" pitchFamily="34" charset="0"/>
                <a:ea typeface="Arial Narrow" panose="020B0606020202030204" pitchFamily="34" charset="0"/>
              </a:rPr>
              <a:t>6. </a:t>
            </a:r>
            <a:r>
              <a:rPr lang="zh-CN" sz="1800" dirty="0">
                <a:effectLst/>
                <a:latin typeface="Arial Narrow" panose="020B0606020202030204" pitchFamily="34" charset="0"/>
                <a:ea typeface="Microsoft JhengHei" panose="020B0604030504040204" pitchFamily="34" charset="-120"/>
              </a:rPr>
              <a:t>共发生网络主要发生在硅藻、定鞭藻与拟杆菌、变形菌、疣微菌和浮霉菌不同的属之间；与硅藻和定鞭藻发生相关关系的物种明显多于其它浮游植物。</a:t>
            </a:r>
            <a:endParaRPr lang="zh-CN" sz="1800" dirty="0">
              <a:effectLst/>
              <a:latin typeface="Arial Narrow" panose="020B0606020202030204" pitchFamily="34" charset="0"/>
            </a:endParaRPr>
          </a:p>
          <a:p>
            <a:pPr marL="0" marR="0">
              <a:spcBef>
                <a:spcPts val="0"/>
              </a:spcBef>
              <a:spcAft>
                <a:spcPts val="0"/>
              </a:spcAft>
            </a:pPr>
            <a:r>
              <a:rPr lang="zh-CN" sz="1800" dirty="0">
                <a:effectLst/>
                <a:latin typeface="Arial Narrow" panose="020B0606020202030204" pitchFamily="34" charset="0"/>
                <a:ea typeface="Arial Narrow" panose="020B0606020202030204" pitchFamily="34" charset="0"/>
              </a:rPr>
              <a:t>7. </a:t>
            </a:r>
            <a:r>
              <a:rPr lang="zh-CN" sz="1800" dirty="0">
                <a:effectLst/>
                <a:latin typeface="Arial Narrow" panose="020B0606020202030204" pitchFamily="34" charset="0"/>
                <a:ea typeface="Microsoft JhengHei" panose="020B0604030504040204" pitchFamily="34" charset="-120"/>
              </a:rPr>
              <a:t>尽管没有展示，但相同的原理可以推广到人体微生物组与复杂疾病的研究中去。</a:t>
            </a:r>
            <a:endParaRPr lang="zh-CN" sz="1800" dirty="0">
              <a:effectLst/>
              <a:latin typeface="Arial Narrow" panose="020B0606020202030204" pitchFamily="34" charset="0"/>
            </a:endParaRPr>
          </a:p>
          <a:p>
            <a:pPr marL="0" marR="0">
              <a:spcBef>
                <a:spcPts val="0"/>
              </a:spcBef>
              <a:spcAft>
                <a:spcPts val="0"/>
              </a:spcAft>
            </a:pPr>
            <a:r>
              <a:rPr lang="en-US" sz="1800" dirty="0">
                <a:effectLst/>
                <a:latin typeface="Arial Narrow" panose="020B0606020202030204" pitchFamily="34" charset="0"/>
              </a:rPr>
              <a:t> </a:t>
            </a:r>
            <a:endParaRPr lang="en-US" sz="1800" dirty="0">
              <a:effectLst/>
              <a:latin typeface="Arial Narrow" panose="020B0606020202030204" pitchFamily="34" charset="0"/>
            </a:endParaRPr>
          </a:p>
          <a:p>
            <a:pPr marL="0" marR="0">
              <a:spcBef>
                <a:spcPts val="0"/>
              </a:spcBef>
              <a:spcAft>
                <a:spcPts val="0"/>
              </a:spcAft>
            </a:pPr>
            <a:r>
              <a:rPr lang="zh-CN" sz="1800" dirty="0">
                <a:effectLst/>
                <a:latin typeface="Microsoft JhengHei" panose="020B0604030504040204" pitchFamily="34" charset="-120"/>
              </a:rPr>
              <a:t>硅藻：Bacillariophyta， 定鞭藻（Haptophyta）与Alphaproteobacteria（a变形菌）、Gammaproteobacteria（G变形菌）、Bacteroidota（拟杆菌）和Verrucomicrobiota（疣微菌）、浮霉菌（Planctomycetes）</a:t>
            </a:r>
            <a:endParaRPr lang="zh-CN" sz="1800" dirty="0">
              <a:effectLst/>
              <a:latin typeface="Microsoft JhengHei" panose="020B0604030504040204" pitchFamily="34" charset="-120"/>
            </a:endParaRPr>
          </a:p>
        </p:txBody>
      </p:sp>
      <p:sp>
        <p:nvSpPr>
          <p:cNvPr id="4" name="Slide Number Placeholder 3"/>
          <p:cNvSpPr>
            <a:spLocks noGrp="1"/>
          </p:cNvSpPr>
          <p:nvPr>
            <p:ph type="sldNum" sz="quarter" idx="5"/>
          </p:nvPr>
        </p:nvSpPr>
        <p:spPr/>
        <p:txBody>
          <a:bodyPr/>
          <a:lstStyle/>
          <a:p>
            <a:fld id="{3F6D26BA-F802-41A4-A9FA-072BECFC366F}"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F6D26BA-F802-41A4-A9FA-072BECFC366F}"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F6D26BA-F802-41A4-A9FA-072BECFC366F}"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zh-CN" sz="1800" dirty="0">
                <a:effectLst/>
                <a:latin typeface="Microsoft JhengHei" panose="020B0604030504040204" pitchFamily="34" charset="-120"/>
              </a:rPr>
              <a:t>我们的</a:t>
            </a:r>
            <a:r>
              <a:rPr lang="en-US" sz="1800" dirty="0" err="1">
                <a:effectLst/>
                <a:latin typeface="Calibri" panose="020F0502020204030204" pitchFamily="34" charset="0"/>
              </a:rPr>
              <a:t>eLSA</a:t>
            </a:r>
            <a:r>
              <a:rPr lang="en-US" sz="1800" dirty="0" err="1">
                <a:effectLst/>
                <a:latin typeface="Noto Sans CJK SC"/>
              </a:rPr>
              <a:t>工具</a:t>
            </a:r>
            <a:r>
              <a:rPr lang="zh-CN" sz="1800" dirty="0">
                <a:effectLst/>
                <a:latin typeface="微软雅黑" panose="020B0503020204020204" pitchFamily="34" charset="-122"/>
              </a:rPr>
              <a:t>和</a:t>
            </a:r>
            <a:r>
              <a:rPr lang="en-US" sz="1800" dirty="0">
                <a:effectLst/>
                <a:latin typeface="Calibri" panose="020F0502020204030204" pitchFamily="34" charset="0"/>
              </a:rPr>
              <a:t>P</a:t>
            </a:r>
            <a:r>
              <a:rPr lang="zh-CN" sz="1800" dirty="0">
                <a:effectLst/>
                <a:latin typeface="微软雅黑" panose="020B0503020204020204" pitchFamily="34" charset="-122"/>
              </a:rPr>
              <a:t>值</a:t>
            </a:r>
            <a:r>
              <a:rPr lang="zh-CN" sz="1800" dirty="0">
                <a:effectLst/>
                <a:latin typeface="Microsoft JhengHei" panose="020B0604030504040204" pitchFamily="34" charset="-120"/>
              </a:rPr>
              <a:t>近似理论也进一步启发了MBBLSA，DDLSA和STLTA等在更一般的数据情况下的排序检验和理论近似方法的开发。</a:t>
            </a:r>
            <a:endParaRPr lang="en-US" sz="1800" dirty="0">
              <a:effectLst/>
              <a:latin typeface="Arial Narrow" panose="020B0606020202030204" pitchFamily="34" charset="0"/>
            </a:endParaRPr>
          </a:p>
          <a:p>
            <a:pPr marL="0" marR="0">
              <a:spcBef>
                <a:spcPts val="0"/>
              </a:spcBef>
              <a:spcAft>
                <a:spcPts val="0"/>
              </a:spcAft>
            </a:pPr>
            <a:r>
              <a:rPr lang="zh-CN" sz="1800" dirty="0">
                <a:effectLst/>
                <a:latin typeface="Arial Narrow" panose="020B0606020202030204" pitchFamily="34" charset="0"/>
                <a:ea typeface="Microsoft JhengHei" panose="020B0604030504040204" pitchFamily="34" charset="-120"/>
              </a:rPr>
              <a:t>在最近的BiB评测文章中，我们利用了Rob Knight</a:t>
            </a:r>
            <a:r>
              <a:rPr lang="zh-CN" sz="1800" dirty="0">
                <a:effectLst/>
                <a:latin typeface="Arial Narrow" panose="020B0606020202030204" pitchFamily="34" charset="0"/>
                <a:ea typeface="微软雅黑" panose="020B0503020204020204" pitchFamily="34" charset="-122"/>
              </a:rPr>
              <a:t>的</a:t>
            </a:r>
            <a:r>
              <a:rPr lang="zh-CN" sz="1800" dirty="0">
                <a:effectLst/>
                <a:latin typeface="Arial Narrow" panose="020B0606020202030204" pitchFamily="34" charset="0"/>
                <a:ea typeface="Microsoft JhengHei" panose="020B0604030504040204" pitchFamily="34" charset="-120"/>
              </a:rPr>
              <a:t>评测数据，对这些新工具方法与eLSA一起做了系统评测。</a:t>
            </a:r>
            <a:endParaRPr lang="zh-CN" sz="1800" dirty="0">
              <a:effectLst/>
              <a:latin typeface="Arial Narrow" panose="020B0606020202030204" pitchFamily="34" charset="0"/>
            </a:endParaRPr>
          </a:p>
          <a:p>
            <a:pPr marL="0" marR="0">
              <a:spcBef>
                <a:spcPts val="0"/>
              </a:spcBef>
              <a:spcAft>
                <a:spcPts val="0"/>
              </a:spcAft>
            </a:pPr>
            <a:r>
              <a:rPr lang="zh-CN" sz="1800" dirty="0">
                <a:effectLst/>
                <a:latin typeface="Microsoft JhengHei" panose="020B0604030504040204" pitchFamily="34" charset="-120"/>
              </a:rPr>
              <a:t>最后的主要结果就是这样一个方法选择决策树，例如：</a:t>
            </a:r>
            <a:endParaRPr lang="zh-CN" sz="1800" dirty="0">
              <a:effectLst/>
              <a:latin typeface="Microsoft JhengHei" panose="020B0604030504040204" pitchFamily="34" charset="-120"/>
            </a:endParaRPr>
          </a:p>
          <a:p>
            <a:pPr marL="0" marR="0">
              <a:spcBef>
                <a:spcPts val="0"/>
              </a:spcBef>
              <a:spcAft>
                <a:spcPts val="0"/>
              </a:spcAft>
            </a:pPr>
            <a:r>
              <a:rPr lang="zh-CN" sz="1800" dirty="0">
                <a:effectLst/>
                <a:latin typeface="Arial Narrow" panose="020B0606020202030204" pitchFamily="34" charset="0"/>
                <a:ea typeface="Microsoft JhengHei" panose="020B0604030504040204" pitchFamily="34" charset="-120"/>
              </a:rPr>
              <a:t>当n比较大时，eLSA（theo）仍然是最佳方法</a:t>
            </a:r>
            <a:r>
              <a:rPr lang="zh-CN" sz="1800" dirty="0">
                <a:effectLst/>
                <a:latin typeface="Arial Narrow" panose="020B0606020202030204" pitchFamily="34" charset="0"/>
                <a:ea typeface="微软雅黑" panose="020B0503020204020204" pitchFamily="34" charset="-122"/>
              </a:rPr>
              <a:t>；</a:t>
            </a:r>
            <a:r>
              <a:rPr lang="zh-CN" sz="1800" dirty="0">
                <a:effectLst/>
                <a:latin typeface="Arial Narrow" panose="020B0606020202030204" pitchFamily="34" charset="0"/>
                <a:ea typeface="Microsoft JhengHei" panose="020B0604030504040204" pitchFamily="34" charset="-120"/>
              </a:rPr>
              <a:t>当序列存在较多的局域关联时，DDLSA方法也会比较好。</a:t>
            </a:r>
            <a:endParaRPr lang="zh-CN" sz="1800" dirty="0">
              <a:effectLst/>
              <a:latin typeface="Arial Narrow" panose="020B0606020202030204" pitchFamily="34" charset="0"/>
            </a:endParaRPr>
          </a:p>
          <a:p>
            <a:pPr marL="0" marR="0">
              <a:spcBef>
                <a:spcPts val="0"/>
              </a:spcBef>
              <a:spcAft>
                <a:spcPts val="0"/>
              </a:spcAft>
            </a:pPr>
            <a:r>
              <a:rPr lang="zh-CN" sz="1800" dirty="0">
                <a:effectLst/>
                <a:latin typeface="Arial Narrow" panose="020B0606020202030204" pitchFamily="34" charset="0"/>
                <a:ea typeface="Microsoft JhengHei" panose="020B0604030504040204" pitchFamily="34" charset="-120"/>
              </a:rPr>
              <a:t>当n比较小时，eLSA（perm）仍然是最佳方法</a:t>
            </a:r>
            <a:r>
              <a:rPr lang="zh-CN" sz="1800" dirty="0">
                <a:effectLst/>
                <a:latin typeface="Arial Narrow" panose="020B0606020202030204" pitchFamily="34" charset="0"/>
                <a:ea typeface="微软雅黑" panose="020B0503020204020204" pitchFamily="34" charset="-122"/>
              </a:rPr>
              <a:t>；</a:t>
            </a:r>
            <a:r>
              <a:rPr lang="zh-CN" sz="1800" dirty="0">
                <a:effectLst/>
                <a:latin typeface="Arial Narrow" panose="020B0606020202030204" pitchFamily="34" charset="0"/>
                <a:ea typeface="Microsoft JhengHei" panose="020B0604030504040204" pitchFamily="34" charset="-120"/>
              </a:rPr>
              <a:t>当序列存在较多的局域关联时，MBBLSA方法也会比较好。</a:t>
            </a:r>
            <a:endParaRPr lang="zh-CN" sz="1800" dirty="0">
              <a:effectLst/>
              <a:latin typeface="Arial Narrow" panose="020B0606020202030204" pitchFamily="34" charset="0"/>
            </a:endParaRPr>
          </a:p>
          <a:p>
            <a:pPr marL="0" marR="0">
              <a:spcBef>
                <a:spcPts val="0"/>
              </a:spcBef>
              <a:spcAft>
                <a:spcPts val="0"/>
              </a:spcAft>
            </a:pPr>
            <a:r>
              <a:rPr lang="zh-CN" sz="1800" dirty="0">
                <a:effectLst/>
                <a:latin typeface="Microsoft JhengHei" panose="020B0604030504040204" pitchFamily="34" charset="-120"/>
              </a:rPr>
              <a:t>最后在LTA分析时，结果也是类似。</a:t>
            </a:r>
            <a:endParaRPr lang="zh-CN" sz="1800" dirty="0">
              <a:effectLst/>
              <a:latin typeface="Microsoft JhengHei" panose="020B0604030504040204" pitchFamily="34" charset="-120"/>
            </a:endParaRPr>
          </a:p>
          <a:p>
            <a:pPr marL="0" marR="0">
              <a:spcBef>
                <a:spcPts val="0"/>
              </a:spcBef>
              <a:spcAft>
                <a:spcPts val="0"/>
              </a:spcAft>
            </a:pPr>
            <a:r>
              <a:rPr lang="zh-CN" sz="1800" dirty="0">
                <a:effectLst/>
                <a:latin typeface="Arial Narrow" panose="020B0606020202030204" pitchFamily="34" charset="0"/>
                <a:ea typeface="Microsoft JhengHei" panose="020B0604030504040204" pitchFamily="34" charset="-120"/>
              </a:rPr>
              <a:t>在这里可以看到，当n较小时，排序检验仍是必须，也是LSA系列方法目前扩展应用</a:t>
            </a:r>
            <a:r>
              <a:rPr lang="zh-CN" sz="1800" dirty="0">
                <a:effectLst/>
                <a:latin typeface="Arial Narrow" panose="020B0606020202030204" pitchFamily="34" charset="0"/>
                <a:ea typeface="微软雅黑" panose="020B0503020204020204" pitchFamily="34" charset="-122"/>
              </a:rPr>
              <a:t>的</a:t>
            </a:r>
            <a:r>
              <a:rPr lang="zh-CN" sz="1800" dirty="0">
                <a:effectLst/>
                <a:latin typeface="Arial Narrow" panose="020B0606020202030204" pitchFamily="34" charset="0"/>
                <a:ea typeface="Microsoft JhengHei" panose="020B0604030504040204" pitchFamily="34" charset="-120"/>
              </a:rPr>
              <a:t>瓶颈所在。</a:t>
            </a:r>
            <a:endParaRPr lang="zh-CN" sz="1800" dirty="0">
              <a:effectLst/>
              <a:latin typeface="Arial Narrow" panose="020B0606020202030204" pitchFamily="34" charset="0"/>
            </a:endParaRPr>
          </a:p>
          <a:p>
            <a:endParaRPr lang="en-US" altLang="zh-CN" dirty="0"/>
          </a:p>
        </p:txBody>
      </p:sp>
      <p:sp>
        <p:nvSpPr>
          <p:cNvPr id="4" name="Slide Number Placeholder 3"/>
          <p:cNvSpPr>
            <a:spLocks noGrp="1"/>
          </p:cNvSpPr>
          <p:nvPr>
            <p:ph type="sldNum" sz="quarter" idx="5"/>
          </p:nvPr>
        </p:nvSpPr>
        <p:spPr/>
        <p:txBody>
          <a:bodyPr/>
          <a:lstStyle/>
          <a:p>
            <a:fld id="{3F6D26BA-F802-41A4-A9FA-072BECFC366F}"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zh-CN" sz="1800" dirty="0">
                <a:effectLst/>
                <a:latin typeface="Arial Narrow" panose="020B0606020202030204" pitchFamily="34" charset="0"/>
                <a:ea typeface="Microsoft JhengHei" panose="020B0604030504040204" pitchFamily="34" charset="-120"/>
              </a:rPr>
              <a:t>1. 在这个问题的探索</a:t>
            </a:r>
            <a:r>
              <a:rPr lang="zh-CN" sz="1800" dirty="0">
                <a:effectLst/>
                <a:latin typeface="Arial Narrow" panose="020B0606020202030204" pitchFamily="34" charset="0"/>
                <a:ea typeface="微软雅黑" panose="020B0503020204020204" pitchFamily="34" charset="-122"/>
              </a:rPr>
              <a:t>中</a:t>
            </a:r>
            <a:r>
              <a:rPr lang="zh-CN" sz="1800" dirty="0">
                <a:effectLst/>
                <a:latin typeface="Arial Narrow" panose="020B0606020202030204" pitchFamily="34" charset="0"/>
                <a:ea typeface="Microsoft JhengHei" panose="020B0604030504040204" pitchFamily="34" charset="-120"/>
              </a:rPr>
              <a:t>，我们团队研发了LSA局域相似性分析/LTA局域趋势相似性分析的系列算法和统计工具。</a:t>
            </a:r>
            <a:endParaRPr lang="zh-CN" sz="1800" dirty="0">
              <a:effectLst/>
              <a:latin typeface="Arial Narrow" panose="020B0606020202030204" pitchFamily="34" charset="0"/>
            </a:endParaRPr>
          </a:p>
          <a:p>
            <a:pPr marL="0" marR="0">
              <a:spcBef>
                <a:spcPts val="0"/>
              </a:spcBef>
              <a:spcAft>
                <a:spcPts val="0"/>
              </a:spcAft>
            </a:pPr>
            <a:r>
              <a:rPr lang="zh-CN" sz="1800" dirty="0">
                <a:effectLst/>
                <a:latin typeface="Arial Narrow" panose="020B0606020202030204" pitchFamily="34" charset="0"/>
                <a:ea typeface="Microsoft JhengHei" panose="020B0604030504040204" pitchFamily="34" charset="-120"/>
              </a:rPr>
              <a:t>2. 这些方法从微生物组的时间序列数据出发，构建有向的动态共发生网络， 受到微生态学家广泛的应用和证明，获总引用已</a:t>
            </a:r>
            <a:r>
              <a:rPr lang="zh-CN" sz="1800" dirty="0">
                <a:effectLst/>
                <a:latin typeface="Arial Narrow" panose="020B0606020202030204" pitchFamily="34" charset="0"/>
                <a:ea typeface="微软雅黑" panose="020B0503020204020204" pitchFamily="34" charset="-122"/>
              </a:rPr>
              <a:t>几</a:t>
            </a:r>
            <a:r>
              <a:rPr lang="zh-CN" sz="1800" dirty="0">
                <a:effectLst/>
                <a:latin typeface="Arial Narrow" panose="020B0606020202030204" pitchFamily="34" charset="0"/>
                <a:ea typeface="Microsoft JhengHei" panose="020B0604030504040204" pitchFamily="34" charset="-120"/>
              </a:rPr>
              <a:t>千次。</a:t>
            </a:r>
            <a:endParaRPr lang="zh-CN" sz="1800" dirty="0">
              <a:effectLst/>
              <a:latin typeface="Arial Narrow" panose="020B0606020202030204" pitchFamily="34" charset="0"/>
            </a:endParaRPr>
          </a:p>
          <a:p>
            <a:pPr marL="0" marR="0">
              <a:spcBef>
                <a:spcPts val="0"/>
              </a:spcBef>
              <a:spcAft>
                <a:spcPts val="0"/>
              </a:spcAft>
            </a:pPr>
            <a:r>
              <a:rPr lang="en-US" altLang="zh-CN" sz="1800" dirty="0" err="1">
                <a:effectLst/>
                <a:latin typeface="Arial Narrow" panose="020B0606020202030204" pitchFamily="34" charset="0"/>
                <a:ea typeface="Microsoft JhengHei" panose="020B0604030504040204" pitchFamily="34" charset="-120"/>
              </a:rPr>
              <a:t>Xxxx</a:t>
            </a:r>
            <a:r>
              <a:rPr lang="en-US" altLang="zh-CN" sz="1800" dirty="0">
                <a:effectLst/>
                <a:latin typeface="Arial Narrow" panose="020B0606020202030204" pitchFamily="34" charset="0"/>
                <a:ea typeface="Microsoft JhengHei" panose="020B0604030504040204" pitchFamily="34" charset="-120"/>
              </a:rPr>
              <a:t> </a:t>
            </a:r>
            <a:r>
              <a:rPr lang="zh-CN" sz="1800" dirty="0">
                <a:effectLst/>
                <a:latin typeface="Arial Narrow" panose="020B0606020202030204" pitchFamily="34" charset="0"/>
                <a:ea typeface="Microsoft JhengHei" panose="020B0604030504040204" pitchFamily="34" charset="-120"/>
              </a:rPr>
              <a:t>2. 当然随着组学通量的</a:t>
            </a:r>
            <a:r>
              <a:rPr lang="zh-CN" sz="1800" dirty="0">
                <a:effectLst/>
                <a:latin typeface="Arial Narrow" panose="020B0606020202030204" pitchFamily="34" charset="0"/>
                <a:ea typeface="微软雅黑" panose="020B0503020204020204" pitchFamily="34" charset="-122"/>
              </a:rPr>
              <a:t>激</a:t>
            </a:r>
            <a:r>
              <a:rPr lang="zh-CN" sz="1800" dirty="0">
                <a:effectLst/>
                <a:latin typeface="Arial Narrow" panose="020B0606020202030204" pitchFamily="34" charset="0"/>
                <a:ea typeface="Microsoft JhengHei" panose="020B0604030504040204" pitchFamily="34" charset="-120"/>
              </a:rPr>
              <a:t>增，</a:t>
            </a:r>
            <a:r>
              <a:rPr lang="zh-CN" sz="1800" dirty="0">
                <a:effectLst/>
                <a:latin typeface="Arial Narrow" panose="020B0606020202030204" pitchFamily="34" charset="0"/>
                <a:ea typeface="微软雅黑" panose="020B0503020204020204" pitchFamily="34" charset="-122"/>
              </a:rPr>
              <a:t>与其他领域一样，</a:t>
            </a:r>
            <a:r>
              <a:rPr lang="zh-CN" sz="1800" dirty="0">
                <a:effectLst/>
                <a:latin typeface="Arial Narrow" panose="020B0606020202030204" pitchFamily="34" charset="0"/>
                <a:ea typeface="Microsoft JhengHei" panose="020B0604030504040204" pitchFamily="34" charset="-120"/>
              </a:rPr>
              <a:t>数据量对LSA/LTA算法的运行效能提出了新挑战，也是我们当前研究拟解决的重点瓶颈问题。</a:t>
            </a:r>
            <a:endParaRPr lang="zh-CN" sz="1800" dirty="0">
              <a:effectLst/>
              <a:latin typeface="Arial Narrow" panose="020B0606020202030204" pitchFamily="34" charset="0"/>
            </a:endParaRPr>
          </a:p>
          <a:p>
            <a:pPr marL="0" marR="0">
              <a:spcBef>
                <a:spcPts val="0"/>
              </a:spcBef>
              <a:spcAft>
                <a:spcPts val="0"/>
              </a:spcAft>
            </a:pPr>
            <a:r>
              <a:rPr lang="en-US" altLang="zh-CN" sz="1800" dirty="0" err="1">
                <a:effectLst/>
                <a:latin typeface="Microsoft JhengHei" panose="020B0604030504040204" pitchFamily="34" charset="-120"/>
              </a:rPr>
              <a:t>Xxxx</a:t>
            </a:r>
            <a:r>
              <a:rPr lang="en-US" altLang="zh-CN" sz="1800">
                <a:effectLst/>
                <a:latin typeface="Microsoft JhengHei" panose="020B0604030504040204" pitchFamily="34" charset="-120"/>
              </a:rPr>
              <a:t> </a:t>
            </a:r>
            <a:r>
              <a:rPr lang="zh-CN" sz="1800">
                <a:effectLst/>
                <a:latin typeface="Microsoft JhengHei" panose="020B0604030504040204" pitchFamily="34" charset="-120"/>
              </a:rPr>
              <a:t>3</a:t>
            </a:r>
            <a:r>
              <a:rPr lang="zh-CN" sz="1800" dirty="0">
                <a:effectLst/>
                <a:latin typeface="Microsoft JhengHei" panose="020B0604030504040204" pitchFamily="34" charset="-120"/>
              </a:rPr>
              <a:t>. 今天的报告将简短回顾下LSA/LTA算法，并介绍新的理论、算法和硬件加速研究成果及系统评测结果。</a:t>
            </a:r>
            <a:endParaRPr lang="zh-CN" sz="1800" dirty="0">
              <a:effectLst/>
              <a:latin typeface="Microsoft JhengHei" panose="020B0604030504040204" pitchFamily="34" charset="-120"/>
            </a:endParaRPr>
          </a:p>
          <a:p>
            <a:pPr marL="0" marR="0">
              <a:spcBef>
                <a:spcPts val="0"/>
              </a:spcBef>
              <a:spcAft>
                <a:spcPts val="0"/>
              </a:spcAft>
            </a:pPr>
            <a:r>
              <a:rPr lang="zh-CN" sz="1800" dirty="0">
                <a:effectLst/>
                <a:latin typeface="Arial Narrow" panose="020B0606020202030204" pitchFamily="34" charset="0"/>
                <a:ea typeface="Microsoft JhengHei" panose="020B0604030504040204" pitchFamily="34" charset="-120"/>
              </a:rPr>
              <a:t>4. 那么什么是LSA分析？我想大家应该</a:t>
            </a:r>
            <a:r>
              <a:rPr lang="zh-CN" sz="1800" dirty="0">
                <a:effectLst/>
                <a:latin typeface="Arial Narrow" panose="020B0606020202030204" pitchFamily="34" charset="0"/>
                <a:ea typeface="微软雅黑" panose="020B0503020204020204" pitchFamily="34" charset="-122"/>
              </a:rPr>
              <a:t>都</a:t>
            </a:r>
            <a:r>
              <a:rPr lang="zh-CN" sz="1800" dirty="0">
                <a:effectLst/>
                <a:latin typeface="Arial Narrow" panose="020B0606020202030204" pitchFamily="34" charset="0"/>
                <a:ea typeface="Microsoft JhengHei" panose="020B0604030504040204" pitchFamily="34" charset="-120"/>
              </a:rPr>
              <a:t>熟悉局部生物序列比对，那就可以</a:t>
            </a:r>
            <a:r>
              <a:rPr lang="zh-CN" sz="1800" dirty="0">
                <a:effectLst/>
                <a:latin typeface="Arial Narrow" panose="020B0606020202030204" pitchFamily="34" charset="0"/>
                <a:ea typeface="微软雅黑" panose="020B0503020204020204" pitchFamily="34" charset="-122"/>
              </a:rPr>
              <a:t>把</a:t>
            </a:r>
            <a:r>
              <a:rPr lang="zh-CN" sz="1800" dirty="0">
                <a:effectLst/>
                <a:latin typeface="Arial Narrow" panose="020B0606020202030204" pitchFamily="34" charset="0"/>
                <a:ea typeface="Microsoft JhengHei" panose="020B0604030504040204" pitchFamily="34" charset="-120"/>
              </a:rPr>
              <a:t>LSA理解成局部时间序列比对。</a:t>
            </a:r>
            <a:endParaRPr lang="zh-CN" sz="1800" dirty="0">
              <a:effectLst/>
              <a:latin typeface="Arial Narrow" panose="020B0606020202030204" pitchFamily="34" charset="0"/>
            </a:endParaRPr>
          </a:p>
          <a:p>
            <a:pPr marL="0" marR="0">
              <a:spcBef>
                <a:spcPts val="0"/>
              </a:spcBef>
              <a:spcAft>
                <a:spcPts val="0"/>
              </a:spcAft>
            </a:pPr>
            <a:r>
              <a:rPr lang="zh-CN" sz="1800" dirty="0">
                <a:effectLst/>
                <a:latin typeface="Microsoft JhengHei" panose="020B0604030504040204" pitchFamily="34" charset="-120"/>
              </a:rPr>
              <a:t>5. 最初LSA的分析对象是时间序列数据，之后它被延拓到从原始数据衍生来的趋势变化序列数据，而相应的方法也被称为LTA。</a:t>
            </a:r>
            <a:endParaRPr lang="zh-CN" sz="1800" dirty="0">
              <a:effectLst/>
              <a:latin typeface="Microsoft JhengHei" panose="020B0604030504040204" pitchFamily="34" charset="-120"/>
            </a:endParaRPr>
          </a:p>
          <a:p>
            <a:pPr marL="0" marR="0">
              <a:spcBef>
                <a:spcPts val="0"/>
              </a:spcBef>
              <a:spcAft>
                <a:spcPts val="0"/>
              </a:spcAft>
            </a:pPr>
            <a:r>
              <a:rPr lang="en-US" sz="1800" dirty="0">
                <a:effectLst/>
                <a:latin typeface="Calibri" panose="020F0502020204030204" pitchFamily="34" charset="0"/>
              </a:rPr>
              <a:t>### </a:t>
            </a:r>
            <a:r>
              <a:rPr lang="zh-CN" sz="1800" dirty="0">
                <a:effectLst/>
                <a:latin typeface="微软雅黑" panose="020B0503020204020204" pitchFamily="34" charset="-122"/>
              </a:rPr>
              <a:t>安安安</a:t>
            </a:r>
            <a:endParaRPr lang="en-US" sz="1800" dirty="0">
              <a:effectLst/>
              <a:latin typeface="Arial Narrow" panose="020B0606020202030204" pitchFamily="34" charset="0"/>
            </a:endParaRPr>
          </a:p>
          <a:p>
            <a:pPr marL="0" marR="0">
              <a:spcBef>
                <a:spcPts val="0"/>
              </a:spcBef>
              <a:spcAft>
                <a:spcPts val="0"/>
              </a:spcAft>
            </a:pPr>
            <a:r>
              <a:rPr lang="zh-CN" sz="1800" dirty="0">
                <a:effectLst/>
                <a:latin typeface="Arial Narrow" panose="020B0606020202030204" pitchFamily="34" charset="0"/>
                <a:ea typeface="Microsoft JhengHei" panose="020B0604030504040204" pitchFamily="34" charset="-120"/>
              </a:rPr>
              <a:t>5. 步骤上，LSA/LTA经过序列比对得到LS分值，也就是主要统计</a:t>
            </a:r>
            <a:r>
              <a:rPr lang="zh-CN" sz="1800" dirty="0">
                <a:effectLst/>
                <a:latin typeface="Arial Narrow" panose="020B0606020202030204" pitchFamily="34" charset="0"/>
                <a:ea typeface="微软雅黑" panose="020B0503020204020204" pitchFamily="34" charset="-122"/>
              </a:rPr>
              <a:t>量</a:t>
            </a:r>
            <a:r>
              <a:rPr lang="zh-CN" sz="1800" dirty="0">
                <a:effectLst/>
                <a:latin typeface="Arial Narrow" panose="020B0606020202030204" pitchFamily="34" charset="0"/>
                <a:ea typeface="Microsoft JhengHei" panose="020B0604030504040204" pitchFamily="34" charset="-120"/>
              </a:rPr>
              <a:t>，并通过排序检验，理论近似，自助检验等方法计算LS分值的统计显著性等</a:t>
            </a:r>
            <a:endParaRPr lang="zh-CN" sz="1800" dirty="0">
              <a:effectLst/>
              <a:latin typeface="Arial Narrow" panose="020B0606020202030204" pitchFamily="34" charset="0"/>
            </a:endParaRPr>
          </a:p>
          <a:p>
            <a:pPr marL="0" marR="0">
              <a:spcBef>
                <a:spcPts val="0"/>
              </a:spcBef>
              <a:spcAft>
                <a:spcPts val="0"/>
              </a:spcAft>
            </a:pPr>
            <a:r>
              <a:rPr lang="zh-CN" sz="1800" dirty="0">
                <a:effectLst/>
                <a:latin typeface="Microsoft JhengHei" panose="020B0604030504040204" pitchFamily="34" charset="-120"/>
              </a:rPr>
              <a:t>6. 最后，通过对LS分值及其统计显著性阈值，得到显著关联的微生物共生网络。</a:t>
            </a:r>
            <a:endParaRPr lang="zh-CN" sz="1800" dirty="0">
              <a:effectLst/>
              <a:latin typeface="Microsoft JhengHei" panose="020B0604030504040204" pitchFamily="34" charset="-120"/>
            </a:endParaRPr>
          </a:p>
          <a:p>
            <a:pPr marL="0" marR="0">
              <a:spcBef>
                <a:spcPts val="0"/>
              </a:spcBef>
              <a:spcAft>
                <a:spcPts val="0"/>
              </a:spcAft>
            </a:pPr>
            <a:r>
              <a:rPr lang="zh-CN" sz="1800" dirty="0">
                <a:effectLst/>
                <a:latin typeface="Microsoft JhengHei" panose="020B0604030504040204" pitchFamily="34" charset="-120"/>
              </a:rPr>
              <a:t>7. 与一般全局相关性方法得到无向网络不同的是，由于采用了比对计算，LSA可以发现局部和移位后的相关性，从而得到有先后次序的有向网络，可以用来研究微生态中的动态关系。</a:t>
            </a:r>
            <a:endParaRPr lang="zh-CN" sz="1800" dirty="0">
              <a:effectLst/>
              <a:latin typeface="Microsoft JhengHei" panose="020B0604030504040204" pitchFamily="34" charset="-120"/>
            </a:endParaRPr>
          </a:p>
        </p:txBody>
      </p:sp>
      <p:sp>
        <p:nvSpPr>
          <p:cNvPr id="4" name="Slide Number Placeholder 3"/>
          <p:cNvSpPr>
            <a:spLocks noGrp="1"/>
          </p:cNvSpPr>
          <p:nvPr>
            <p:ph type="sldNum" sz="quarter" idx="5"/>
          </p:nvPr>
        </p:nvSpPr>
        <p:spPr/>
        <p:txBody>
          <a:bodyPr/>
          <a:lstStyle/>
          <a:p>
            <a:fld id="{3F6D26BA-F802-41A4-A9FA-072BECFC366F}"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zh-CN" sz="1800" dirty="0">
                <a:effectLst/>
                <a:latin typeface="Arial Narrow" panose="020B0606020202030204" pitchFamily="34" charset="0"/>
                <a:ea typeface="Microsoft JhengHei" panose="020B0604030504040204" pitchFamily="34" charset="-120"/>
              </a:rPr>
              <a:t>1. 具体而言</a:t>
            </a:r>
            <a:r>
              <a:rPr lang="zh-CN" sz="1800" dirty="0">
                <a:effectLst/>
                <a:latin typeface="Arial Narrow" panose="020B0606020202030204" pitchFamily="34" charset="0"/>
                <a:ea typeface="微软雅黑" panose="020B0503020204020204" pitchFamily="34" charset="-122"/>
              </a:rPr>
              <a:t>，</a:t>
            </a:r>
            <a:r>
              <a:rPr lang="zh-CN" sz="1800" dirty="0">
                <a:effectLst/>
                <a:latin typeface="Arial Narrow" panose="020B0606020202030204" pitchFamily="34" charset="0"/>
                <a:ea typeface="Microsoft JhengHei" panose="020B0604030504040204" pitchFamily="34" charset="-120"/>
              </a:rPr>
              <a:t>在LSA P值近似理论上，我们首先从Feller对随机行走的研究结果出发，得到了LS分值的渐进尾概率公式，并对给定的P值精度要求给出无限求和的有限停止条件。</a:t>
            </a:r>
            <a:endParaRPr lang="zh-CN" sz="1800" dirty="0">
              <a:effectLst/>
              <a:latin typeface="Arial Narrow" panose="020B0606020202030204" pitchFamily="34" charset="0"/>
            </a:endParaRPr>
          </a:p>
          <a:p>
            <a:pPr marL="0" marR="0">
              <a:spcBef>
                <a:spcPts val="0"/>
              </a:spcBef>
              <a:spcAft>
                <a:spcPts val="0"/>
              </a:spcAft>
            </a:pPr>
            <a:r>
              <a:rPr lang="en-US" sz="1800" dirty="0">
                <a:effectLst/>
                <a:latin typeface="Calibri" panose="020F0502020204030204" pitchFamily="34" charset="0"/>
              </a:rPr>
              <a:t>### </a:t>
            </a:r>
            <a:r>
              <a:rPr lang="zh-CN" sz="1800" dirty="0">
                <a:effectLst/>
                <a:latin typeface="微软雅黑" panose="020B0503020204020204" pitchFamily="34" charset="-122"/>
              </a:rPr>
              <a:t>安安安</a:t>
            </a:r>
            <a:endParaRPr lang="en-US" sz="1800" dirty="0">
              <a:effectLst/>
              <a:latin typeface="Arial Narrow" panose="020B0606020202030204" pitchFamily="34" charset="0"/>
            </a:endParaRPr>
          </a:p>
          <a:p>
            <a:pPr marL="0" marR="0">
              <a:spcBef>
                <a:spcPts val="0"/>
              </a:spcBef>
              <a:spcAft>
                <a:spcPts val="0"/>
              </a:spcAft>
            </a:pPr>
            <a:r>
              <a:rPr lang="zh-CN" sz="1800" dirty="0">
                <a:effectLst/>
                <a:latin typeface="Microsoft JhengHei" panose="020B0604030504040204" pitchFamily="34" charset="-120"/>
              </a:rPr>
              <a:t>2. 我们在真实和模拟数据上，在序列达到一定长度后，都看到渐进P值与排序检验P值的高度一致，可以很好替代排序检验。</a:t>
            </a:r>
            <a:endParaRPr lang="zh-CN" sz="1800" dirty="0">
              <a:effectLst/>
              <a:latin typeface="Microsoft JhengHei" panose="020B0604030504040204" pitchFamily="34" charset="-120"/>
            </a:endParaRPr>
          </a:p>
          <a:p>
            <a:pPr marL="0" marR="0">
              <a:spcBef>
                <a:spcPts val="0"/>
              </a:spcBef>
              <a:spcAft>
                <a:spcPts val="0"/>
              </a:spcAft>
            </a:pPr>
            <a:r>
              <a:rPr lang="en-US" sz="1800" dirty="0">
                <a:effectLst/>
                <a:latin typeface="Calibri" panose="020F0502020204030204" pitchFamily="34" charset="0"/>
              </a:rPr>
              <a:t>### </a:t>
            </a:r>
            <a:r>
              <a:rPr lang="zh-CN" sz="1800" dirty="0">
                <a:effectLst/>
                <a:latin typeface="微软雅黑" panose="020B0503020204020204" pitchFamily="34" charset="-122"/>
              </a:rPr>
              <a:t>安安安</a:t>
            </a:r>
            <a:endParaRPr lang="en-US" sz="1800" dirty="0">
              <a:effectLst/>
              <a:latin typeface="Arial Narrow" panose="020B0606020202030204" pitchFamily="34" charset="0"/>
            </a:endParaRPr>
          </a:p>
          <a:p>
            <a:pPr marL="0" marR="0">
              <a:spcBef>
                <a:spcPts val="0"/>
              </a:spcBef>
              <a:spcAft>
                <a:spcPts val="0"/>
              </a:spcAft>
            </a:pPr>
            <a:r>
              <a:rPr lang="zh-CN" sz="1800" dirty="0">
                <a:effectLst/>
                <a:latin typeface="微软雅黑" panose="020B0503020204020204" pitchFamily="34" charset="-122"/>
              </a:rPr>
              <a:t>这是对这一结果的评注，重要的是</a:t>
            </a:r>
            <a:r>
              <a:rPr lang="en-US" sz="1800" dirty="0" err="1">
                <a:effectLst/>
                <a:latin typeface="Calibri" panose="020F0502020204030204" pitchFamily="34" charset="0"/>
              </a:rPr>
              <a:t>pval</a:t>
            </a:r>
            <a:r>
              <a:rPr lang="zh-CN" sz="1800" dirty="0">
                <a:effectLst/>
                <a:latin typeface="微软雅黑" panose="020B0503020204020204" pitchFamily="34" charset="-122"/>
              </a:rPr>
              <a:t>的计算时间为常数，与精度无关。</a:t>
            </a:r>
            <a:endParaRPr lang="en-US" sz="1800" dirty="0">
              <a:effectLst/>
              <a:latin typeface="Arial Narrow" panose="020B0606020202030204" pitchFamily="34" charset="0"/>
            </a:endParaRPr>
          </a:p>
        </p:txBody>
      </p:sp>
      <p:sp>
        <p:nvSpPr>
          <p:cNvPr id="4" name="Slide Number Placeholder 3"/>
          <p:cNvSpPr>
            <a:spLocks noGrp="1"/>
          </p:cNvSpPr>
          <p:nvPr>
            <p:ph type="sldNum" sz="quarter" idx="5"/>
          </p:nvPr>
        </p:nvSpPr>
        <p:spPr/>
        <p:txBody>
          <a:bodyPr/>
          <a:lstStyle/>
          <a:p>
            <a:fld id="{3F6D26BA-F802-41A4-A9FA-072BECFC366F}"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zh-CN" sz="1800" dirty="0">
                <a:effectLst/>
                <a:latin typeface="Arial Narrow" panose="020B0606020202030204" pitchFamily="34" charset="0"/>
                <a:ea typeface="Microsoft JhengHei" panose="020B0604030504040204" pitchFamily="34" charset="-120"/>
              </a:rPr>
              <a:t>1. 与LSA不同，LTA 在时序预处理中首先进行了前后比较，</a:t>
            </a:r>
            <a:r>
              <a:rPr lang="zh-CN" sz="1800" dirty="0">
                <a:effectLst/>
                <a:latin typeface="Arial Narrow" panose="020B0606020202030204" pitchFamily="34" charset="0"/>
                <a:ea typeface="微软雅黑" panose="020B0503020204020204" pitchFamily="34" charset="-122"/>
              </a:rPr>
              <a:t>再</a:t>
            </a:r>
            <a:r>
              <a:rPr lang="zh-CN" sz="1800" dirty="0">
                <a:effectLst/>
                <a:latin typeface="Arial Narrow" panose="020B0606020202030204" pitchFamily="34" charset="0"/>
                <a:ea typeface="Microsoft JhengHei" panose="020B0604030504040204" pitchFamily="34" charset="-120"/>
              </a:rPr>
              <a:t>确定变化方向，因而临近数据具有近程相关性。</a:t>
            </a:r>
            <a:endParaRPr lang="zh-CN" sz="1800" dirty="0">
              <a:effectLst/>
              <a:latin typeface="Arial Narrow" panose="020B0606020202030204" pitchFamily="34" charset="0"/>
            </a:endParaRPr>
          </a:p>
          <a:p>
            <a:pPr marL="0" marR="0">
              <a:spcBef>
                <a:spcPts val="0"/>
              </a:spcBef>
              <a:spcAft>
                <a:spcPts val="0"/>
              </a:spcAft>
            </a:pPr>
            <a:r>
              <a:rPr lang="zh-CN" sz="1800" dirty="0">
                <a:effectLst/>
                <a:latin typeface="Microsoft JhengHei" panose="020B0604030504040204" pitchFamily="34" charset="-120"/>
              </a:rPr>
              <a:t>2. 因此在LSA </a:t>
            </a:r>
            <a:r>
              <a:rPr lang="en-US" sz="1800" dirty="0">
                <a:effectLst/>
                <a:latin typeface="Microsoft JhengHei" panose="020B0604030504040204" pitchFamily="34" charset="-120"/>
              </a:rPr>
              <a:t>P</a:t>
            </a:r>
            <a:r>
              <a:rPr lang="zh-CN" sz="1800" dirty="0">
                <a:effectLst/>
                <a:latin typeface="Microsoft JhengHei" panose="020B0604030504040204" pitchFamily="34" charset="-120"/>
              </a:rPr>
              <a:t>值近似理论上，我们考虑了Markov链背景模型。</a:t>
            </a:r>
            <a:endParaRPr lang="en-US" sz="1800" dirty="0">
              <a:effectLst/>
              <a:latin typeface="Microsoft JhengHei" panose="020B0604030504040204" pitchFamily="34" charset="-120"/>
            </a:endParaRPr>
          </a:p>
          <a:p>
            <a:pPr marL="0" marR="0">
              <a:spcBef>
                <a:spcPts val="0"/>
              </a:spcBef>
              <a:spcAft>
                <a:spcPts val="0"/>
              </a:spcAft>
            </a:pPr>
            <a:r>
              <a:rPr lang="zh-CN" sz="1800" dirty="0">
                <a:effectLst/>
                <a:latin typeface="Arial Narrow" panose="020B0606020202030204" pitchFamily="34" charset="0"/>
                <a:ea typeface="Microsoft JhengHei" panose="020B0604030504040204" pitchFamily="34" charset="-120"/>
              </a:rPr>
              <a:t>3. 在Markov假设下，</a:t>
            </a:r>
            <a:r>
              <a:rPr lang="zh-CN" sz="1800" dirty="0">
                <a:effectLst/>
                <a:latin typeface="Arial Narrow" panose="020B0606020202030204" pitchFamily="34" charset="0"/>
                <a:ea typeface="微软雅黑" panose="020B0503020204020204" pitchFamily="34" charset="-122"/>
              </a:rPr>
              <a:t>则</a:t>
            </a:r>
            <a:r>
              <a:rPr lang="zh-CN" sz="1800" dirty="0">
                <a:effectLst/>
                <a:latin typeface="Arial Narrow" panose="020B0606020202030204" pitchFamily="34" charset="0"/>
                <a:ea typeface="Microsoft JhengHei" panose="020B0604030504040204" pitchFamily="34" charset="-120"/>
              </a:rPr>
              <a:t>LSA P值近似理论结果可以直接应用于LTA，事实上我们取得了非常好的逼近效果。</a:t>
            </a:r>
            <a:endParaRPr lang="zh-CN" sz="1800" dirty="0">
              <a:effectLst/>
              <a:latin typeface="Arial Narrow" panose="020B0606020202030204" pitchFamily="34" charset="0"/>
            </a:endParaRPr>
          </a:p>
          <a:p>
            <a:pPr marL="0" marR="0">
              <a:spcBef>
                <a:spcPts val="0"/>
              </a:spcBef>
              <a:spcAft>
                <a:spcPts val="0"/>
              </a:spcAft>
            </a:pPr>
            <a:r>
              <a:rPr lang="en-US" sz="1800" dirty="0">
                <a:effectLst/>
                <a:latin typeface="微软雅黑" panose="020B0503020204020204" pitchFamily="34" charset="-122"/>
              </a:rPr>
              <a:t>### </a:t>
            </a:r>
            <a:r>
              <a:rPr lang="en-US" sz="1800" dirty="0" err="1">
                <a:effectLst/>
                <a:latin typeface="微软雅黑" panose="020B0503020204020204" pitchFamily="34" charset="-122"/>
              </a:rPr>
              <a:t>安安安</a:t>
            </a:r>
            <a:endParaRPr lang="en-US" sz="1800" dirty="0">
              <a:effectLst/>
              <a:latin typeface="微软雅黑" panose="020B0503020204020204" pitchFamily="34" charset="-122"/>
            </a:endParaRPr>
          </a:p>
          <a:p>
            <a:pPr marL="0" marR="0">
              <a:spcBef>
                <a:spcPts val="0"/>
              </a:spcBef>
              <a:spcAft>
                <a:spcPts val="0"/>
              </a:spcAft>
            </a:pPr>
            <a:r>
              <a:rPr lang="zh-CN" sz="1800" dirty="0">
                <a:effectLst/>
                <a:latin typeface="Microsoft JhengHei" panose="020B0604030504040204" pitchFamily="34" charset="-120"/>
              </a:rPr>
              <a:t>4. 我们在真实和模拟数据上，在序列达到一定长度后，都看到渐进P值与排序检验P值的高度一致，可以很好替代排序检验。</a:t>
            </a:r>
            <a:endParaRPr lang="zh-CN" sz="1800" dirty="0">
              <a:effectLst/>
              <a:latin typeface="Microsoft JhengHei" panose="020B0604030504040204" pitchFamily="34" charset="-120"/>
            </a:endParaRPr>
          </a:p>
          <a:p>
            <a:pPr marL="0" marR="0">
              <a:spcBef>
                <a:spcPts val="0"/>
              </a:spcBef>
              <a:spcAft>
                <a:spcPts val="0"/>
              </a:spcAft>
            </a:pPr>
            <a:r>
              <a:rPr lang="en-US" sz="1800" dirty="0">
                <a:effectLst/>
                <a:latin typeface="Calibri" panose="020F0502020204030204" pitchFamily="34" charset="0"/>
              </a:rPr>
              <a:t>### </a:t>
            </a:r>
            <a:r>
              <a:rPr lang="zh-CN" sz="1800" dirty="0">
                <a:effectLst/>
                <a:latin typeface="微软雅黑" panose="020B0503020204020204" pitchFamily="34" charset="-122"/>
              </a:rPr>
              <a:t>安安安</a:t>
            </a:r>
            <a:endParaRPr lang="en-US" sz="1800" dirty="0">
              <a:effectLst/>
              <a:latin typeface="Arial Narrow" panose="020B0606020202030204" pitchFamily="34" charset="0"/>
            </a:endParaRPr>
          </a:p>
          <a:p>
            <a:pPr marL="0" marR="0">
              <a:spcBef>
                <a:spcPts val="0"/>
              </a:spcBef>
              <a:spcAft>
                <a:spcPts val="0"/>
              </a:spcAft>
            </a:pPr>
            <a:r>
              <a:rPr lang="zh-CN" sz="1800" dirty="0">
                <a:effectLst/>
                <a:latin typeface="微软雅黑" panose="020B0503020204020204" pitchFamily="34" charset="-122"/>
              </a:rPr>
              <a:t>这是对这一结果的评注，重要的是</a:t>
            </a:r>
            <a:r>
              <a:rPr lang="en-US" sz="1800" dirty="0" err="1">
                <a:effectLst/>
                <a:latin typeface="Calibri" panose="020F0502020204030204" pitchFamily="34" charset="0"/>
              </a:rPr>
              <a:t>pval</a:t>
            </a:r>
            <a:r>
              <a:rPr lang="zh-CN" sz="1800" dirty="0">
                <a:effectLst/>
                <a:latin typeface="微软雅黑" panose="020B0503020204020204" pitchFamily="34" charset="-122"/>
              </a:rPr>
              <a:t>的计算时间也为常数，与精度无关。</a:t>
            </a:r>
            <a:endParaRPr lang="en-US" sz="1800" dirty="0">
              <a:effectLst/>
              <a:latin typeface="Arial Narrow" panose="020B0606020202030204" pitchFamily="34" charset="0"/>
            </a:endParaRPr>
          </a:p>
          <a:p>
            <a:endParaRPr lang="en-US" dirty="0"/>
          </a:p>
        </p:txBody>
      </p:sp>
      <p:sp>
        <p:nvSpPr>
          <p:cNvPr id="4" name="Slide Number Placeholder 3"/>
          <p:cNvSpPr>
            <a:spLocks noGrp="1"/>
          </p:cNvSpPr>
          <p:nvPr>
            <p:ph type="sldNum" sz="quarter" idx="5"/>
          </p:nvPr>
        </p:nvSpPr>
        <p:spPr/>
        <p:txBody>
          <a:bodyPr/>
          <a:lstStyle/>
          <a:p>
            <a:fld id="{3F6D26BA-F802-41A4-A9FA-072BECFC366F}"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zh-CN" sz="1800" dirty="0">
                <a:effectLst/>
                <a:latin typeface="Microsoft JhengHei" panose="020B0604030504040204" pitchFamily="34" charset="-120"/>
              </a:rPr>
              <a:t>这个就是我们提出的GeLSA新单核算法，其中相对于旧eLSA算法的主要改进是：</a:t>
            </a:r>
            <a:endParaRPr lang="zh-CN" sz="1800" dirty="0">
              <a:effectLst/>
              <a:latin typeface="Microsoft JhengHei" panose="020B0604030504040204" pitchFamily="34" charset="-120"/>
            </a:endParaRPr>
          </a:p>
          <a:p>
            <a:pPr rtl="0" fontAlgn="ctr">
              <a:spcBef>
                <a:spcPts val="0"/>
              </a:spcBef>
              <a:spcAft>
                <a:spcPts val="0"/>
              </a:spcAft>
              <a:buFont typeface="+mj-lt"/>
              <a:buAutoNum type="arabicPeriod"/>
            </a:pPr>
            <a:r>
              <a:rPr lang="zh-CN" sz="1800" b="0" i="0" dirty="0">
                <a:effectLst/>
                <a:latin typeface="Arial Narrow" panose="020B0606020202030204" pitchFamily="34" charset="0"/>
                <a:ea typeface="Microsoft JhengHei" panose="020B0604030504040204" pitchFamily="34" charset="-120"/>
              </a:rPr>
              <a:t>取消了存储完整打分矩阵，代之以存储中间数据，从而节约了核内存使用，从平方级降低到线性，有助于在有限显存情况下</a:t>
            </a:r>
            <a:r>
              <a:rPr lang="zh-CN" sz="1800" b="0" i="0" dirty="0">
                <a:effectLst/>
                <a:latin typeface="Arial Narrow" panose="020B0606020202030204" pitchFamily="34" charset="0"/>
                <a:ea typeface="微软雅黑" panose="020B0503020204020204" pitchFamily="34" charset="-122"/>
              </a:rPr>
              <a:t>的计算。</a:t>
            </a:r>
            <a:endParaRPr lang="zh-CN" sz="1800" b="0" i="0" dirty="0">
              <a:effectLst/>
              <a:latin typeface="Arial Narrow" panose="020B0606020202030204" pitchFamily="34" charset="0"/>
            </a:endParaRPr>
          </a:p>
          <a:p>
            <a:pPr rtl="0" fontAlgn="ctr">
              <a:spcBef>
                <a:spcPts val="0"/>
              </a:spcBef>
              <a:spcAft>
                <a:spcPts val="0"/>
              </a:spcAft>
              <a:buFont typeface="+mj-lt"/>
              <a:buAutoNum type="arabicPeriod"/>
            </a:pPr>
            <a:r>
              <a:rPr lang="zh-CN" sz="1800" b="0" i="0" dirty="0">
                <a:effectLst/>
                <a:latin typeface="Arial Narrow" panose="020B0606020202030204" pitchFamily="34" charset="0"/>
                <a:ea typeface="Microsoft JhengHei" panose="020B0604030504040204" pitchFamily="34" charset="-120"/>
              </a:rPr>
              <a:t>同时容许</a:t>
            </a:r>
            <a:r>
              <a:rPr lang="zh-CN" sz="1800" b="0" i="0" dirty="0">
                <a:effectLst/>
                <a:latin typeface="Arial Narrow" panose="020B0606020202030204" pitchFamily="34" charset="0"/>
                <a:ea typeface="微软雅黑" panose="020B0503020204020204" pitchFamily="34" charset="-122"/>
              </a:rPr>
              <a:t>核内</a:t>
            </a:r>
            <a:r>
              <a:rPr lang="zh-CN" sz="1800" b="0" i="0" dirty="0">
                <a:effectLst/>
                <a:latin typeface="Arial Narrow" panose="020B0606020202030204" pitchFamily="34" charset="0"/>
                <a:ea typeface="Microsoft JhengHei" panose="020B0604030504040204" pitchFamily="34" charset="-120"/>
              </a:rPr>
              <a:t>中间计算数据的非同步更新操作，从而支持核内非同步并行计算。</a:t>
            </a:r>
            <a:endParaRPr lang="zh-CN" sz="1800" b="0" i="0" dirty="0">
              <a:effectLst/>
              <a:latin typeface="Arial Narrow" panose="020B0606020202030204" pitchFamily="34" charset="0"/>
            </a:endParaRPr>
          </a:p>
          <a:p>
            <a:pPr rtl="0" fontAlgn="ctr">
              <a:spcBef>
                <a:spcPts val="0"/>
              </a:spcBef>
              <a:spcAft>
                <a:spcPts val="0"/>
              </a:spcAft>
              <a:buFont typeface="+mj-lt"/>
              <a:buAutoNum type="arabicPeriod"/>
            </a:pPr>
            <a:r>
              <a:rPr lang="zh-CN" sz="1800" b="0" i="0" dirty="0">
                <a:effectLst/>
                <a:latin typeface="Arial Narrow" panose="020B0606020202030204" pitchFamily="34" charset="0"/>
                <a:ea typeface="Microsoft JhengHei" panose="020B0604030504040204" pitchFamily="34" charset="-120"/>
              </a:rPr>
              <a:t>这个算法</a:t>
            </a:r>
            <a:r>
              <a:rPr lang="zh-CN" sz="1800" b="0" i="0" dirty="0">
                <a:effectLst/>
                <a:latin typeface="Arial Narrow" panose="020B0606020202030204" pitchFamily="34" charset="0"/>
                <a:ea typeface="微软雅黑" panose="020B0503020204020204" pitchFamily="34" charset="-122"/>
              </a:rPr>
              <a:t>能</a:t>
            </a:r>
            <a:r>
              <a:rPr lang="zh-CN" sz="1800" b="0" i="0" dirty="0">
                <a:effectLst/>
                <a:latin typeface="Arial Narrow" panose="020B0606020202030204" pitchFamily="34" charset="0"/>
                <a:ea typeface="Microsoft JhengHei" panose="020B0604030504040204" pitchFamily="34" charset="-120"/>
              </a:rPr>
              <a:t>同时兼容GPU和CPU的多核架构。</a:t>
            </a:r>
            <a:endParaRPr lang="zh-CN" sz="1800" b="0" i="0" dirty="0">
              <a:effectLst/>
              <a:latin typeface="Arial Narrow" panose="020B0606020202030204" pitchFamily="34" charset="0"/>
            </a:endParaRPr>
          </a:p>
          <a:p>
            <a:pPr rtl="0" fontAlgn="ctr">
              <a:spcBef>
                <a:spcPts val="0"/>
              </a:spcBef>
              <a:spcAft>
                <a:spcPts val="0"/>
              </a:spcAft>
              <a:buFont typeface="+mj-lt"/>
              <a:buAutoNum type="arabicPeriod"/>
            </a:pPr>
            <a:r>
              <a:rPr lang="zh-CN" sz="1800" b="0" i="0" dirty="0">
                <a:effectLst/>
                <a:latin typeface="Arial Narrow" panose="020B0606020202030204" pitchFamily="34" charset="0"/>
                <a:ea typeface="Microsoft JhengHei" panose="020B0604030504040204" pitchFamily="34" charset="-120"/>
              </a:rPr>
              <a:t>算法改进的是动态规划计算核心，这对LSA和LTA分析都有很好的加速作用。</a:t>
            </a:r>
            <a:endParaRPr lang="zh-CN" sz="1800" b="0" i="0" dirty="0">
              <a:effectLst/>
              <a:latin typeface="Arial Narrow" panose="020B0606020202030204" pitchFamily="34" charset="0"/>
            </a:endParaRPr>
          </a:p>
        </p:txBody>
      </p:sp>
      <p:sp>
        <p:nvSpPr>
          <p:cNvPr id="4" name="Slide Number Placeholder 3"/>
          <p:cNvSpPr>
            <a:spLocks noGrp="1"/>
          </p:cNvSpPr>
          <p:nvPr>
            <p:ph type="sldNum" sz="quarter" idx="5"/>
          </p:nvPr>
        </p:nvSpPr>
        <p:spPr/>
        <p:txBody>
          <a:bodyPr/>
          <a:lstStyle/>
          <a:p>
            <a:fld id="{3F6D26BA-F802-41A4-A9FA-072BECFC366F}"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zh-CN" sz="1800" dirty="0">
                <a:effectLst/>
                <a:latin typeface="Arial Narrow" panose="020B0606020202030204" pitchFamily="34" charset="0"/>
                <a:ea typeface="Microsoft JhengHei" panose="020B0604030504040204" pitchFamily="34" charset="-120"/>
              </a:rPr>
              <a:t>GeLSA软件实现后的效果如何</a:t>
            </a:r>
            <a:r>
              <a:rPr lang="zh-CN" sz="1800" dirty="0">
                <a:effectLst/>
                <a:latin typeface="Arial Narrow" panose="020B0606020202030204" pitchFamily="34" charset="0"/>
                <a:ea typeface="微软雅黑" panose="020B0503020204020204" pitchFamily="34" charset="-122"/>
              </a:rPr>
              <a:t>？</a:t>
            </a:r>
            <a:r>
              <a:rPr lang="zh-CN" sz="1800" dirty="0">
                <a:effectLst/>
                <a:latin typeface="Arial Narrow" panose="020B0606020202030204" pitchFamily="34" charset="0"/>
                <a:ea typeface="Microsoft JhengHei" panose="020B0604030504040204" pitchFamily="34" charset="-120"/>
              </a:rPr>
              <a:t>先看核心动态规划算法的实际加速比</a:t>
            </a:r>
            <a:endParaRPr lang="zh-CN" sz="1800" dirty="0">
              <a:effectLst/>
              <a:latin typeface="Arial Narrow" panose="020B0606020202030204" pitchFamily="34" charset="0"/>
            </a:endParaRPr>
          </a:p>
          <a:p>
            <a:pPr marL="0" marR="0">
              <a:spcBef>
                <a:spcPts val="0"/>
              </a:spcBef>
              <a:spcAft>
                <a:spcPts val="0"/>
              </a:spcAft>
            </a:pPr>
            <a:r>
              <a:rPr lang="zh-CN" sz="1800" dirty="0">
                <a:effectLst/>
                <a:latin typeface="Arial Narrow" panose="020B0606020202030204" pitchFamily="34" charset="0"/>
                <a:ea typeface="Microsoft JhengHei" panose="020B0604030504040204" pitchFamily="34" charset="-120"/>
              </a:rPr>
              <a:t>1.</a:t>
            </a:r>
            <a:r>
              <a:rPr lang="zh-CN" sz="1800" dirty="0">
                <a:effectLst/>
                <a:latin typeface="Arial Narrow" panose="020B0606020202030204" pitchFamily="34" charset="0"/>
                <a:ea typeface="微软雅黑" panose="020B0503020204020204" pitchFamily="34" charset="-122"/>
              </a:rPr>
              <a:t>新</a:t>
            </a:r>
            <a:r>
              <a:rPr lang="zh-CN" sz="1800" dirty="0">
                <a:effectLst/>
                <a:latin typeface="Arial Narrow" panose="020B0606020202030204" pitchFamily="34" charset="0"/>
                <a:ea typeface="Microsoft JhengHei" panose="020B0604030504040204" pitchFamily="34" charset="-120"/>
              </a:rPr>
              <a:t> GeLSA 单核-CPU 相对于 eLSA 单核-CPU 就已有约50% 的加速。</a:t>
            </a:r>
            <a:endParaRPr lang="zh-CN" sz="1800" dirty="0">
              <a:effectLst/>
              <a:latin typeface="Arial Narrow" panose="020B0606020202030204" pitchFamily="34" charset="0"/>
            </a:endParaRPr>
          </a:p>
          <a:p>
            <a:pPr marL="0" marR="0">
              <a:spcBef>
                <a:spcPts val="0"/>
              </a:spcBef>
              <a:spcAft>
                <a:spcPts val="0"/>
              </a:spcAft>
            </a:pPr>
            <a:r>
              <a:rPr lang="zh-CN" sz="1800" dirty="0">
                <a:effectLst/>
                <a:latin typeface="Microsoft JhengHei" panose="020B0604030504040204" pitchFamily="34" charset="-120"/>
              </a:rPr>
              <a:t>2. 当由多核系统承载计算时，尤其是GPU时，这个加速变得极为显著，达到了144倍多。</a:t>
            </a:r>
            <a:endParaRPr lang="zh-CN" sz="1800" dirty="0">
              <a:effectLst/>
              <a:latin typeface="Microsoft JhengHei" panose="020B0604030504040204" pitchFamily="34" charset="-120"/>
            </a:endParaRPr>
          </a:p>
        </p:txBody>
      </p:sp>
      <p:sp>
        <p:nvSpPr>
          <p:cNvPr id="4" name="Slide Number Placeholder 3"/>
          <p:cNvSpPr>
            <a:spLocks noGrp="1"/>
          </p:cNvSpPr>
          <p:nvPr>
            <p:ph type="sldNum" sz="quarter" idx="5"/>
          </p:nvPr>
        </p:nvSpPr>
        <p:spPr/>
        <p:txBody>
          <a:bodyPr/>
          <a:lstStyle/>
          <a:p>
            <a:fld id="{3F6D26BA-F802-41A4-A9FA-072BECFC366F}"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zh-CN" sz="1800" dirty="0">
                <a:effectLst/>
                <a:latin typeface="Arial Narrow" panose="020B0606020202030204" pitchFamily="34" charset="0"/>
                <a:ea typeface="Microsoft JhengHei" panose="020B0604030504040204" pitchFamily="34" charset="-120"/>
              </a:rPr>
              <a:t>那么由GPU承载计算后的总体加速表现如何</a:t>
            </a:r>
            <a:r>
              <a:rPr lang="zh-CN" sz="1800" dirty="0">
                <a:effectLst/>
                <a:latin typeface="Arial Narrow" panose="020B0606020202030204" pitchFamily="34" charset="0"/>
                <a:ea typeface="微软雅黑" panose="020B0503020204020204" pitchFamily="34" charset="-122"/>
              </a:rPr>
              <a:t>？从</a:t>
            </a:r>
            <a:r>
              <a:rPr lang="zh-CN" sz="1800" dirty="0">
                <a:effectLst/>
                <a:latin typeface="Arial Narrow" panose="020B0606020202030204" pitchFamily="34" charset="0"/>
                <a:ea typeface="Microsoft JhengHei" panose="020B0604030504040204" pitchFamily="34" charset="-120"/>
              </a:rPr>
              <a:t>因子总数来看（m）：</a:t>
            </a:r>
            <a:endParaRPr lang="zh-CN" sz="1800" dirty="0">
              <a:effectLst/>
              <a:latin typeface="Arial Narrow" panose="020B0606020202030204" pitchFamily="34" charset="0"/>
            </a:endParaRPr>
          </a:p>
          <a:p>
            <a:pPr marL="0" marR="0">
              <a:spcBef>
                <a:spcPts val="0"/>
              </a:spcBef>
              <a:spcAft>
                <a:spcPts val="0"/>
              </a:spcAft>
            </a:pPr>
            <a:r>
              <a:rPr lang="zh-CN" sz="1800" dirty="0">
                <a:effectLst/>
                <a:latin typeface="Arial Narrow" panose="020B0606020202030204" pitchFamily="34" charset="0"/>
                <a:ea typeface="Microsoft JhengHei" panose="020B0604030504040204" pitchFamily="34" charset="-120"/>
              </a:rPr>
              <a:t>1. GeLSA相比eLSA而言</a:t>
            </a:r>
            <a:r>
              <a:rPr lang="zh-CN" sz="1800" dirty="0">
                <a:effectLst/>
                <a:latin typeface="Arial Narrow" panose="020B0606020202030204" pitchFamily="34" charset="0"/>
                <a:ea typeface="微软雅黑" panose="020B0503020204020204" pitchFamily="34" charset="-122"/>
              </a:rPr>
              <a:t>，在</a:t>
            </a:r>
            <a:r>
              <a:rPr lang="zh-CN" sz="1800" dirty="0">
                <a:effectLst/>
                <a:latin typeface="Arial Narrow" panose="020B0606020202030204" pitchFamily="34" charset="0"/>
                <a:ea typeface="Microsoft JhengHei" panose="020B0604030504040204" pitchFamily="34" charset="-120"/>
              </a:rPr>
              <a:t>当n较大， 理论p值计算可行时：</a:t>
            </a:r>
            <a:endParaRPr lang="zh-CN" sz="1800" dirty="0">
              <a:effectLst/>
              <a:latin typeface="Arial Narrow" panose="020B0606020202030204" pitchFamily="34" charset="0"/>
            </a:endParaRPr>
          </a:p>
          <a:p>
            <a:pPr marL="0" marR="0">
              <a:spcBef>
                <a:spcPts val="0"/>
              </a:spcBef>
              <a:spcAft>
                <a:spcPts val="0"/>
              </a:spcAft>
            </a:pPr>
            <a:r>
              <a:rPr lang="zh-CN" sz="1800" dirty="0">
                <a:effectLst/>
                <a:latin typeface="Microsoft JhengHei" panose="020B0604030504040204" pitchFamily="34" charset="-120"/>
              </a:rPr>
              <a:t>1.1 一天可以分析完成的数据集大小由m=2000提高至10000，约5倍。</a:t>
            </a:r>
            <a:endParaRPr lang="zh-CN" sz="1800" dirty="0">
              <a:effectLst/>
              <a:latin typeface="Microsoft JhengHei" panose="020B0604030504040204" pitchFamily="34" charset="-120"/>
            </a:endParaRPr>
          </a:p>
          <a:p>
            <a:pPr marL="0" marR="0">
              <a:spcBef>
                <a:spcPts val="0"/>
              </a:spcBef>
              <a:spcAft>
                <a:spcPts val="0"/>
              </a:spcAft>
            </a:pPr>
            <a:r>
              <a:rPr lang="zh-CN" sz="1800" dirty="0">
                <a:effectLst/>
                <a:latin typeface="Microsoft JhengHei" panose="020B0604030504040204" pitchFamily="34" charset="-120"/>
              </a:rPr>
              <a:t>1.2 对于一个分析m=10000的超大数据而言，总计算时间由20天以上至1天以内，加速20倍。</a:t>
            </a:r>
            <a:endParaRPr lang="zh-CN" sz="1800" dirty="0">
              <a:effectLst/>
              <a:latin typeface="Microsoft JhengHei" panose="020B0604030504040204" pitchFamily="34" charset="-120"/>
            </a:endParaRPr>
          </a:p>
          <a:p>
            <a:pPr marL="0" marR="0">
              <a:spcBef>
                <a:spcPts val="0"/>
              </a:spcBef>
              <a:spcAft>
                <a:spcPts val="0"/>
              </a:spcAft>
            </a:pPr>
            <a:r>
              <a:rPr lang="en-US" sz="1800" dirty="0">
                <a:effectLst/>
                <a:latin typeface="Calibri" panose="020F0502020204030204" pitchFamily="34" charset="0"/>
              </a:rPr>
              <a:t>### </a:t>
            </a:r>
            <a:r>
              <a:rPr lang="zh-CN" sz="1800" dirty="0">
                <a:effectLst/>
                <a:latin typeface="微软雅黑" panose="020B0503020204020204" pitchFamily="34" charset="-122"/>
              </a:rPr>
              <a:t>安安安</a:t>
            </a:r>
            <a:endParaRPr lang="en-US" sz="1800" dirty="0">
              <a:effectLst/>
              <a:latin typeface="Arial Narrow" panose="020B0606020202030204" pitchFamily="34" charset="0"/>
            </a:endParaRPr>
          </a:p>
          <a:p>
            <a:pPr marL="0" marR="0">
              <a:spcBef>
                <a:spcPts val="0"/>
              </a:spcBef>
              <a:spcAft>
                <a:spcPts val="0"/>
              </a:spcAft>
            </a:pPr>
            <a:r>
              <a:rPr lang="en-US" sz="1800" dirty="0">
                <a:effectLst/>
                <a:latin typeface="Microsoft JhengHei" panose="020B0604030504040204" pitchFamily="34" charset="-120"/>
              </a:rPr>
              <a:t>2</a:t>
            </a:r>
            <a:r>
              <a:rPr lang="zh-CN" sz="1800" dirty="0">
                <a:effectLst/>
                <a:latin typeface="Microsoft JhengHei" panose="020B0604030504040204" pitchFamily="34" charset="-120"/>
              </a:rPr>
              <a:t> </a:t>
            </a:r>
            <a:r>
              <a:rPr lang="zh-CN" sz="1800" dirty="0">
                <a:effectLst/>
                <a:latin typeface="微软雅黑" panose="020B0503020204020204" pitchFamily="34" charset="-122"/>
              </a:rPr>
              <a:t>在</a:t>
            </a:r>
            <a:r>
              <a:rPr lang="zh-CN" sz="1800" dirty="0">
                <a:effectLst/>
                <a:latin typeface="Microsoft JhengHei" panose="020B0604030504040204" pitchFamily="34" charset="-120"/>
              </a:rPr>
              <a:t>n较小， 理论p值计算不可行，仍需排序检验时，加速更为显著：</a:t>
            </a:r>
            <a:endParaRPr lang="en-US" sz="1800" dirty="0">
              <a:effectLst/>
              <a:latin typeface="Arial Narrow" panose="020B0606020202030204" pitchFamily="34" charset="0"/>
            </a:endParaRPr>
          </a:p>
          <a:p>
            <a:pPr marL="0" marR="0">
              <a:spcBef>
                <a:spcPts val="0"/>
              </a:spcBef>
              <a:spcAft>
                <a:spcPts val="0"/>
              </a:spcAft>
            </a:pPr>
            <a:r>
              <a:rPr lang="zh-CN" sz="1800" dirty="0">
                <a:effectLst/>
                <a:latin typeface="Microsoft JhengHei" panose="020B0604030504040204" pitchFamily="34" charset="-120"/>
              </a:rPr>
              <a:t>2.1 一天可以分析完成的数据集大小由m=100提高至1000，约10倍。</a:t>
            </a:r>
            <a:endParaRPr lang="zh-CN" sz="1800" dirty="0">
              <a:effectLst/>
              <a:latin typeface="Microsoft JhengHei" panose="020B0604030504040204" pitchFamily="34" charset="-120"/>
            </a:endParaRPr>
          </a:p>
          <a:p>
            <a:pPr marL="0" marR="0">
              <a:spcBef>
                <a:spcPts val="0"/>
              </a:spcBef>
              <a:spcAft>
                <a:spcPts val="0"/>
              </a:spcAft>
            </a:pPr>
            <a:r>
              <a:rPr lang="zh-CN" sz="1800" dirty="0">
                <a:effectLst/>
                <a:latin typeface="Arial Narrow" panose="020B0606020202030204" pitchFamily="34" charset="0"/>
                <a:ea typeface="Microsoft JhengHei" panose="020B0604030504040204" pitchFamily="34" charset="-120"/>
              </a:rPr>
              <a:t>2.2 对于一个分析m=100的一般大小数据集而言，总计算时间由1天以上缩短至半小时内，加速</a:t>
            </a:r>
            <a:r>
              <a:rPr lang="zh-CN" sz="1800" dirty="0">
                <a:effectLst/>
                <a:latin typeface="Arial Narrow" panose="020B0606020202030204" pitchFamily="34" charset="0"/>
                <a:ea typeface="微软雅黑" panose="020B0503020204020204" pitchFamily="34" charset="-122"/>
              </a:rPr>
              <a:t>了</a:t>
            </a:r>
            <a:r>
              <a:rPr lang="zh-CN" sz="1800" dirty="0">
                <a:effectLst/>
                <a:latin typeface="Arial Narrow" panose="020B0606020202030204" pitchFamily="34" charset="0"/>
                <a:ea typeface="Microsoft JhengHei" panose="020B0604030504040204" pitchFamily="34" charset="-120"/>
              </a:rPr>
              <a:t>50倍。</a:t>
            </a:r>
            <a:endParaRPr lang="zh-CN" sz="1800" dirty="0">
              <a:effectLst/>
              <a:latin typeface="Arial Narrow" panose="020B0606020202030204" pitchFamily="34" charset="0"/>
            </a:endParaRPr>
          </a:p>
          <a:p>
            <a:endParaRPr lang="en-US" dirty="0"/>
          </a:p>
        </p:txBody>
      </p:sp>
      <p:sp>
        <p:nvSpPr>
          <p:cNvPr id="4" name="Slide Number Placeholder 3"/>
          <p:cNvSpPr>
            <a:spLocks noGrp="1"/>
          </p:cNvSpPr>
          <p:nvPr>
            <p:ph type="sldNum" sz="quarter" idx="5"/>
          </p:nvPr>
        </p:nvSpPr>
        <p:spPr/>
        <p:txBody>
          <a:bodyPr/>
          <a:lstStyle/>
          <a:p>
            <a:fld id="{3F6D26BA-F802-41A4-A9FA-072BECFC366F}"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zh-CN" sz="1800" dirty="0">
                <a:effectLst/>
                <a:latin typeface="Arial Narrow" panose="020B0606020202030204" pitchFamily="34" charset="0"/>
                <a:ea typeface="微软雅黑" panose="020B0503020204020204" pitchFamily="34" charset="-122"/>
              </a:rPr>
              <a:t>从</a:t>
            </a:r>
            <a:r>
              <a:rPr lang="zh-CN" sz="1800" dirty="0">
                <a:effectLst/>
                <a:latin typeface="Arial Narrow" panose="020B0606020202030204" pitchFamily="34" charset="0"/>
                <a:ea typeface="Microsoft JhengHei" panose="020B0604030504040204" pitchFamily="34" charset="-120"/>
              </a:rPr>
              <a:t>时间点总数（n）来看：</a:t>
            </a:r>
            <a:endParaRPr lang="zh-CN" sz="1800" dirty="0">
              <a:effectLst/>
              <a:latin typeface="Arial Narrow" panose="020B0606020202030204" pitchFamily="34" charset="0"/>
            </a:endParaRPr>
          </a:p>
          <a:p>
            <a:pPr rtl="0" fontAlgn="ctr">
              <a:spcBef>
                <a:spcPts val="0"/>
              </a:spcBef>
              <a:spcAft>
                <a:spcPts val="0"/>
              </a:spcAft>
              <a:buFont typeface="+mj-lt"/>
              <a:buAutoNum type="arabicPeriod"/>
            </a:pPr>
            <a:r>
              <a:rPr lang="zh-CN" sz="1800" b="0" i="0" dirty="0">
                <a:effectLst/>
                <a:latin typeface="Arial Narrow" panose="020B0606020202030204" pitchFamily="34" charset="0"/>
                <a:ea typeface="Microsoft JhengHei" panose="020B0604030504040204" pitchFamily="34" charset="-120"/>
              </a:rPr>
              <a:t>首先理论计算相比排序检验的速度优势，随着序列增长而更加显著。</a:t>
            </a:r>
            <a:endParaRPr lang="zh-CN" sz="1800" b="0" i="0" dirty="0">
              <a:effectLst/>
              <a:latin typeface="Arial Narrow" panose="020B0606020202030204" pitchFamily="34" charset="0"/>
            </a:endParaRPr>
          </a:p>
          <a:p>
            <a:pPr rtl="0" fontAlgn="ctr">
              <a:spcBef>
                <a:spcPts val="0"/>
              </a:spcBef>
              <a:spcAft>
                <a:spcPts val="0"/>
              </a:spcAft>
              <a:buFont typeface="+mj-lt"/>
              <a:buAutoNum type="arabicPeriod"/>
            </a:pPr>
            <a:r>
              <a:rPr lang="en-US" sz="1800" b="0" i="0" dirty="0" err="1">
                <a:effectLst/>
                <a:latin typeface="Microsoft JhengHei" panose="020B0604030504040204" pitchFamily="34" charset="-120"/>
              </a:rPr>
              <a:t>GeL</a:t>
            </a:r>
            <a:r>
              <a:rPr lang="zh-CN" sz="1800" b="0" i="0" dirty="0">
                <a:effectLst/>
                <a:latin typeface="Microsoft JhengHei" panose="020B0604030504040204" pitchFamily="34" charset="-120"/>
              </a:rPr>
              <a:t>SA相比于eLSA的加速比，对理论和排序计算，在不同长短数据中，都大致保持一致。</a:t>
            </a:r>
            <a:endParaRPr lang="en-US" sz="1800" b="0" i="0" dirty="0">
              <a:effectLst/>
              <a:latin typeface="Arial Narrow" panose="020B0606020202030204" pitchFamily="34" charset="0"/>
            </a:endParaRPr>
          </a:p>
          <a:p>
            <a:pPr rtl="0" fontAlgn="ctr">
              <a:spcBef>
                <a:spcPts val="0"/>
              </a:spcBef>
              <a:spcAft>
                <a:spcPts val="0"/>
              </a:spcAft>
              <a:buFont typeface="+mj-lt"/>
              <a:buAutoNum type="arabicPeriod"/>
            </a:pPr>
            <a:r>
              <a:rPr lang="zh-CN" sz="1800" b="0" i="0" dirty="0">
                <a:effectLst/>
                <a:latin typeface="Arial Narrow" panose="020B0606020202030204" pitchFamily="34" charset="0"/>
                <a:ea typeface="Microsoft JhengHei" panose="020B0604030504040204" pitchFamily="34" charset="-120"/>
              </a:rPr>
              <a:t>这个结论对LSA和LTA，也都一致。</a:t>
            </a:r>
            <a:endParaRPr lang="zh-CN" sz="1800" b="0" i="0" dirty="0">
              <a:effectLst/>
              <a:latin typeface="Arial Narrow" panose="020B0606020202030204" pitchFamily="34" charset="0"/>
            </a:endParaRPr>
          </a:p>
          <a:p>
            <a:pPr marL="0" marR="0">
              <a:spcBef>
                <a:spcPts val="0"/>
              </a:spcBef>
              <a:spcAft>
                <a:spcPts val="0"/>
              </a:spcAft>
            </a:pPr>
            <a:r>
              <a:rPr lang="zh-CN" sz="1800" dirty="0">
                <a:effectLst/>
                <a:latin typeface="Microsoft JhengHei" panose="020B0604030504040204" pitchFamily="34" charset="-120"/>
              </a:rPr>
              <a:t>总而言之，在广泛的数据形态场景下，GeLSA相比于eLSA无论在理论或排序都有一致显著加速优势。</a:t>
            </a:r>
            <a:endParaRPr lang="zh-CN" sz="1800" dirty="0">
              <a:effectLst/>
              <a:latin typeface="Microsoft JhengHei" panose="020B0604030504040204" pitchFamily="34" charset="-120"/>
            </a:endParaRPr>
          </a:p>
          <a:p>
            <a:endParaRPr lang="en-US" dirty="0"/>
          </a:p>
        </p:txBody>
      </p:sp>
      <p:sp>
        <p:nvSpPr>
          <p:cNvPr id="4" name="Slide Number Placeholder 3"/>
          <p:cNvSpPr>
            <a:spLocks noGrp="1"/>
          </p:cNvSpPr>
          <p:nvPr>
            <p:ph type="sldNum" sz="quarter" idx="5"/>
          </p:nvPr>
        </p:nvSpPr>
        <p:spPr/>
        <p:txBody>
          <a:bodyPr/>
          <a:lstStyle/>
          <a:p>
            <a:fld id="{3F6D26BA-F802-41A4-A9FA-072BECFC366F}"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tags" Target="../tags/tag2.xml"/><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tags" Target="../tags/tag3.xml"/><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ags" Target="../tags/tag4.xml"/><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主题幻灯片">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714189" y="1970143"/>
            <a:ext cx="6538686" cy="1497857"/>
          </a:xfrm>
          <a:prstGeom prst="rect">
            <a:avLst/>
          </a:prstGeom>
        </p:spPr>
        <p:txBody>
          <a:bodyPr lIns="0" tIns="0" rIns="0" bIns="0" anchor="ctr" anchorCtr="0">
            <a:normAutofit/>
          </a:bodyPr>
          <a:lstStyle>
            <a:lvl1pPr algn="just">
              <a:lnSpc>
                <a:spcPct val="120000"/>
              </a:lnSpc>
              <a:defRPr sz="4400">
                <a:solidFill>
                  <a:schemeClr val="accent1"/>
                </a:solidFill>
              </a:defRPr>
            </a:lvl1pPr>
          </a:lstStyle>
          <a:p>
            <a:r>
              <a:rPr lang="zh-CN" altLang="en-US" dirty="0"/>
              <a:t>单击此处编辑母版</a:t>
            </a:r>
            <a:br>
              <a:rPr lang="en-US" altLang="zh-CN" dirty="0"/>
            </a:br>
            <a:r>
              <a:rPr lang="zh-CN" altLang="en-US" dirty="0"/>
              <a:t>标题样式</a:t>
            </a:r>
            <a:endParaRPr lang="zh-CN" altLang="en-US" dirty="0"/>
          </a:p>
        </p:txBody>
      </p:sp>
      <p:sp>
        <p:nvSpPr>
          <p:cNvPr id="3" name="文本占位符 2"/>
          <p:cNvSpPr>
            <a:spLocks noGrp="1"/>
          </p:cNvSpPr>
          <p:nvPr>
            <p:ph type="body" idx="1" hasCustomPrompt="1"/>
          </p:nvPr>
        </p:nvSpPr>
        <p:spPr>
          <a:xfrm>
            <a:off x="746073" y="4735748"/>
            <a:ext cx="3339965" cy="333375"/>
          </a:xfrm>
          <a:prstGeom prst="rect">
            <a:avLst/>
          </a:prstGeom>
          <a:solidFill>
            <a:schemeClr val="accent2"/>
          </a:solidFill>
        </p:spPr>
        <p:txBody>
          <a:bodyPr lIns="90000" tIns="0" rIns="90000" bIns="0" anchor="ctr" anchorCtr="0">
            <a:normAutofit/>
          </a:bodyPr>
          <a:lstStyle>
            <a:lvl1pPr marL="0" indent="0" algn="just">
              <a:buNone/>
              <a:defRPr sz="1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endParaRPr lang="zh-CN" altLang="en-US"/>
          </a:p>
        </p:txBody>
      </p:sp>
      <p:sp>
        <p:nvSpPr>
          <p:cNvPr id="13" name="图片占位符 12"/>
          <p:cNvSpPr>
            <a:spLocks noGrp="1"/>
          </p:cNvSpPr>
          <p:nvPr>
            <p:ph type="pic" sz="quarter" idx="13"/>
          </p:nvPr>
        </p:nvSpPr>
        <p:spPr>
          <a:xfrm>
            <a:off x="8064345" y="-6836"/>
            <a:ext cx="4127655" cy="6858000"/>
          </a:xfrm>
          <a:custGeom>
            <a:avLst/>
            <a:gdLst>
              <a:gd name="connsiteX0" fmla="*/ 1 w 4224337"/>
              <a:gd name="connsiteY0" fmla="*/ 0 h 6858000"/>
              <a:gd name="connsiteX1" fmla="*/ 4224337 w 4224337"/>
              <a:gd name="connsiteY1" fmla="*/ 0 h 6858000"/>
              <a:gd name="connsiteX2" fmla="*/ 4224337 w 4224337"/>
              <a:gd name="connsiteY2" fmla="*/ 6858000 h 6858000"/>
              <a:gd name="connsiteX3" fmla="*/ 0 w 4224337"/>
              <a:gd name="connsiteY3" fmla="*/ 6858000 h 6858000"/>
              <a:gd name="connsiteX4" fmla="*/ 0 w 4224337"/>
              <a:gd name="connsiteY4" fmla="*/ 6857998 h 6858000"/>
              <a:gd name="connsiteX5" fmla="*/ 1539193 w 4224337"/>
              <a:gd name="connsiteY5" fmla="*/ 211144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24337" h="6858000">
                <a:moveTo>
                  <a:pt x="1" y="0"/>
                </a:moveTo>
                <a:lnTo>
                  <a:pt x="4224337" y="0"/>
                </a:lnTo>
                <a:lnTo>
                  <a:pt x="4224337" y="6858000"/>
                </a:lnTo>
                <a:lnTo>
                  <a:pt x="0" y="6858000"/>
                </a:lnTo>
                <a:lnTo>
                  <a:pt x="0" y="6857998"/>
                </a:lnTo>
                <a:lnTo>
                  <a:pt x="1539193" y="2111440"/>
                </a:lnTo>
                <a:close/>
              </a:path>
            </a:pathLst>
          </a:custGeom>
        </p:spPr>
        <p:txBody>
          <a:bodyPr wrap="square">
            <a:noAutofit/>
          </a:bodyPr>
          <a:lstStyle/>
          <a:p>
            <a:endParaRPr lang="zh-CN" altLang="en-US"/>
          </a:p>
        </p:txBody>
      </p:sp>
      <p:grpSp>
        <p:nvGrpSpPr>
          <p:cNvPr id="14" name="327a1eb5-e715-4fe4-ac4b-30338b59c7cf"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userDrawn="1">
            <p:custDataLst>
              <p:tags r:id="rId2"/>
            </p:custDataLst>
          </p:nvPr>
        </p:nvGrpSpPr>
        <p:grpSpPr>
          <a:xfrm>
            <a:off x="714188" y="510681"/>
            <a:ext cx="2300514" cy="518019"/>
            <a:chOff x="1914526" y="2486026"/>
            <a:chExt cx="8361362" cy="1882775"/>
          </a:xfrm>
        </p:grpSpPr>
        <p:grpSp>
          <p:nvGrpSpPr>
            <p:cNvPr id="15" name="îşliḑê"/>
            <p:cNvGrpSpPr/>
            <p:nvPr userDrawn="1"/>
          </p:nvGrpSpPr>
          <p:grpSpPr>
            <a:xfrm>
              <a:off x="1914526" y="2486026"/>
              <a:ext cx="1882775" cy="1882775"/>
              <a:chOff x="1914526" y="2486026"/>
              <a:chExt cx="1882775" cy="1882775"/>
            </a:xfrm>
          </p:grpSpPr>
          <p:sp>
            <p:nvSpPr>
              <p:cNvPr id="64" name="ïṥ1íďe"/>
              <p:cNvSpPr/>
              <p:nvPr userDrawn="1"/>
            </p:nvSpPr>
            <p:spPr>
              <a:xfrm>
                <a:off x="2273301" y="2858294"/>
                <a:ext cx="1165224" cy="1165224"/>
              </a:xfrm>
              <a:prstGeom prst="ellipse">
                <a:avLst/>
              </a:prstGeom>
              <a:gradFill flip="none" rotWithShape="1">
                <a:gsLst>
                  <a:gs pos="14000">
                    <a:srgbClr val="1584C9"/>
                  </a:gs>
                  <a:gs pos="100000">
                    <a:schemeClr val="bg1"/>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65" name="iṣḷîḍé"/>
              <p:cNvSpPr/>
              <p:nvPr userDrawn="1"/>
            </p:nvSpPr>
            <p:spPr bwMode="auto">
              <a:xfrm>
                <a:off x="2633663" y="3963988"/>
                <a:ext cx="454025" cy="46038"/>
              </a:xfrm>
              <a:custGeom>
                <a:avLst/>
                <a:gdLst>
                  <a:gd name="T0" fmla="*/ 0 w 286"/>
                  <a:gd name="T1" fmla="*/ 0 h 29"/>
                  <a:gd name="T2" fmla="*/ 286 w 286"/>
                  <a:gd name="T3" fmla="*/ 0 h 29"/>
                  <a:gd name="T4" fmla="*/ 278 w 286"/>
                  <a:gd name="T5" fmla="*/ 4 h 29"/>
                  <a:gd name="T6" fmla="*/ 269 w 286"/>
                  <a:gd name="T7" fmla="*/ 7 h 29"/>
                  <a:gd name="T8" fmla="*/ 261 w 286"/>
                  <a:gd name="T9" fmla="*/ 10 h 29"/>
                  <a:gd name="T10" fmla="*/ 253 w 286"/>
                  <a:gd name="T11" fmla="*/ 13 h 29"/>
                  <a:gd name="T12" fmla="*/ 244 w 286"/>
                  <a:gd name="T13" fmla="*/ 15 h 29"/>
                  <a:gd name="T14" fmla="*/ 236 w 286"/>
                  <a:gd name="T15" fmla="*/ 17 h 29"/>
                  <a:gd name="T16" fmla="*/ 227 w 286"/>
                  <a:gd name="T17" fmla="*/ 20 h 29"/>
                  <a:gd name="T18" fmla="*/ 218 w 286"/>
                  <a:gd name="T19" fmla="*/ 21 h 29"/>
                  <a:gd name="T20" fmla="*/ 208 w 286"/>
                  <a:gd name="T21" fmla="*/ 23 h 29"/>
                  <a:gd name="T22" fmla="*/ 200 w 286"/>
                  <a:gd name="T23" fmla="*/ 25 h 29"/>
                  <a:gd name="T24" fmla="*/ 190 w 286"/>
                  <a:gd name="T25" fmla="*/ 26 h 29"/>
                  <a:gd name="T26" fmla="*/ 181 w 286"/>
                  <a:gd name="T27" fmla="*/ 27 h 29"/>
                  <a:gd name="T28" fmla="*/ 172 w 286"/>
                  <a:gd name="T29" fmla="*/ 29 h 29"/>
                  <a:gd name="T30" fmla="*/ 162 w 286"/>
                  <a:gd name="T31" fmla="*/ 29 h 29"/>
                  <a:gd name="T32" fmla="*/ 153 w 286"/>
                  <a:gd name="T33" fmla="*/ 29 h 29"/>
                  <a:gd name="T34" fmla="*/ 143 w 286"/>
                  <a:gd name="T35" fmla="*/ 29 h 29"/>
                  <a:gd name="T36" fmla="*/ 134 w 286"/>
                  <a:gd name="T37" fmla="*/ 29 h 29"/>
                  <a:gd name="T38" fmla="*/ 125 w 286"/>
                  <a:gd name="T39" fmla="*/ 29 h 29"/>
                  <a:gd name="T40" fmla="*/ 115 w 286"/>
                  <a:gd name="T41" fmla="*/ 29 h 29"/>
                  <a:gd name="T42" fmla="*/ 106 w 286"/>
                  <a:gd name="T43" fmla="*/ 27 h 29"/>
                  <a:gd name="T44" fmla="*/ 97 w 286"/>
                  <a:gd name="T45" fmla="*/ 26 h 29"/>
                  <a:gd name="T46" fmla="*/ 87 w 286"/>
                  <a:gd name="T47" fmla="*/ 25 h 29"/>
                  <a:gd name="T48" fmla="*/ 79 w 286"/>
                  <a:gd name="T49" fmla="*/ 23 h 29"/>
                  <a:gd name="T50" fmla="*/ 69 w 286"/>
                  <a:gd name="T51" fmla="*/ 21 h 29"/>
                  <a:gd name="T52" fmla="*/ 60 w 286"/>
                  <a:gd name="T53" fmla="*/ 20 h 29"/>
                  <a:gd name="T54" fmla="*/ 51 w 286"/>
                  <a:gd name="T55" fmla="*/ 17 h 29"/>
                  <a:gd name="T56" fmla="*/ 43 w 286"/>
                  <a:gd name="T57" fmla="*/ 15 h 29"/>
                  <a:gd name="T58" fmla="*/ 34 w 286"/>
                  <a:gd name="T59" fmla="*/ 13 h 29"/>
                  <a:gd name="T60" fmla="*/ 26 w 286"/>
                  <a:gd name="T61" fmla="*/ 10 h 29"/>
                  <a:gd name="T62" fmla="*/ 17 w 286"/>
                  <a:gd name="T63" fmla="*/ 7 h 29"/>
                  <a:gd name="T64" fmla="*/ 9 w 286"/>
                  <a:gd name="T65" fmla="*/ 4 h 29"/>
                  <a:gd name="T66" fmla="*/ 0 w 286"/>
                  <a:gd name="T6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6" h="29">
                    <a:moveTo>
                      <a:pt x="0" y="0"/>
                    </a:moveTo>
                    <a:lnTo>
                      <a:pt x="286" y="0"/>
                    </a:lnTo>
                    <a:lnTo>
                      <a:pt x="278" y="4"/>
                    </a:lnTo>
                    <a:lnTo>
                      <a:pt x="269" y="7"/>
                    </a:lnTo>
                    <a:lnTo>
                      <a:pt x="261" y="10"/>
                    </a:lnTo>
                    <a:lnTo>
                      <a:pt x="253" y="13"/>
                    </a:lnTo>
                    <a:lnTo>
                      <a:pt x="244" y="15"/>
                    </a:lnTo>
                    <a:lnTo>
                      <a:pt x="236" y="17"/>
                    </a:lnTo>
                    <a:lnTo>
                      <a:pt x="227" y="20"/>
                    </a:lnTo>
                    <a:lnTo>
                      <a:pt x="218" y="21"/>
                    </a:lnTo>
                    <a:lnTo>
                      <a:pt x="208" y="23"/>
                    </a:lnTo>
                    <a:lnTo>
                      <a:pt x="200" y="25"/>
                    </a:lnTo>
                    <a:lnTo>
                      <a:pt x="190" y="26"/>
                    </a:lnTo>
                    <a:lnTo>
                      <a:pt x="181" y="27"/>
                    </a:lnTo>
                    <a:lnTo>
                      <a:pt x="172" y="29"/>
                    </a:lnTo>
                    <a:lnTo>
                      <a:pt x="162" y="29"/>
                    </a:lnTo>
                    <a:lnTo>
                      <a:pt x="153" y="29"/>
                    </a:lnTo>
                    <a:lnTo>
                      <a:pt x="143" y="29"/>
                    </a:lnTo>
                    <a:lnTo>
                      <a:pt x="134" y="29"/>
                    </a:lnTo>
                    <a:lnTo>
                      <a:pt x="125" y="29"/>
                    </a:lnTo>
                    <a:lnTo>
                      <a:pt x="115" y="29"/>
                    </a:lnTo>
                    <a:lnTo>
                      <a:pt x="106" y="27"/>
                    </a:lnTo>
                    <a:lnTo>
                      <a:pt x="97" y="26"/>
                    </a:lnTo>
                    <a:lnTo>
                      <a:pt x="87" y="25"/>
                    </a:lnTo>
                    <a:lnTo>
                      <a:pt x="79" y="23"/>
                    </a:lnTo>
                    <a:lnTo>
                      <a:pt x="69" y="21"/>
                    </a:lnTo>
                    <a:lnTo>
                      <a:pt x="60" y="20"/>
                    </a:lnTo>
                    <a:lnTo>
                      <a:pt x="51" y="17"/>
                    </a:lnTo>
                    <a:lnTo>
                      <a:pt x="43" y="15"/>
                    </a:lnTo>
                    <a:lnTo>
                      <a:pt x="34" y="13"/>
                    </a:lnTo>
                    <a:lnTo>
                      <a:pt x="26" y="10"/>
                    </a:lnTo>
                    <a:lnTo>
                      <a:pt x="17" y="7"/>
                    </a:lnTo>
                    <a:lnTo>
                      <a:pt x="9" y="4"/>
                    </a:lnTo>
                    <a:lnTo>
                      <a:pt x="0" y="0"/>
                    </a:lnTo>
                    <a:close/>
                  </a:path>
                </a:pathLst>
              </a:custGeom>
              <a:solidFill>
                <a:srgbClr val="F0F4F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6" name="îSlïḋê"/>
              <p:cNvSpPr/>
              <p:nvPr userDrawn="1"/>
            </p:nvSpPr>
            <p:spPr bwMode="auto">
              <a:xfrm>
                <a:off x="2698751" y="3987801"/>
                <a:ext cx="323850" cy="22225"/>
              </a:xfrm>
              <a:custGeom>
                <a:avLst/>
                <a:gdLst>
                  <a:gd name="T0" fmla="*/ 0 w 204"/>
                  <a:gd name="T1" fmla="*/ 0 h 14"/>
                  <a:gd name="T2" fmla="*/ 204 w 204"/>
                  <a:gd name="T3" fmla="*/ 0 h 14"/>
                  <a:gd name="T4" fmla="*/ 192 w 204"/>
                  <a:gd name="T5" fmla="*/ 3 h 14"/>
                  <a:gd name="T6" fmla="*/ 180 w 204"/>
                  <a:gd name="T7" fmla="*/ 6 h 14"/>
                  <a:gd name="T8" fmla="*/ 167 w 204"/>
                  <a:gd name="T9" fmla="*/ 8 h 14"/>
                  <a:gd name="T10" fmla="*/ 155 w 204"/>
                  <a:gd name="T11" fmla="*/ 10 h 14"/>
                  <a:gd name="T12" fmla="*/ 142 w 204"/>
                  <a:gd name="T13" fmla="*/ 12 h 14"/>
                  <a:gd name="T14" fmla="*/ 129 w 204"/>
                  <a:gd name="T15" fmla="*/ 14 h 14"/>
                  <a:gd name="T16" fmla="*/ 115 w 204"/>
                  <a:gd name="T17" fmla="*/ 14 h 14"/>
                  <a:gd name="T18" fmla="*/ 102 w 204"/>
                  <a:gd name="T19" fmla="*/ 14 h 14"/>
                  <a:gd name="T20" fmla="*/ 90 w 204"/>
                  <a:gd name="T21" fmla="*/ 14 h 14"/>
                  <a:gd name="T22" fmla="*/ 76 w 204"/>
                  <a:gd name="T23" fmla="*/ 14 h 14"/>
                  <a:gd name="T24" fmla="*/ 63 w 204"/>
                  <a:gd name="T25" fmla="*/ 12 h 14"/>
                  <a:gd name="T26" fmla="*/ 50 w 204"/>
                  <a:gd name="T27" fmla="*/ 10 h 14"/>
                  <a:gd name="T28" fmla="*/ 38 w 204"/>
                  <a:gd name="T29" fmla="*/ 8 h 14"/>
                  <a:gd name="T30" fmla="*/ 25 w 204"/>
                  <a:gd name="T31" fmla="*/ 6 h 14"/>
                  <a:gd name="T32" fmla="*/ 13 w 204"/>
                  <a:gd name="T33" fmla="*/ 3 h 14"/>
                  <a:gd name="T34" fmla="*/ 0 w 204"/>
                  <a:gd name="T35"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4" h="14">
                    <a:moveTo>
                      <a:pt x="0" y="0"/>
                    </a:moveTo>
                    <a:lnTo>
                      <a:pt x="204" y="0"/>
                    </a:lnTo>
                    <a:lnTo>
                      <a:pt x="192" y="3"/>
                    </a:lnTo>
                    <a:lnTo>
                      <a:pt x="180" y="6"/>
                    </a:lnTo>
                    <a:lnTo>
                      <a:pt x="167" y="8"/>
                    </a:lnTo>
                    <a:lnTo>
                      <a:pt x="155" y="10"/>
                    </a:lnTo>
                    <a:lnTo>
                      <a:pt x="142" y="12"/>
                    </a:lnTo>
                    <a:lnTo>
                      <a:pt x="129" y="14"/>
                    </a:lnTo>
                    <a:lnTo>
                      <a:pt x="115" y="14"/>
                    </a:lnTo>
                    <a:lnTo>
                      <a:pt x="102" y="14"/>
                    </a:lnTo>
                    <a:lnTo>
                      <a:pt x="90" y="14"/>
                    </a:lnTo>
                    <a:lnTo>
                      <a:pt x="76" y="14"/>
                    </a:lnTo>
                    <a:lnTo>
                      <a:pt x="63" y="12"/>
                    </a:lnTo>
                    <a:lnTo>
                      <a:pt x="50" y="10"/>
                    </a:lnTo>
                    <a:lnTo>
                      <a:pt x="38" y="8"/>
                    </a:lnTo>
                    <a:lnTo>
                      <a:pt x="25" y="6"/>
                    </a:lnTo>
                    <a:lnTo>
                      <a:pt x="13" y="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7" name="ïṡḷîḑè"/>
              <p:cNvSpPr/>
              <p:nvPr userDrawn="1"/>
            </p:nvSpPr>
            <p:spPr bwMode="auto">
              <a:xfrm>
                <a:off x="2457451" y="3409951"/>
                <a:ext cx="795338" cy="371475"/>
              </a:xfrm>
              <a:custGeom>
                <a:avLst/>
                <a:gdLst>
                  <a:gd name="T0" fmla="*/ 294 w 501"/>
                  <a:gd name="T1" fmla="*/ 65 h 234"/>
                  <a:gd name="T2" fmla="*/ 213 w 501"/>
                  <a:gd name="T3" fmla="*/ 129 h 234"/>
                  <a:gd name="T4" fmla="*/ 224 w 501"/>
                  <a:gd name="T5" fmla="*/ 52 h 234"/>
                  <a:gd name="T6" fmla="*/ 203 w 501"/>
                  <a:gd name="T7" fmla="*/ 53 h 234"/>
                  <a:gd name="T8" fmla="*/ 177 w 501"/>
                  <a:gd name="T9" fmla="*/ 30 h 234"/>
                  <a:gd name="T10" fmla="*/ 204 w 501"/>
                  <a:gd name="T11" fmla="*/ 20 h 234"/>
                  <a:gd name="T12" fmla="*/ 180 w 501"/>
                  <a:gd name="T13" fmla="*/ 16 h 234"/>
                  <a:gd name="T14" fmla="*/ 162 w 501"/>
                  <a:gd name="T15" fmla="*/ 54 h 234"/>
                  <a:gd name="T16" fmla="*/ 162 w 501"/>
                  <a:gd name="T17" fmla="*/ 45 h 234"/>
                  <a:gd name="T18" fmla="*/ 175 w 501"/>
                  <a:gd name="T19" fmla="*/ 76 h 234"/>
                  <a:gd name="T20" fmla="*/ 134 w 501"/>
                  <a:gd name="T21" fmla="*/ 128 h 234"/>
                  <a:gd name="T22" fmla="*/ 97 w 501"/>
                  <a:gd name="T23" fmla="*/ 50 h 234"/>
                  <a:gd name="T24" fmla="*/ 30 w 501"/>
                  <a:gd name="T25" fmla="*/ 79 h 234"/>
                  <a:gd name="T26" fmla="*/ 42 w 501"/>
                  <a:gd name="T27" fmla="*/ 39 h 234"/>
                  <a:gd name="T28" fmla="*/ 50 w 501"/>
                  <a:gd name="T29" fmla="*/ 59 h 234"/>
                  <a:gd name="T30" fmla="*/ 34 w 501"/>
                  <a:gd name="T31" fmla="*/ 50 h 234"/>
                  <a:gd name="T32" fmla="*/ 86 w 501"/>
                  <a:gd name="T33" fmla="*/ 69 h 234"/>
                  <a:gd name="T34" fmla="*/ 96 w 501"/>
                  <a:gd name="T35" fmla="*/ 71 h 234"/>
                  <a:gd name="T36" fmla="*/ 166 w 501"/>
                  <a:gd name="T37" fmla="*/ 126 h 234"/>
                  <a:gd name="T38" fmla="*/ 112 w 501"/>
                  <a:gd name="T39" fmla="*/ 25 h 234"/>
                  <a:gd name="T40" fmla="*/ 118 w 501"/>
                  <a:gd name="T41" fmla="*/ 48 h 234"/>
                  <a:gd name="T42" fmla="*/ 106 w 501"/>
                  <a:gd name="T43" fmla="*/ 30 h 234"/>
                  <a:gd name="T44" fmla="*/ 138 w 501"/>
                  <a:gd name="T45" fmla="*/ 57 h 234"/>
                  <a:gd name="T46" fmla="*/ 96 w 501"/>
                  <a:gd name="T47" fmla="*/ 94 h 234"/>
                  <a:gd name="T48" fmla="*/ 96 w 501"/>
                  <a:gd name="T49" fmla="*/ 122 h 234"/>
                  <a:gd name="T50" fmla="*/ 59 w 501"/>
                  <a:gd name="T51" fmla="*/ 69 h 234"/>
                  <a:gd name="T52" fmla="*/ 59 w 501"/>
                  <a:gd name="T53" fmla="*/ 82 h 234"/>
                  <a:gd name="T54" fmla="*/ 13 w 501"/>
                  <a:gd name="T55" fmla="*/ 66 h 234"/>
                  <a:gd name="T56" fmla="*/ 28 w 501"/>
                  <a:gd name="T57" fmla="*/ 83 h 234"/>
                  <a:gd name="T58" fmla="*/ 19 w 501"/>
                  <a:gd name="T59" fmla="*/ 176 h 234"/>
                  <a:gd name="T60" fmla="*/ 5 w 501"/>
                  <a:gd name="T61" fmla="*/ 221 h 234"/>
                  <a:gd name="T62" fmla="*/ 288 w 501"/>
                  <a:gd name="T63" fmla="*/ 127 h 234"/>
                  <a:gd name="T64" fmla="*/ 277 w 501"/>
                  <a:gd name="T65" fmla="*/ 54 h 234"/>
                  <a:gd name="T66" fmla="*/ 322 w 501"/>
                  <a:gd name="T67" fmla="*/ 233 h 234"/>
                  <a:gd name="T68" fmla="*/ 326 w 501"/>
                  <a:gd name="T69" fmla="*/ 30 h 234"/>
                  <a:gd name="T70" fmla="*/ 298 w 501"/>
                  <a:gd name="T71" fmla="*/ 17 h 234"/>
                  <a:gd name="T72" fmla="*/ 323 w 501"/>
                  <a:gd name="T73" fmla="*/ 18 h 234"/>
                  <a:gd name="T74" fmla="*/ 338 w 501"/>
                  <a:gd name="T75" fmla="*/ 58 h 234"/>
                  <a:gd name="T76" fmla="*/ 339 w 501"/>
                  <a:gd name="T77" fmla="*/ 43 h 234"/>
                  <a:gd name="T78" fmla="*/ 375 w 501"/>
                  <a:gd name="T79" fmla="*/ 83 h 234"/>
                  <a:gd name="T80" fmla="*/ 364 w 501"/>
                  <a:gd name="T81" fmla="*/ 126 h 234"/>
                  <a:gd name="T82" fmla="*/ 377 w 501"/>
                  <a:gd name="T83" fmla="*/ 50 h 234"/>
                  <a:gd name="T84" fmla="*/ 377 w 501"/>
                  <a:gd name="T85" fmla="*/ 50 h 234"/>
                  <a:gd name="T86" fmla="*/ 447 w 501"/>
                  <a:gd name="T87" fmla="*/ 63 h 234"/>
                  <a:gd name="T88" fmla="*/ 452 w 501"/>
                  <a:gd name="T89" fmla="*/ 58 h 234"/>
                  <a:gd name="T90" fmla="*/ 469 w 501"/>
                  <a:gd name="T91" fmla="*/ 52 h 234"/>
                  <a:gd name="T92" fmla="*/ 414 w 501"/>
                  <a:gd name="T93" fmla="*/ 73 h 234"/>
                  <a:gd name="T94" fmla="*/ 407 w 501"/>
                  <a:gd name="T95" fmla="*/ 71 h 234"/>
                  <a:gd name="T96" fmla="*/ 338 w 501"/>
                  <a:gd name="T97" fmla="*/ 124 h 234"/>
                  <a:gd name="T98" fmla="*/ 390 w 501"/>
                  <a:gd name="T99" fmla="*/ 24 h 234"/>
                  <a:gd name="T100" fmla="*/ 382 w 501"/>
                  <a:gd name="T101" fmla="*/ 48 h 234"/>
                  <a:gd name="T102" fmla="*/ 397 w 501"/>
                  <a:gd name="T103" fmla="*/ 34 h 234"/>
                  <a:gd name="T104" fmla="*/ 362 w 501"/>
                  <a:gd name="T105" fmla="*/ 58 h 234"/>
                  <a:gd name="T106" fmla="*/ 447 w 501"/>
                  <a:gd name="T107" fmla="*/ 110 h 234"/>
                  <a:gd name="T108" fmla="*/ 405 w 501"/>
                  <a:gd name="T109" fmla="*/ 122 h 234"/>
                  <a:gd name="T110" fmla="*/ 443 w 501"/>
                  <a:gd name="T111" fmla="*/ 69 h 234"/>
                  <a:gd name="T112" fmla="*/ 442 w 501"/>
                  <a:gd name="T113" fmla="*/ 82 h 234"/>
                  <a:gd name="T114" fmla="*/ 488 w 501"/>
                  <a:gd name="T115" fmla="*/ 66 h 234"/>
                  <a:gd name="T116" fmla="*/ 473 w 501"/>
                  <a:gd name="T117" fmla="*/ 83 h 234"/>
                  <a:gd name="T118" fmla="*/ 483 w 501"/>
                  <a:gd name="T119" fmla="*/ 176 h 234"/>
                  <a:gd name="T120" fmla="*/ 496 w 501"/>
                  <a:gd name="T121" fmla="*/ 221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01" h="234">
                    <a:moveTo>
                      <a:pt x="250" y="76"/>
                    </a:moveTo>
                    <a:lnTo>
                      <a:pt x="294" y="76"/>
                    </a:lnTo>
                    <a:lnTo>
                      <a:pt x="294" y="103"/>
                    </a:lnTo>
                    <a:lnTo>
                      <a:pt x="250" y="103"/>
                    </a:lnTo>
                    <a:lnTo>
                      <a:pt x="207" y="103"/>
                    </a:lnTo>
                    <a:lnTo>
                      <a:pt x="207" y="76"/>
                    </a:lnTo>
                    <a:lnTo>
                      <a:pt x="250" y="76"/>
                    </a:lnTo>
                    <a:lnTo>
                      <a:pt x="250" y="76"/>
                    </a:lnTo>
                    <a:close/>
                    <a:moveTo>
                      <a:pt x="250" y="107"/>
                    </a:moveTo>
                    <a:lnTo>
                      <a:pt x="250" y="107"/>
                    </a:lnTo>
                    <a:lnTo>
                      <a:pt x="294" y="107"/>
                    </a:lnTo>
                    <a:lnTo>
                      <a:pt x="294" y="116"/>
                    </a:lnTo>
                    <a:lnTo>
                      <a:pt x="252" y="116"/>
                    </a:lnTo>
                    <a:lnTo>
                      <a:pt x="249" y="116"/>
                    </a:lnTo>
                    <a:lnTo>
                      <a:pt x="207" y="116"/>
                    </a:lnTo>
                    <a:lnTo>
                      <a:pt x="207" y="107"/>
                    </a:lnTo>
                    <a:lnTo>
                      <a:pt x="250" y="107"/>
                    </a:lnTo>
                    <a:lnTo>
                      <a:pt x="250" y="107"/>
                    </a:lnTo>
                    <a:close/>
                    <a:moveTo>
                      <a:pt x="247" y="65"/>
                    </a:moveTo>
                    <a:lnTo>
                      <a:pt x="254" y="65"/>
                    </a:lnTo>
                    <a:lnTo>
                      <a:pt x="294" y="65"/>
                    </a:lnTo>
                    <a:lnTo>
                      <a:pt x="294" y="74"/>
                    </a:lnTo>
                    <a:lnTo>
                      <a:pt x="250" y="74"/>
                    </a:lnTo>
                    <a:lnTo>
                      <a:pt x="250" y="74"/>
                    </a:lnTo>
                    <a:lnTo>
                      <a:pt x="250" y="74"/>
                    </a:lnTo>
                    <a:lnTo>
                      <a:pt x="250" y="74"/>
                    </a:lnTo>
                    <a:lnTo>
                      <a:pt x="207" y="74"/>
                    </a:lnTo>
                    <a:lnTo>
                      <a:pt x="207" y="65"/>
                    </a:lnTo>
                    <a:lnTo>
                      <a:pt x="247" y="65"/>
                    </a:lnTo>
                    <a:lnTo>
                      <a:pt x="247" y="65"/>
                    </a:lnTo>
                    <a:close/>
                    <a:moveTo>
                      <a:pt x="225" y="118"/>
                    </a:moveTo>
                    <a:lnTo>
                      <a:pt x="224" y="118"/>
                    </a:lnTo>
                    <a:lnTo>
                      <a:pt x="222" y="121"/>
                    </a:lnTo>
                    <a:lnTo>
                      <a:pt x="221" y="122"/>
                    </a:lnTo>
                    <a:lnTo>
                      <a:pt x="220" y="124"/>
                    </a:lnTo>
                    <a:lnTo>
                      <a:pt x="218" y="125"/>
                    </a:lnTo>
                    <a:lnTo>
                      <a:pt x="217" y="126"/>
                    </a:lnTo>
                    <a:lnTo>
                      <a:pt x="214" y="126"/>
                    </a:lnTo>
                    <a:lnTo>
                      <a:pt x="214" y="126"/>
                    </a:lnTo>
                    <a:lnTo>
                      <a:pt x="214" y="127"/>
                    </a:lnTo>
                    <a:lnTo>
                      <a:pt x="214" y="128"/>
                    </a:lnTo>
                    <a:lnTo>
                      <a:pt x="213" y="129"/>
                    </a:lnTo>
                    <a:lnTo>
                      <a:pt x="213" y="130"/>
                    </a:lnTo>
                    <a:lnTo>
                      <a:pt x="212" y="131"/>
                    </a:lnTo>
                    <a:lnTo>
                      <a:pt x="211" y="132"/>
                    </a:lnTo>
                    <a:lnTo>
                      <a:pt x="209" y="133"/>
                    </a:lnTo>
                    <a:lnTo>
                      <a:pt x="208" y="133"/>
                    </a:lnTo>
                    <a:lnTo>
                      <a:pt x="208" y="118"/>
                    </a:lnTo>
                    <a:lnTo>
                      <a:pt x="225" y="118"/>
                    </a:lnTo>
                    <a:lnTo>
                      <a:pt x="225" y="118"/>
                    </a:lnTo>
                    <a:close/>
                    <a:moveTo>
                      <a:pt x="207" y="62"/>
                    </a:moveTo>
                    <a:lnTo>
                      <a:pt x="209" y="62"/>
                    </a:lnTo>
                    <a:lnTo>
                      <a:pt x="212" y="62"/>
                    </a:lnTo>
                    <a:lnTo>
                      <a:pt x="216" y="62"/>
                    </a:lnTo>
                    <a:lnTo>
                      <a:pt x="219" y="61"/>
                    </a:lnTo>
                    <a:lnTo>
                      <a:pt x="221" y="59"/>
                    </a:lnTo>
                    <a:lnTo>
                      <a:pt x="222" y="58"/>
                    </a:lnTo>
                    <a:lnTo>
                      <a:pt x="222" y="58"/>
                    </a:lnTo>
                    <a:lnTo>
                      <a:pt x="223" y="56"/>
                    </a:lnTo>
                    <a:lnTo>
                      <a:pt x="224" y="54"/>
                    </a:lnTo>
                    <a:lnTo>
                      <a:pt x="224" y="54"/>
                    </a:lnTo>
                    <a:lnTo>
                      <a:pt x="224" y="53"/>
                    </a:lnTo>
                    <a:lnTo>
                      <a:pt x="224" y="52"/>
                    </a:lnTo>
                    <a:lnTo>
                      <a:pt x="222" y="49"/>
                    </a:lnTo>
                    <a:lnTo>
                      <a:pt x="220" y="46"/>
                    </a:lnTo>
                    <a:lnTo>
                      <a:pt x="218" y="45"/>
                    </a:lnTo>
                    <a:lnTo>
                      <a:pt x="217" y="45"/>
                    </a:lnTo>
                    <a:lnTo>
                      <a:pt x="215" y="45"/>
                    </a:lnTo>
                    <a:lnTo>
                      <a:pt x="214" y="46"/>
                    </a:lnTo>
                    <a:lnTo>
                      <a:pt x="211" y="49"/>
                    </a:lnTo>
                    <a:lnTo>
                      <a:pt x="209" y="52"/>
                    </a:lnTo>
                    <a:lnTo>
                      <a:pt x="208" y="53"/>
                    </a:lnTo>
                    <a:lnTo>
                      <a:pt x="207" y="54"/>
                    </a:lnTo>
                    <a:lnTo>
                      <a:pt x="207" y="54"/>
                    </a:lnTo>
                    <a:lnTo>
                      <a:pt x="207" y="54"/>
                    </a:lnTo>
                    <a:lnTo>
                      <a:pt x="207" y="54"/>
                    </a:lnTo>
                    <a:lnTo>
                      <a:pt x="207" y="54"/>
                    </a:lnTo>
                    <a:lnTo>
                      <a:pt x="207" y="62"/>
                    </a:lnTo>
                    <a:lnTo>
                      <a:pt x="207" y="62"/>
                    </a:lnTo>
                    <a:close/>
                    <a:moveTo>
                      <a:pt x="203" y="53"/>
                    </a:moveTo>
                    <a:lnTo>
                      <a:pt x="179" y="53"/>
                    </a:lnTo>
                    <a:lnTo>
                      <a:pt x="179" y="233"/>
                    </a:lnTo>
                    <a:lnTo>
                      <a:pt x="203" y="233"/>
                    </a:lnTo>
                    <a:lnTo>
                      <a:pt x="203" y="53"/>
                    </a:lnTo>
                    <a:lnTo>
                      <a:pt x="203" y="53"/>
                    </a:lnTo>
                    <a:close/>
                    <a:moveTo>
                      <a:pt x="206" y="30"/>
                    </a:moveTo>
                    <a:lnTo>
                      <a:pt x="206" y="30"/>
                    </a:lnTo>
                    <a:lnTo>
                      <a:pt x="207" y="30"/>
                    </a:lnTo>
                    <a:lnTo>
                      <a:pt x="207" y="30"/>
                    </a:lnTo>
                    <a:lnTo>
                      <a:pt x="207" y="30"/>
                    </a:lnTo>
                    <a:lnTo>
                      <a:pt x="207" y="48"/>
                    </a:lnTo>
                    <a:lnTo>
                      <a:pt x="207" y="49"/>
                    </a:lnTo>
                    <a:lnTo>
                      <a:pt x="207" y="50"/>
                    </a:lnTo>
                    <a:lnTo>
                      <a:pt x="206" y="50"/>
                    </a:lnTo>
                    <a:lnTo>
                      <a:pt x="206" y="50"/>
                    </a:lnTo>
                    <a:lnTo>
                      <a:pt x="177" y="50"/>
                    </a:lnTo>
                    <a:lnTo>
                      <a:pt x="176" y="50"/>
                    </a:lnTo>
                    <a:lnTo>
                      <a:pt x="175" y="50"/>
                    </a:lnTo>
                    <a:lnTo>
                      <a:pt x="175" y="49"/>
                    </a:lnTo>
                    <a:lnTo>
                      <a:pt x="175" y="48"/>
                    </a:lnTo>
                    <a:lnTo>
                      <a:pt x="175" y="30"/>
                    </a:lnTo>
                    <a:lnTo>
                      <a:pt x="175" y="30"/>
                    </a:lnTo>
                    <a:lnTo>
                      <a:pt x="175" y="30"/>
                    </a:lnTo>
                    <a:lnTo>
                      <a:pt x="176" y="30"/>
                    </a:lnTo>
                    <a:lnTo>
                      <a:pt x="177" y="30"/>
                    </a:lnTo>
                    <a:lnTo>
                      <a:pt x="206" y="30"/>
                    </a:lnTo>
                    <a:lnTo>
                      <a:pt x="206" y="30"/>
                    </a:lnTo>
                    <a:close/>
                    <a:moveTo>
                      <a:pt x="190" y="0"/>
                    </a:moveTo>
                    <a:lnTo>
                      <a:pt x="191" y="0"/>
                    </a:lnTo>
                    <a:lnTo>
                      <a:pt x="191" y="0"/>
                    </a:lnTo>
                    <a:lnTo>
                      <a:pt x="192" y="0"/>
                    </a:lnTo>
                    <a:lnTo>
                      <a:pt x="192" y="0"/>
                    </a:lnTo>
                    <a:lnTo>
                      <a:pt x="193" y="1"/>
                    </a:lnTo>
                    <a:lnTo>
                      <a:pt x="194" y="1"/>
                    </a:lnTo>
                    <a:lnTo>
                      <a:pt x="195" y="2"/>
                    </a:lnTo>
                    <a:lnTo>
                      <a:pt x="196" y="3"/>
                    </a:lnTo>
                    <a:lnTo>
                      <a:pt x="198" y="5"/>
                    </a:lnTo>
                    <a:lnTo>
                      <a:pt x="198" y="7"/>
                    </a:lnTo>
                    <a:lnTo>
                      <a:pt x="199" y="11"/>
                    </a:lnTo>
                    <a:lnTo>
                      <a:pt x="199" y="13"/>
                    </a:lnTo>
                    <a:lnTo>
                      <a:pt x="201" y="14"/>
                    </a:lnTo>
                    <a:lnTo>
                      <a:pt x="202" y="14"/>
                    </a:lnTo>
                    <a:lnTo>
                      <a:pt x="202" y="16"/>
                    </a:lnTo>
                    <a:lnTo>
                      <a:pt x="203" y="17"/>
                    </a:lnTo>
                    <a:lnTo>
                      <a:pt x="204" y="18"/>
                    </a:lnTo>
                    <a:lnTo>
                      <a:pt x="204" y="20"/>
                    </a:lnTo>
                    <a:lnTo>
                      <a:pt x="203" y="22"/>
                    </a:lnTo>
                    <a:lnTo>
                      <a:pt x="202" y="22"/>
                    </a:lnTo>
                    <a:lnTo>
                      <a:pt x="202" y="25"/>
                    </a:lnTo>
                    <a:lnTo>
                      <a:pt x="202" y="26"/>
                    </a:lnTo>
                    <a:lnTo>
                      <a:pt x="202" y="26"/>
                    </a:lnTo>
                    <a:lnTo>
                      <a:pt x="202" y="26"/>
                    </a:lnTo>
                    <a:lnTo>
                      <a:pt x="202" y="27"/>
                    </a:lnTo>
                    <a:lnTo>
                      <a:pt x="201" y="27"/>
                    </a:lnTo>
                    <a:lnTo>
                      <a:pt x="191" y="27"/>
                    </a:lnTo>
                    <a:lnTo>
                      <a:pt x="182" y="27"/>
                    </a:lnTo>
                    <a:lnTo>
                      <a:pt x="181" y="27"/>
                    </a:lnTo>
                    <a:lnTo>
                      <a:pt x="181" y="26"/>
                    </a:lnTo>
                    <a:lnTo>
                      <a:pt x="181" y="26"/>
                    </a:lnTo>
                    <a:lnTo>
                      <a:pt x="181" y="26"/>
                    </a:lnTo>
                    <a:lnTo>
                      <a:pt x="181" y="25"/>
                    </a:lnTo>
                    <a:lnTo>
                      <a:pt x="180" y="22"/>
                    </a:lnTo>
                    <a:lnTo>
                      <a:pt x="179" y="22"/>
                    </a:lnTo>
                    <a:lnTo>
                      <a:pt x="178" y="20"/>
                    </a:lnTo>
                    <a:lnTo>
                      <a:pt x="178" y="18"/>
                    </a:lnTo>
                    <a:lnTo>
                      <a:pt x="179" y="17"/>
                    </a:lnTo>
                    <a:lnTo>
                      <a:pt x="180" y="16"/>
                    </a:lnTo>
                    <a:lnTo>
                      <a:pt x="181" y="14"/>
                    </a:lnTo>
                    <a:lnTo>
                      <a:pt x="182" y="14"/>
                    </a:lnTo>
                    <a:lnTo>
                      <a:pt x="183" y="13"/>
                    </a:lnTo>
                    <a:lnTo>
                      <a:pt x="183" y="11"/>
                    </a:lnTo>
                    <a:lnTo>
                      <a:pt x="184" y="7"/>
                    </a:lnTo>
                    <a:lnTo>
                      <a:pt x="186" y="5"/>
                    </a:lnTo>
                    <a:lnTo>
                      <a:pt x="186" y="3"/>
                    </a:lnTo>
                    <a:lnTo>
                      <a:pt x="187" y="2"/>
                    </a:lnTo>
                    <a:lnTo>
                      <a:pt x="188" y="1"/>
                    </a:lnTo>
                    <a:lnTo>
                      <a:pt x="190" y="1"/>
                    </a:lnTo>
                    <a:lnTo>
                      <a:pt x="190" y="0"/>
                    </a:lnTo>
                    <a:lnTo>
                      <a:pt x="190" y="0"/>
                    </a:lnTo>
                    <a:close/>
                    <a:moveTo>
                      <a:pt x="174" y="52"/>
                    </a:moveTo>
                    <a:lnTo>
                      <a:pt x="174" y="62"/>
                    </a:lnTo>
                    <a:lnTo>
                      <a:pt x="168" y="62"/>
                    </a:lnTo>
                    <a:lnTo>
                      <a:pt x="166" y="62"/>
                    </a:lnTo>
                    <a:lnTo>
                      <a:pt x="166" y="61"/>
                    </a:lnTo>
                    <a:lnTo>
                      <a:pt x="164" y="59"/>
                    </a:lnTo>
                    <a:lnTo>
                      <a:pt x="163" y="58"/>
                    </a:lnTo>
                    <a:lnTo>
                      <a:pt x="162" y="55"/>
                    </a:lnTo>
                    <a:lnTo>
                      <a:pt x="162" y="54"/>
                    </a:lnTo>
                    <a:lnTo>
                      <a:pt x="161" y="53"/>
                    </a:lnTo>
                    <a:lnTo>
                      <a:pt x="159" y="51"/>
                    </a:lnTo>
                    <a:lnTo>
                      <a:pt x="158" y="50"/>
                    </a:lnTo>
                    <a:lnTo>
                      <a:pt x="156" y="47"/>
                    </a:lnTo>
                    <a:lnTo>
                      <a:pt x="156" y="46"/>
                    </a:lnTo>
                    <a:lnTo>
                      <a:pt x="156" y="46"/>
                    </a:lnTo>
                    <a:lnTo>
                      <a:pt x="156" y="45"/>
                    </a:lnTo>
                    <a:lnTo>
                      <a:pt x="157" y="44"/>
                    </a:lnTo>
                    <a:lnTo>
                      <a:pt x="158" y="42"/>
                    </a:lnTo>
                    <a:lnTo>
                      <a:pt x="159" y="42"/>
                    </a:lnTo>
                    <a:lnTo>
                      <a:pt x="160" y="42"/>
                    </a:lnTo>
                    <a:lnTo>
                      <a:pt x="161" y="42"/>
                    </a:lnTo>
                    <a:lnTo>
                      <a:pt x="162" y="42"/>
                    </a:lnTo>
                    <a:lnTo>
                      <a:pt x="162" y="42"/>
                    </a:lnTo>
                    <a:lnTo>
                      <a:pt x="162" y="42"/>
                    </a:lnTo>
                    <a:lnTo>
                      <a:pt x="162" y="42"/>
                    </a:lnTo>
                    <a:lnTo>
                      <a:pt x="162" y="42"/>
                    </a:lnTo>
                    <a:lnTo>
                      <a:pt x="162" y="42"/>
                    </a:lnTo>
                    <a:lnTo>
                      <a:pt x="162" y="43"/>
                    </a:lnTo>
                    <a:lnTo>
                      <a:pt x="161" y="44"/>
                    </a:lnTo>
                    <a:lnTo>
                      <a:pt x="162" y="45"/>
                    </a:lnTo>
                    <a:lnTo>
                      <a:pt x="162" y="46"/>
                    </a:lnTo>
                    <a:lnTo>
                      <a:pt x="163" y="46"/>
                    </a:lnTo>
                    <a:lnTo>
                      <a:pt x="164" y="46"/>
                    </a:lnTo>
                    <a:lnTo>
                      <a:pt x="166" y="47"/>
                    </a:lnTo>
                    <a:lnTo>
                      <a:pt x="169" y="48"/>
                    </a:lnTo>
                    <a:lnTo>
                      <a:pt x="170" y="50"/>
                    </a:lnTo>
                    <a:lnTo>
                      <a:pt x="171" y="51"/>
                    </a:lnTo>
                    <a:lnTo>
                      <a:pt x="173" y="52"/>
                    </a:lnTo>
                    <a:lnTo>
                      <a:pt x="174" y="52"/>
                    </a:lnTo>
                    <a:lnTo>
                      <a:pt x="174" y="52"/>
                    </a:lnTo>
                    <a:close/>
                    <a:moveTo>
                      <a:pt x="175" y="65"/>
                    </a:moveTo>
                    <a:lnTo>
                      <a:pt x="168" y="65"/>
                    </a:lnTo>
                    <a:lnTo>
                      <a:pt x="168" y="74"/>
                    </a:lnTo>
                    <a:lnTo>
                      <a:pt x="175" y="74"/>
                    </a:lnTo>
                    <a:lnTo>
                      <a:pt x="175" y="65"/>
                    </a:lnTo>
                    <a:lnTo>
                      <a:pt x="175" y="65"/>
                    </a:lnTo>
                    <a:close/>
                    <a:moveTo>
                      <a:pt x="175" y="76"/>
                    </a:moveTo>
                    <a:lnTo>
                      <a:pt x="126" y="76"/>
                    </a:lnTo>
                    <a:lnTo>
                      <a:pt x="126" y="83"/>
                    </a:lnTo>
                    <a:lnTo>
                      <a:pt x="175" y="83"/>
                    </a:lnTo>
                    <a:lnTo>
                      <a:pt x="175" y="76"/>
                    </a:lnTo>
                    <a:lnTo>
                      <a:pt x="175" y="76"/>
                    </a:lnTo>
                    <a:close/>
                    <a:moveTo>
                      <a:pt x="175" y="86"/>
                    </a:moveTo>
                    <a:lnTo>
                      <a:pt x="126" y="86"/>
                    </a:lnTo>
                    <a:lnTo>
                      <a:pt x="126" y="107"/>
                    </a:lnTo>
                    <a:lnTo>
                      <a:pt x="175" y="107"/>
                    </a:lnTo>
                    <a:lnTo>
                      <a:pt x="175" y="86"/>
                    </a:lnTo>
                    <a:lnTo>
                      <a:pt x="175" y="86"/>
                    </a:lnTo>
                    <a:close/>
                    <a:moveTo>
                      <a:pt x="175" y="110"/>
                    </a:moveTo>
                    <a:lnTo>
                      <a:pt x="126" y="110"/>
                    </a:lnTo>
                    <a:lnTo>
                      <a:pt x="126" y="117"/>
                    </a:lnTo>
                    <a:lnTo>
                      <a:pt x="175" y="117"/>
                    </a:lnTo>
                    <a:lnTo>
                      <a:pt x="175" y="110"/>
                    </a:lnTo>
                    <a:lnTo>
                      <a:pt x="175" y="110"/>
                    </a:lnTo>
                    <a:close/>
                    <a:moveTo>
                      <a:pt x="140" y="121"/>
                    </a:moveTo>
                    <a:lnTo>
                      <a:pt x="141" y="121"/>
                    </a:lnTo>
                    <a:lnTo>
                      <a:pt x="140" y="122"/>
                    </a:lnTo>
                    <a:lnTo>
                      <a:pt x="139" y="122"/>
                    </a:lnTo>
                    <a:lnTo>
                      <a:pt x="138" y="124"/>
                    </a:lnTo>
                    <a:lnTo>
                      <a:pt x="137" y="126"/>
                    </a:lnTo>
                    <a:lnTo>
                      <a:pt x="135" y="126"/>
                    </a:lnTo>
                    <a:lnTo>
                      <a:pt x="134" y="128"/>
                    </a:lnTo>
                    <a:lnTo>
                      <a:pt x="132" y="128"/>
                    </a:lnTo>
                    <a:lnTo>
                      <a:pt x="130" y="129"/>
                    </a:lnTo>
                    <a:lnTo>
                      <a:pt x="130" y="130"/>
                    </a:lnTo>
                    <a:lnTo>
                      <a:pt x="129" y="132"/>
                    </a:lnTo>
                    <a:lnTo>
                      <a:pt x="128" y="134"/>
                    </a:lnTo>
                    <a:lnTo>
                      <a:pt x="127" y="134"/>
                    </a:lnTo>
                    <a:lnTo>
                      <a:pt x="126" y="134"/>
                    </a:lnTo>
                    <a:lnTo>
                      <a:pt x="126" y="134"/>
                    </a:lnTo>
                    <a:lnTo>
                      <a:pt x="126" y="134"/>
                    </a:lnTo>
                    <a:lnTo>
                      <a:pt x="126" y="121"/>
                    </a:lnTo>
                    <a:lnTo>
                      <a:pt x="140" y="121"/>
                    </a:lnTo>
                    <a:lnTo>
                      <a:pt x="140" y="121"/>
                    </a:lnTo>
                    <a:close/>
                    <a:moveTo>
                      <a:pt x="122" y="73"/>
                    </a:moveTo>
                    <a:lnTo>
                      <a:pt x="100" y="73"/>
                    </a:lnTo>
                    <a:lnTo>
                      <a:pt x="100" y="233"/>
                    </a:lnTo>
                    <a:lnTo>
                      <a:pt x="122" y="233"/>
                    </a:lnTo>
                    <a:lnTo>
                      <a:pt x="122" y="73"/>
                    </a:lnTo>
                    <a:lnTo>
                      <a:pt x="122" y="73"/>
                    </a:lnTo>
                    <a:close/>
                    <a:moveTo>
                      <a:pt x="124" y="50"/>
                    </a:moveTo>
                    <a:lnTo>
                      <a:pt x="98" y="50"/>
                    </a:lnTo>
                    <a:lnTo>
                      <a:pt x="97" y="50"/>
                    </a:lnTo>
                    <a:lnTo>
                      <a:pt x="97" y="50"/>
                    </a:lnTo>
                    <a:lnTo>
                      <a:pt x="96" y="51"/>
                    </a:lnTo>
                    <a:lnTo>
                      <a:pt x="96" y="51"/>
                    </a:lnTo>
                    <a:lnTo>
                      <a:pt x="96" y="67"/>
                    </a:lnTo>
                    <a:lnTo>
                      <a:pt x="96" y="68"/>
                    </a:lnTo>
                    <a:lnTo>
                      <a:pt x="97" y="68"/>
                    </a:lnTo>
                    <a:lnTo>
                      <a:pt x="97" y="68"/>
                    </a:lnTo>
                    <a:lnTo>
                      <a:pt x="98" y="69"/>
                    </a:lnTo>
                    <a:lnTo>
                      <a:pt x="124" y="69"/>
                    </a:lnTo>
                    <a:lnTo>
                      <a:pt x="125" y="68"/>
                    </a:lnTo>
                    <a:lnTo>
                      <a:pt x="125" y="68"/>
                    </a:lnTo>
                    <a:lnTo>
                      <a:pt x="125" y="68"/>
                    </a:lnTo>
                    <a:lnTo>
                      <a:pt x="125" y="67"/>
                    </a:lnTo>
                    <a:lnTo>
                      <a:pt x="125" y="51"/>
                    </a:lnTo>
                    <a:lnTo>
                      <a:pt x="125" y="51"/>
                    </a:lnTo>
                    <a:lnTo>
                      <a:pt x="125" y="50"/>
                    </a:lnTo>
                    <a:lnTo>
                      <a:pt x="125" y="50"/>
                    </a:lnTo>
                    <a:lnTo>
                      <a:pt x="124" y="50"/>
                    </a:lnTo>
                    <a:lnTo>
                      <a:pt x="124" y="50"/>
                    </a:lnTo>
                    <a:close/>
                    <a:moveTo>
                      <a:pt x="52" y="79"/>
                    </a:moveTo>
                    <a:lnTo>
                      <a:pt x="30" y="79"/>
                    </a:lnTo>
                    <a:lnTo>
                      <a:pt x="30" y="232"/>
                    </a:lnTo>
                    <a:lnTo>
                      <a:pt x="51" y="232"/>
                    </a:lnTo>
                    <a:lnTo>
                      <a:pt x="51" y="88"/>
                    </a:lnTo>
                    <a:lnTo>
                      <a:pt x="52" y="88"/>
                    </a:lnTo>
                    <a:lnTo>
                      <a:pt x="52" y="79"/>
                    </a:lnTo>
                    <a:lnTo>
                      <a:pt x="52" y="79"/>
                    </a:lnTo>
                    <a:close/>
                    <a:moveTo>
                      <a:pt x="54" y="63"/>
                    </a:moveTo>
                    <a:lnTo>
                      <a:pt x="30" y="63"/>
                    </a:lnTo>
                    <a:lnTo>
                      <a:pt x="29" y="63"/>
                    </a:lnTo>
                    <a:lnTo>
                      <a:pt x="29" y="64"/>
                    </a:lnTo>
                    <a:lnTo>
                      <a:pt x="29" y="76"/>
                    </a:lnTo>
                    <a:lnTo>
                      <a:pt x="29" y="77"/>
                    </a:lnTo>
                    <a:lnTo>
                      <a:pt x="30" y="78"/>
                    </a:lnTo>
                    <a:lnTo>
                      <a:pt x="54" y="78"/>
                    </a:lnTo>
                    <a:lnTo>
                      <a:pt x="54" y="77"/>
                    </a:lnTo>
                    <a:lnTo>
                      <a:pt x="54" y="76"/>
                    </a:lnTo>
                    <a:lnTo>
                      <a:pt x="54" y="64"/>
                    </a:lnTo>
                    <a:lnTo>
                      <a:pt x="54" y="63"/>
                    </a:lnTo>
                    <a:lnTo>
                      <a:pt x="54" y="63"/>
                    </a:lnTo>
                    <a:lnTo>
                      <a:pt x="54" y="63"/>
                    </a:lnTo>
                    <a:close/>
                    <a:moveTo>
                      <a:pt x="42" y="39"/>
                    </a:moveTo>
                    <a:lnTo>
                      <a:pt x="42" y="39"/>
                    </a:lnTo>
                    <a:lnTo>
                      <a:pt x="43" y="39"/>
                    </a:lnTo>
                    <a:lnTo>
                      <a:pt x="45" y="40"/>
                    </a:lnTo>
                    <a:lnTo>
                      <a:pt x="46" y="42"/>
                    </a:lnTo>
                    <a:lnTo>
                      <a:pt x="46" y="42"/>
                    </a:lnTo>
                    <a:lnTo>
                      <a:pt x="47" y="45"/>
                    </a:lnTo>
                    <a:lnTo>
                      <a:pt x="48" y="47"/>
                    </a:lnTo>
                    <a:lnTo>
                      <a:pt x="49" y="49"/>
                    </a:lnTo>
                    <a:lnTo>
                      <a:pt x="50" y="50"/>
                    </a:lnTo>
                    <a:lnTo>
                      <a:pt x="50" y="50"/>
                    </a:lnTo>
                    <a:lnTo>
                      <a:pt x="50" y="51"/>
                    </a:lnTo>
                    <a:lnTo>
                      <a:pt x="51" y="52"/>
                    </a:lnTo>
                    <a:lnTo>
                      <a:pt x="51" y="53"/>
                    </a:lnTo>
                    <a:lnTo>
                      <a:pt x="51" y="54"/>
                    </a:lnTo>
                    <a:lnTo>
                      <a:pt x="51" y="55"/>
                    </a:lnTo>
                    <a:lnTo>
                      <a:pt x="50" y="56"/>
                    </a:lnTo>
                    <a:lnTo>
                      <a:pt x="50" y="57"/>
                    </a:lnTo>
                    <a:lnTo>
                      <a:pt x="50" y="58"/>
                    </a:lnTo>
                    <a:lnTo>
                      <a:pt x="50" y="58"/>
                    </a:lnTo>
                    <a:lnTo>
                      <a:pt x="50" y="58"/>
                    </a:lnTo>
                    <a:lnTo>
                      <a:pt x="50" y="59"/>
                    </a:lnTo>
                    <a:lnTo>
                      <a:pt x="50" y="59"/>
                    </a:lnTo>
                    <a:lnTo>
                      <a:pt x="50" y="61"/>
                    </a:lnTo>
                    <a:lnTo>
                      <a:pt x="50" y="61"/>
                    </a:lnTo>
                    <a:lnTo>
                      <a:pt x="42" y="61"/>
                    </a:lnTo>
                    <a:lnTo>
                      <a:pt x="42" y="61"/>
                    </a:lnTo>
                    <a:lnTo>
                      <a:pt x="42" y="61"/>
                    </a:lnTo>
                    <a:lnTo>
                      <a:pt x="34" y="61"/>
                    </a:lnTo>
                    <a:lnTo>
                      <a:pt x="34" y="61"/>
                    </a:lnTo>
                    <a:lnTo>
                      <a:pt x="34" y="59"/>
                    </a:lnTo>
                    <a:lnTo>
                      <a:pt x="34" y="59"/>
                    </a:lnTo>
                    <a:lnTo>
                      <a:pt x="34" y="58"/>
                    </a:lnTo>
                    <a:lnTo>
                      <a:pt x="34" y="58"/>
                    </a:lnTo>
                    <a:lnTo>
                      <a:pt x="34" y="58"/>
                    </a:lnTo>
                    <a:lnTo>
                      <a:pt x="34" y="57"/>
                    </a:lnTo>
                    <a:lnTo>
                      <a:pt x="34" y="56"/>
                    </a:lnTo>
                    <a:lnTo>
                      <a:pt x="33" y="55"/>
                    </a:lnTo>
                    <a:lnTo>
                      <a:pt x="32" y="54"/>
                    </a:lnTo>
                    <a:lnTo>
                      <a:pt x="32" y="53"/>
                    </a:lnTo>
                    <a:lnTo>
                      <a:pt x="32" y="52"/>
                    </a:lnTo>
                    <a:lnTo>
                      <a:pt x="33" y="51"/>
                    </a:lnTo>
                    <a:lnTo>
                      <a:pt x="34" y="50"/>
                    </a:lnTo>
                    <a:lnTo>
                      <a:pt x="34" y="50"/>
                    </a:lnTo>
                    <a:lnTo>
                      <a:pt x="35" y="49"/>
                    </a:lnTo>
                    <a:lnTo>
                      <a:pt x="35" y="47"/>
                    </a:lnTo>
                    <a:lnTo>
                      <a:pt x="36" y="45"/>
                    </a:lnTo>
                    <a:lnTo>
                      <a:pt x="38" y="42"/>
                    </a:lnTo>
                    <a:lnTo>
                      <a:pt x="38" y="42"/>
                    </a:lnTo>
                    <a:lnTo>
                      <a:pt x="39" y="40"/>
                    </a:lnTo>
                    <a:lnTo>
                      <a:pt x="40" y="39"/>
                    </a:lnTo>
                    <a:lnTo>
                      <a:pt x="41" y="39"/>
                    </a:lnTo>
                    <a:lnTo>
                      <a:pt x="42" y="39"/>
                    </a:lnTo>
                    <a:lnTo>
                      <a:pt x="42" y="39"/>
                    </a:lnTo>
                    <a:lnTo>
                      <a:pt x="42" y="39"/>
                    </a:lnTo>
                    <a:lnTo>
                      <a:pt x="42" y="39"/>
                    </a:lnTo>
                    <a:close/>
                    <a:moveTo>
                      <a:pt x="96" y="74"/>
                    </a:moveTo>
                    <a:lnTo>
                      <a:pt x="92" y="74"/>
                    </a:lnTo>
                    <a:lnTo>
                      <a:pt x="90" y="74"/>
                    </a:lnTo>
                    <a:lnTo>
                      <a:pt x="90" y="74"/>
                    </a:lnTo>
                    <a:lnTo>
                      <a:pt x="89" y="74"/>
                    </a:lnTo>
                    <a:lnTo>
                      <a:pt x="88" y="73"/>
                    </a:lnTo>
                    <a:lnTo>
                      <a:pt x="86" y="71"/>
                    </a:lnTo>
                    <a:lnTo>
                      <a:pt x="86" y="69"/>
                    </a:lnTo>
                    <a:lnTo>
                      <a:pt x="83" y="65"/>
                    </a:lnTo>
                    <a:lnTo>
                      <a:pt x="81" y="61"/>
                    </a:lnTo>
                    <a:lnTo>
                      <a:pt x="81" y="59"/>
                    </a:lnTo>
                    <a:lnTo>
                      <a:pt x="82" y="59"/>
                    </a:lnTo>
                    <a:lnTo>
                      <a:pt x="82" y="58"/>
                    </a:lnTo>
                    <a:lnTo>
                      <a:pt x="82" y="58"/>
                    </a:lnTo>
                    <a:lnTo>
                      <a:pt x="84" y="57"/>
                    </a:lnTo>
                    <a:lnTo>
                      <a:pt x="84" y="57"/>
                    </a:lnTo>
                    <a:lnTo>
                      <a:pt x="86" y="56"/>
                    </a:lnTo>
                    <a:lnTo>
                      <a:pt x="86" y="56"/>
                    </a:lnTo>
                    <a:lnTo>
                      <a:pt x="86" y="57"/>
                    </a:lnTo>
                    <a:lnTo>
                      <a:pt x="87" y="57"/>
                    </a:lnTo>
                    <a:lnTo>
                      <a:pt x="86" y="58"/>
                    </a:lnTo>
                    <a:lnTo>
                      <a:pt x="86" y="59"/>
                    </a:lnTo>
                    <a:lnTo>
                      <a:pt x="90" y="62"/>
                    </a:lnTo>
                    <a:lnTo>
                      <a:pt x="94" y="65"/>
                    </a:lnTo>
                    <a:lnTo>
                      <a:pt x="94" y="67"/>
                    </a:lnTo>
                    <a:lnTo>
                      <a:pt x="95" y="70"/>
                    </a:lnTo>
                    <a:lnTo>
                      <a:pt x="95" y="71"/>
                    </a:lnTo>
                    <a:lnTo>
                      <a:pt x="95" y="71"/>
                    </a:lnTo>
                    <a:lnTo>
                      <a:pt x="96" y="71"/>
                    </a:lnTo>
                    <a:lnTo>
                      <a:pt x="96" y="74"/>
                    </a:lnTo>
                    <a:lnTo>
                      <a:pt x="96" y="74"/>
                    </a:lnTo>
                    <a:close/>
                    <a:moveTo>
                      <a:pt x="96" y="76"/>
                    </a:moveTo>
                    <a:lnTo>
                      <a:pt x="91" y="76"/>
                    </a:lnTo>
                    <a:lnTo>
                      <a:pt x="91" y="83"/>
                    </a:lnTo>
                    <a:lnTo>
                      <a:pt x="96" y="83"/>
                    </a:lnTo>
                    <a:lnTo>
                      <a:pt x="96" y="76"/>
                    </a:lnTo>
                    <a:lnTo>
                      <a:pt x="96" y="76"/>
                    </a:lnTo>
                    <a:close/>
                    <a:moveTo>
                      <a:pt x="96" y="84"/>
                    </a:moveTo>
                    <a:lnTo>
                      <a:pt x="54" y="84"/>
                    </a:lnTo>
                    <a:lnTo>
                      <a:pt x="54" y="92"/>
                    </a:lnTo>
                    <a:lnTo>
                      <a:pt x="96" y="92"/>
                    </a:lnTo>
                    <a:lnTo>
                      <a:pt x="96" y="84"/>
                    </a:lnTo>
                    <a:lnTo>
                      <a:pt x="96" y="84"/>
                    </a:lnTo>
                    <a:close/>
                    <a:moveTo>
                      <a:pt x="162" y="121"/>
                    </a:moveTo>
                    <a:lnTo>
                      <a:pt x="161" y="121"/>
                    </a:lnTo>
                    <a:lnTo>
                      <a:pt x="162" y="122"/>
                    </a:lnTo>
                    <a:lnTo>
                      <a:pt x="162" y="122"/>
                    </a:lnTo>
                    <a:lnTo>
                      <a:pt x="163" y="124"/>
                    </a:lnTo>
                    <a:lnTo>
                      <a:pt x="164" y="126"/>
                    </a:lnTo>
                    <a:lnTo>
                      <a:pt x="166" y="126"/>
                    </a:lnTo>
                    <a:lnTo>
                      <a:pt x="167" y="128"/>
                    </a:lnTo>
                    <a:lnTo>
                      <a:pt x="169" y="128"/>
                    </a:lnTo>
                    <a:lnTo>
                      <a:pt x="170" y="129"/>
                    </a:lnTo>
                    <a:lnTo>
                      <a:pt x="171" y="130"/>
                    </a:lnTo>
                    <a:lnTo>
                      <a:pt x="172" y="132"/>
                    </a:lnTo>
                    <a:lnTo>
                      <a:pt x="173" y="134"/>
                    </a:lnTo>
                    <a:lnTo>
                      <a:pt x="174" y="134"/>
                    </a:lnTo>
                    <a:lnTo>
                      <a:pt x="174" y="134"/>
                    </a:lnTo>
                    <a:lnTo>
                      <a:pt x="175" y="134"/>
                    </a:lnTo>
                    <a:lnTo>
                      <a:pt x="175" y="134"/>
                    </a:lnTo>
                    <a:lnTo>
                      <a:pt x="175" y="121"/>
                    </a:lnTo>
                    <a:lnTo>
                      <a:pt x="162" y="121"/>
                    </a:lnTo>
                    <a:lnTo>
                      <a:pt x="162" y="121"/>
                    </a:lnTo>
                    <a:close/>
                    <a:moveTo>
                      <a:pt x="110" y="25"/>
                    </a:moveTo>
                    <a:lnTo>
                      <a:pt x="110" y="25"/>
                    </a:lnTo>
                    <a:lnTo>
                      <a:pt x="110" y="25"/>
                    </a:lnTo>
                    <a:lnTo>
                      <a:pt x="110" y="24"/>
                    </a:lnTo>
                    <a:lnTo>
                      <a:pt x="110" y="24"/>
                    </a:lnTo>
                    <a:lnTo>
                      <a:pt x="111" y="24"/>
                    </a:lnTo>
                    <a:lnTo>
                      <a:pt x="111" y="24"/>
                    </a:lnTo>
                    <a:lnTo>
                      <a:pt x="112" y="25"/>
                    </a:lnTo>
                    <a:lnTo>
                      <a:pt x="114" y="25"/>
                    </a:lnTo>
                    <a:lnTo>
                      <a:pt x="114" y="26"/>
                    </a:lnTo>
                    <a:lnTo>
                      <a:pt x="115" y="27"/>
                    </a:lnTo>
                    <a:lnTo>
                      <a:pt x="116" y="29"/>
                    </a:lnTo>
                    <a:lnTo>
                      <a:pt x="117" y="31"/>
                    </a:lnTo>
                    <a:lnTo>
                      <a:pt x="117" y="34"/>
                    </a:lnTo>
                    <a:lnTo>
                      <a:pt x="118" y="35"/>
                    </a:lnTo>
                    <a:lnTo>
                      <a:pt x="118" y="36"/>
                    </a:lnTo>
                    <a:lnTo>
                      <a:pt x="119" y="37"/>
                    </a:lnTo>
                    <a:lnTo>
                      <a:pt x="121" y="38"/>
                    </a:lnTo>
                    <a:lnTo>
                      <a:pt x="121" y="40"/>
                    </a:lnTo>
                    <a:lnTo>
                      <a:pt x="122" y="42"/>
                    </a:lnTo>
                    <a:lnTo>
                      <a:pt x="122" y="42"/>
                    </a:lnTo>
                    <a:lnTo>
                      <a:pt x="122" y="44"/>
                    </a:lnTo>
                    <a:lnTo>
                      <a:pt x="121" y="45"/>
                    </a:lnTo>
                    <a:lnTo>
                      <a:pt x="120" y="46"/>
                    </a:lnTo>
                    <a:lnTo>
                      <a:pt x="120" y="47"/>
                    </a:lnTo>
                    <a:lnTo>
                      <a:pt x="120" y="47"/>
                    </a:lnTo>
                    <a:lnTo>
                      <a:pt x="119" y="48"/>
                    </a:lnTo>
                    <a:lnTo>
                      <a:pt x="119" y="48"/>
                    </a:lnTo>
                    <a:lnTo>
                      <a:pt x="118" y="48"/>
                    </a:lnTo>
                    <a:lnTo>
                      <a:pt x="111" y="48"/>
                    </a:lnTo>
                    <a:lnTo>
                      <a:pt x="111" y="48"/>
                    </a:lnTo>
                    <a:lnTo>
                      <a:pt x="110" y="48"/>
                    </a:lnTo>
                    <a:lnTo>
                      <a:pt x="103" y="48"/>
                    </a:lnTo>
                    <a:lnTo>
                      <a:pt x="102" y="48"/>
                    </a:lnTo>
                    <a:lnTo>
                      <a:pt x="102" y="48"/>
                    </a:lnTo>
                    <a:lnTo>
                      <a:pt x="102" y="48"/>
                    </a:lnTo>
                    <a:lnTo>
                      <a:pt x="102" y="47"/>
                    </a:lnTo>
                    <a:lnTo>
                      <a:pt x="102" y="46"/>
                    </a:lnTo>
                    <a:lnTo>
                      <a:pt x="101" y="46"/>
                    </a:lnTo>
                    <a:lnTo>
                      <a:pt x="100" y="44"/>
                    </a:lnTo>
                    <a:lnTo>
                      <a:pt x="99" y="43"/>
                    </a:lnTo>
                    <a:lnTo>
                      <a:pt x="100" y="42"/>
                    </a:lnTo>
                    <a:lnTo>
                      <a:pt x="100" y="40"/>
                    </a:lnTo>
                    <a:lnTo>
                      <a:pt x="101" y="38"/>
                    </a:lnTo>
                    <a:lnTo>
                      <a:pt x="102" y="38"/>
                    </a:lnTo>
                    <a:lnTo>
                      <a:pt x="103" y="37"/>
                    </a:lnTo>
                    <a:lnTo>
                      <a:pt x="104" y="35"/>
                    </a:lnTo>
                    <a:lnTo>
                      <a:pt x="104" y="34"/>
                    </a:lnTo>
                    <a:lnTo>
                      <a:pt x="105" y="31"/>
                    </a:lnTo>
                    <a:lnTo>
                      <a:pt x="106" y="30"/>
                    </a:lnTo>
                    <a:lnTo>
                      <a:pt x="106" y="27"/>
                    </a:lnTo>
                    <a:lnTo>
                      <a:pt x="107" y="26"/>
                    </a:lnTo>
                    <a:lnTo>
                      <a:pt x="108" y="26"/>
                    </a:lnTo>
                    <a:lnTo>
                      <a:pt x="110" y="25"/>
                    </a:lnTo>
                    <a:lnTo>
                      <a:pt x="110" y="25"/>
                    </a:lnTo>
                    <a:lnTo>
                      <a:pt x="110" y="25"/>
                    </a:lnTo>
                    <a:close/>
                    <a:moveTo>
                      <a:pt x="126" y="74"/>
                    </a:moveTo>
                    <a:lnTo>
                      <a:pt x="130" y="74"/>
                    </a:lnTo>
                    <a:lnTo>
                      <a:pt x="131" y="74"/>
                    </a:lnTo>
                    <a:lnTo>
                      <a:pt x="132" y="74"/>
                    </a:lnTo>
                    <a:lnTo>
                      <a:pt x="134" y="74"/>
                    </a:lnTo>
                    <a:lnTo>
                      <a:pt x="134" y="73"/>
                    </a:lnTo>
                    <a:lnTo>
                      <a:pt x="135" y="71"/>
                    </a:lnTo>
                    <a:lnTo>
                      <a:pt x="136" y="69"/>
                    </a:lnTo>
                    <a:lnTo>
                      <a:pt x="138" y="65"/>
                    </a:lnTo>
                    <a:lnTo>
                      <a:pt x="141" y="61"/>
                    </a:lnTo>
                    <a:lnTo>
                      <a:pt x="141" y="59"/>
                    </a:lnTo>
                    <a:lnTo>
                      <a:pt x="140" y="59"/>
                    </a:lnTo>
                    <a:lnTo>
                      <a:pt x="139" y="58"/>
                    </a:lnTo>
                    <a:lnTo>
                      <a:pt x="139" y="58"/>
                    </a:lnTo>
                    <a:lnTo>
                      <a:pt x="138" y="57"/>
                    </a:lnTo>
                    <a:lnTo>
                      <a:pt x="138" y="57"/>
                    </a:lnTo>
                    <a:lnTo>
                      <a:pt x="136" y="56"/>
                    </a:lnTo>
                    <a:lnTo>
                      <a:pt x="136" y="56"/>
                    </a:lnTo>
                    <a:lnTo>
                      <a:pt x="135" y="57"/>
                    </a:lnTo>
                    <a:lnTo>
                      <a:pt x="135" y="57"/>
                    </a:lnTo>
                    <a:lnTo>
                      <a:pt x="135" y="58"/>
                    </a:lnTo>
                    <a:lnTo>
                      <a:pt x="136" y="59"/>
                    </a:lnTo>
                    <a:lnTo>
                      <a:pt x="132" y="62"/>
                    </a:lnTo>
                    <a:lnTo>
                      <a:pt x="128" y="65"/>
                    </a:lnTo>
                    <a:lnTo>
                      <a:pt x="127" y="67"/>
                    </a:lnTo>
                    <a:lnTo>
                      <a:pt x="127" y="70"/>
                    </a:lnTo>
                    <a:lnTo>
                      <a:pt x="126" y="71"/>
                    </a:lnTo>
                    <a:lnTo>
                      <a:pt x="126" y="71"/>
                    </a:lnTo>
                    <a:lnTo>
                      <a:pt x="126" y="71"/>
                    </a:lnTo>
                    <a:lnTo>
                      <a:pt x="126" y="74"/>
                    </a:lnTo>
                    <a:lnTo>
                      <a:pt x="126" y="74"/>
                    </a:lnTo>
                    <a:close/>
                    <a:moveTo>
                      <a:pt x="96" y="94"/>
                    </a:moveTo>
                    <a:lnTo>
                      <a:pt x="54" y="94"/>
                    </a:lnTo>
                    <a:lnTo>
                      <a:pt x="54" y="110"/>
                    </a:lnTo>
                    <a:lnTo>
                      <a:pt x="96" y="110"/>
                    </a:lnTo>
                    <a:lnTo>
                      <a:pt x="96" y="94"/>
                    </a:lnTo>
                    <a:lnTo>
                      <a:pt x="96" y="94"/>
                    </a:lnTo>
                    <a:close/>
                    <a:moveTo>
                      <a:pt x="96" y="113"/>
                    </a:moveTo>
                    <a:lnTo>
                      <a:pt x="54" y="113"/>
                    </a:lnTo>
                    <a:lnTo>
                      <a:pt x="54" y="120"/>
                    </a:lnTo>
                    <a:lnTo>
                      <a:pt x="96" y="120"/>
                    </a:lnTo>
                    <a:lnTo>
                      <a:pt x="96" y="113"/>
                    </a:lnTo>
                    <a:lnTo>
                      <a:pt x="96" y="113"/>
                    </a:lnTo>
                    <a:close/>
                    <a:moveTo>
                      <a:pt x="96" y="134"/>
                    </a:moveTo>
                    <a:lnTo>
                      <a:pt x="94" y="133"/>
                    </a:lnTo>
                    <a:lnTo>
                      <a:pt x="93" y="131"/>
                    </a:lnTo>
                    <a:lnTo>
                      <a:pt x="90" y="130"/>
                    </a:lnTo>
                    <a:lnTo>
                      <a:pt x="87" y="128"/>
                    </a:lnTo>
                    <a:lnTo>
                      <a:pt x="86" y="126"/>
                    </a:lnTo>
                    <a:lnTo>
                      <a:pt x="85" y="126"/>
                    </a:lnTo>
                    <a:lnTo>
                      <a:pt x="84" y="124"/>
                    </a:lnTo>
                    <a:lnTo>
                      <a:pt x="83" y="123"/>
                    </a:lnTo>
                    <a:lnTo>
                      <a:pt x="82" y="122"/>
                    </a:lnTo>
                    <a:lnTo>
                      <a:pt x="82" y="122"/>
                    </a:lnTo>
                    <a:lnTo>
                      <a:pt x="82" y="122"/>
                    </a:lnTo>
                    <a:lnTo>
                      <a:pt x="82" y="122"/>
                    </a:lnTo>
                    <a:lnTo>
                      <a:pt x="96" y="122"/>
                    </a:lnTo>
                    <a:lnTo>
                      <a:pt x="96" y="134"/>
                    </a:lnTo>
                    <a:lnTo>
                      <a:pt x="96" y="134"/>
                    </a:lnTo>
                    <a:close/>
                    <a:moveTo>
                      <a:pt x="55" y="134"/>
                    </a:moveTo>
                    <a:lnTo>
                      <a:pt x="56" y="134"/>
                    </a:lnTo>
                    <a:lnTo>
                      <a:pt x="58" y="131"/>
                    </a:lnTo>
                    <a:lnTo>
                      <a:pt x="61" y="130"/>
                    </a:lnTo>
                    <a:lnTo>
                      <a:pt x="63" y="128"/>
                    </a:lnTo>
                    <a:lnTo>
                      <a:pt x="65" y="126"/>
                    </a:lnTo>
                    <a:lnTo>
                      <a:pt x="66" y="126"/>
                    </a:lnTo>
                    <a:lnTo>
                      <a:pt x="67" y="124"/>
                    </a:lnTo>
                    <a:lnTo>
                      <a:pt x="67" y="123"/>
                    </a:lnTo>
                    <a:lnTo>
                      <a:pt x="68" y="122"/>
                    </a:lnTo>
                    <a:lnTo>
                      <a:pt x="68" y="122"/>
                    </a:lnTo>
                    <a:lnTo>
                      <a:pt x="55" y="122"/>
                    </a:lnTo>
                    <a:lnTo>
                      <a:pt x="55" y="134"/>
                    </a:lnTo>
                    <a:lnTo>
                      <a:pt x="55" y="134"/>
                    </a:lnTo>
                    <a:close/>
                    <a:moveTo>
                      <a:pt x="54" y="79"/>
                    </a:moveTo>
                    <a:lnTo>
                      <a:pt x="57" y="79"/>
                    </a:lnTo>
                    <a:lnTo>
                      <a:pt x="57" y="70"/>
                    </a:lnTo>
                    <a:lnTo>
                      <a:pt x="58" y="69"/>
                    </a:lnTo>
                    <a:lnTo>
                      <a:pt x="59" y="69"/>
                    </a:lnTo>
                    <a:lnTo>
                      <a:pt x="60" y="69"/>
                    </a:lnTo>
                    <a:lnTo>
                      <a:pt x="61" y="69"/>
                    </a:lnTo>
                    <a:lnTo>
                      <a:pt x="62" y="70"/>
                    </a:lnTo>
                    <a:lnTo>
                      <a:pt x="63" y="70"/>
                    </a:lnTo>
                    <a:lnTo>
                      <a:pt x="63" y="71"/>
                    </a:lnTo>
                    <a:lnTo>
                      <a:pt x="63" y="72"/>
                    </a:lnTo>
                    <a:lnTo>
                      <a:pt x="63" y="73"/>
                    </a:lnTo>
                    <a:lnTo>
                      <a:pt x="63" y="73"/>
                    </a:lnTo>
                    <a:lnTo>
                      <a:pt x="65" y="74"/>
                    </a:lnTo>
                    <a:lnTo>
                      <a:pt x="66" y="74"/>
                    </a:lnTo>
                    <a:lnTo>
                      <a:pt x="66" y="75"/>
                    </a:lnTo>
                    <a:lnTo>
                      <a:pt x="66" y="76"/>
                    </a:lnTo>
                    <a:lnTo>
                      <a:pt x="66" y="77"/>
                    </a:lnTo>
                    <a:lnTo>
                      <a:pt x="66" y="78"/>
                    </a:lnTo>
                    <a:lnTo>
                      <a:pt x="66" y="78"/>
                    </a:lnTo>
                    <a:lnTo>
                      <a:pt x="66" y="78"/>
                    </a:lnTo>
                    <a:lnTo>
                      <a:pt x="65" y="79"/>
                    </a:lnTo>
                    <a:lnTo>
                      <a:pt x="63" y="81"/>
                    </a:lnTo>
                    <a:lnTo>
                      <a:pt x="62" y="82"/>
                    </a:lnTo>
                    <a:lnTo>
                      <a:pt x="60" y="82"/>
                    </a:lnTo>
                    <a:lnTo>
                      <a:pt x="59" y="82"/>
                    </a:lnTo>
                    <a:lnTo>
                      <a:pt x="56" y="82"/>
                    </a:lnTo>
                    <a:lnTo>
                      <a:pt x="54" y="82"/>
                    </a:lnTo>
                    <a:lnTo>
                      <a:pt x="54" y="79"/>
                    </a:lnTo>
                    <a:lnTo>
                      <a:pt x="54" y="79"/>
                    </a:lnTo>
                    <a:close/>
                    <a:moveTo>
                      <a:pt x="28" y="83"/>
                    </a:moveTo>
                    <a:lnTo>
                      <a:pt x="24" y="83"/>
                    </a:lnTo>
                    <a:lnTo>
                      <a:pt x="22" y="83"/>
                    </a:lnTo>
                    <a:lnTo>
                      <a:pt x="21" y="82"/>
                    </a:lnTo>
                    <a:lnTo>
                      <a:pt x="21" y="82"/>
                    </a:lnTo>
                    <a:lnTo>
                      <a:pt x="19" y="82"/>
                    </a:lnTo>
                    <a:lnTo>
                      <a:pt x="18" y="79"/>
                    </a:lnTo>
                    <a:lnTo>
                      <a:pt x="18" y="77"/>
                    </a:lnTo>
                    <a:lnTo>
                      <a:pt x="17" y="75"/>
                    </a:lnTo>
                    <a:lnTo>
                      <a:pt x="16" y="74"/>
                    </a:lnTo>
                    <a:lnTo>
                      <a:pt x="15" y="73"/>
                    </a:lnTo>
                    <a:lnTo>
                      <a:pt x="15" y="72"/>
                    </a:lnTo>
                    <a:lnTo>
                      <a:pt x="14" y="71"/>
                    </a:lnTo>
                    <a:lnTo>
                      <a:pt x="14" y="70"/>
                    </a:lnTo>
                    <a:lnTo>
                      <a:pt x="13" y="70"/>
                    </a:lnTo>
                    <a:lnTo>
                      <a:pt x="13" y="68"/>
                    </a:lnTo>
                    <a:lnTo>
                      <a:pt x="13" y="66"/>
                    </a:lnTo>
                    <a:lnTo>
                      <a:pt x="14" y="65"/>
                    </a:lnTo>
                    <a:lnTo>
                      <a:pt x="14" y="65"/>
                    </a:lnTo>
                    <a:lnTo>
                      <a:pt x="15" y="65"/>
                    </a:lnTo>
                    <a:lnTo>
                      <a:pt x="15" y="64"/>
                    </a:lnTo>
                    <a:lnTo>
                      <a:pt x="16" y="64"/>
                    </a:lnTo>
                    <a:lnTo>
                      <a:pt x="17" y="65"/>
                    </a:lnTo>
                    <a:lnTo>
                      <a:pt x="17" y="65"/>
                    </a:lnTo>
                    <a:lnTo>
                      <a:pt x="17" y="66"/>
                    </a:lnTo>
                    <a:lnTo>
                      <a:pt x="17" y="67"/>
                    </a:lnTo>
                    <a:lnTo>
                      <a:pt x="19" y="68"/>
                    </a:lnTo>
                    <a:lnTo>
                      <a:pt x="22" y="70"/>
                    </a:lnTo>
                    <a:lnTo>
                      <a:pt x="22" y="70"/>
                    </a:lnTo>
                    <a:lnTo>
                      <a:pt x="24" y="71"/>
                    </a:lnTo>
                    <a:lnTo>
                      <a:pt x="25" y="72"/>
                    </a:lnTo>
                    <a:lnTo>
                      <a:pt x="26" y="74"/>
                    </a:lnTo>
                    <a:lnTo>
                      <a:pt x="26" y="76"/>
                    </a:lnTo>
                    <a:lnTo>
                      <a:pt x="26" y="78"/>
                    </a:lnTo>
                    <a:lnTo>
                      <a:pt x="26" y="79"/>
                    </a:lnTo>
                    <a:lnTo>
                      <a:pt x="26" y="79"/>
                    </a:lnTo>
                    <a:lnTo>
                      <a:pt x="28" y="79"/>
                    </a:lnTo>
                    <a:lnTo>
                      <a:pt x="28" y="83"/>
                    </a:lnTo>
                    <a:lnTo>
                      <a:pt x="28" y="83"/>
                    </a:lnTo>
                    <a:close/>
                    <a:moveTo>
                      <a:pt x="27" y="113"/>
                    </a:moveTo>
                    <a:lnTo>
                      <a:pt x="22" y="113"/>
                    </a:lnTo>
                    <a:lnTo>
                      <a:pt x="22" y="120"/>
                    </a:lnTo>
                    <a:lnTo>
                      <a:pt x="27" y="120"/>
                    </a:lnTo>
                    <a:lnTo>
                      <a:pt x="27" y="113"/>
                    </a:lnTo>
                    <a:lnTo>
                      <a:pt x="27" y="113"/>
                    </a:lnTo>
                    <a:close/>
                    <a:moveTo>
                      <a:pt x="28" y="84"/>
                    </a:moveTo>
                    <a:lnTo>
                      <a:pt x="22" y="84"/>
                    </a:lnTo>
                    <a:lnTo>
                      <a:pt x="22" y="92"/>
                    </a:lnTo>
                    <a:lnTo>
                      <a:pt x="28" y="92"/>
                    </a:lnTo>
                    <a:lnTo>
                      <a:pt x="28" y="84"/>
                    </a:lnTo>
                    <a:lnTo>
                      <a:pt x="28" y="84"/>
                    </a:lnTo>
                    <a:close/>
                    <a:moveTo>
                      <a:pt x="26" y="166"/>
                    </a:moveTo>
                    <a:lnTo>
                      <a:pt x="26" y="166"/>
                    </a:lnTo>
                    <a:lnTo>
                      <a:pt x="24" y="167"/>
                    </a:lnTo>
                    <a:lnTo>
                      <a:pt x="22" y="169"/>
                    </a:lnTo>
                    <a:lnTo>
                      <a:pt x="22" y="170"/>
                    </a:lnTo>
                    <a:lnTo>
                      <a:pt x="21" y="171"/>
                    </a:lnTo>
                    <a:lnTo>
                      <a:pt x="20" y="172"/>
                    </a:lnTo>
                    <a:lnTo>
                      <a:pt x="19" y="176"/>
                    </a:lnTo>
                    <a:lnTo>
                      <a:pt x="19" y="178"/>
                    </a:lnTo>
                    <a:lnTo>
                      <a:pt x="17" y="179"/>
                    </a:lnTo>
                    <a:lnTo>
                      <a:pt x="15" y="180"/>
                    </a:lnTo>
                    <a:lnTo>
                      <a:pt x="14" y="182"/>
                    </a:lnTo>
                    <a:lnTo>
                      <a:pt x="12" y="183"/>
                    </a:lnTo>
                    <a:lnTo>
                      <a:pt x="11" y="186"/>
                    </a:lnTo>
                    <a:lnTo>
                      <a:pt x="10" y="188"/>
                    </a:lnTo>
                    <a:lnTo>
                      <a:pt x="10" y="190"/>
                    </a:lnTo>
                    <a:lnTo>
                      <a:pt x="10" y="193"/>
                    </a:lnTo>
                    <a:lnTo>
                      <a:pt x="10" y="198"/>
                    </a:lnTo>
                    <a:lnTo>
                      <a:pt x="11" y="200"/>
                    </a:lnTo>
                    <a:lnTo>
                      <a:pt x="10" y="202"/>
                    </a:lnTo>
                    <a:lnTo>
                      <a:pt x="8" y="203"/>
                    </a:lnTo>
                    <a:lnTo>
                      <a:pt x="6" y="206"/>
                    </a:lnTo>
                    <a:lnTo>
                      <a:pt x="5" y="209"/>
                    </a:lnTo>
                    <a:lnTo>
                      <a:pt x="4" y="210"/>
                    </a:lnTo>
                    <a:lnTo>
                      <a:pt x="4" y="212"/>
                    </a:lnTo>
                    <a:lnTo>
                      <a:pt x="4" y="214"/>
                    </a:lnTo>
                    <a:lnTo>
                      <a:pt x="4" y="217"/>
                    </a:lnTo>
                    <a:lnTo>
                      <a:pt x="4" y="219"/>
                    </a:lnTo>
                    <a:lnTo>
                      <a:pt x="5" y="221"/>
                    </a:lnTo>
                    <a:lnTo>
                      <a:pt x="6" y="222"/>
                    </a:lnTo>
                    <a:lnTo>
                      <a:pt x="6" y="222"/>
                    </a:lnTo>
                    <a:lnTo>
                      <a:pt x="26" y="222"/>
                    </a:lnTo>
                    <a:lnTo>
                      <a:pt x="26" y="166"/>
                    </a:lnTo>
                    <a:lnTo>
                      <a:pt x="26" y="166"/>
                    </a:lnTo>
                    <a:close/>
                    <a:moveTo>
                      <a:pt x="27" y="226"/>
                    </a:moveTo>
                    <a:lnTo>
                      <a:pt x="0" y="226"/>
                    </a:lnTo>
                    <a:lnTo>
                      <a:pt x="0" y="234"/>
                    </a:lnTo>
                    <a:lnTo>
                      <a:pt x="27" y="234"/>
                    </a:lnTo>
                    <a:lnTo>
                      <a:pt x="27" y="226"/>
                    </a:lnTo>
                    <a:lnTo>
                      <a:pt x="27" y="226"/>
                    </a:lnTo>
                    <a:close/>
                    <a:moveTo>
                      <a:pt x="277" y="118"/>
                    </a:moveTo>
                    <a:lnTo>
                      <a:pt x="277" y="118"/>
                    </a:lnTo>
                    <a:lnTo>
                      <a:pt x="279" y="121"/>
                    </a:lnTo>
                    <a:lnTo>
                      <a:pt x="280" y="122"/>
                    </a:lnTo>
                    <a:lnTo>
                      <a:pt x="281" y="124"/>
                    </a:lnTo>
                    <a:lnTo>
                      <a:pt x="283" y="125"/>
                    </a:lnTo>
                    <a:lnTo>
                      <a:pt x="284" y="126"/>
                    </a:lnTo>
                    <a:lnTo>
                      <a:pt x="287" y="126"/>
                    </a:lnTo>
                    <a:lnTo>
                      <a:pt x="287" y="126"/>
                    </a:lnTo>
                    <a:lnTo>
                      <a:pt x="288" y="127"/>
                    </a:lnTo>
                    <a:lnTo>
                      <a:pt x="288" y="128"/>
                    </a:lnTo>
                    <a:lnTo>
                      <a:pt x="288" y="129"/>
                    </a:lnTo>
                    <a:lnTo>
                      <a:pt x="288" y="130"/>
                    </a:lnTo>
                    <a:lnTo>
                      <a:pt x="289" y="131"/>
                    </a:lnTo>
                    <a:lnTo>
                      <a:pt x="290" y="132"/>
                    </a:lnTo>
                    <a:lnTo>
                      <a:pt x="292" y="133"/>
                    </a:lnTo>
                    <a:lnTo>
                      <a:pt x="293" y="133"/>
                    </a:lnTo>
                    <a:lnTo>
                      <a:pt x="293" y="118"/>
                    </a:lnTo>
                    <a:lnTo>
                      <a:pt x="277" y="118"/>
                    </a:lnTo>
                    <a:lnTo>
                      <a:pt x="277" y="118"/>
                    </a:lnTo>
                    <a:close/>
                    <a:moveTo>
                      <a:pt x="294" y="62"/>
                    </a:moveTo>
                    <a:lnTo>
                      <a:pt x="292" y="62"/>
                    </a:lnTo>
                    <a:lnTo>
                      <a:pt x="289" y="62"/>
                    </a:lnTo>
                    <a:lnTo>
                      <a:pt x="285" y="62"/>
                    </a:lnTo>
                    <a:lnTo>
                      <a:pt x="282" y="61"/>
                    </a:lnTo>
                    <a:lnTo>
                      <a:pt x="280" y="59"/>
                    </a:lnTo>
                    <a:lnTo>
                      <a:pt x="279" y="58"/>
                    </a:lnTo>
                    <a:lnTo>
                      <a:pt x="279" y="58"/>
                    </a:lnTo>
                    <a:lnTo>
                      <a:pt x="278" y="56"/>
                    </a:lnTo>
                    <a:lnTo>
                      <a:pt x="277" y="54"/>
                    </a:lnTo>
                    <a:lnTo>
                      <a:pt x="277" y="54"/>
                    </a:lnTo>
                    <a:lnTo>
                      <a:pt x="277" y="53"/>
                    </a:lnTo>
                    <a:lnTo>
                      <a:pt x="277" y="52"/>
                    </a:lnTo>
                    <a:lnTo>
                      <a:pt x="279" y="49"/>
                    </a:lnTo>
                    <a:lnTo>
                      <a:pt x="281" y="46"/>
                    </a:lnTo>
                    <a:lnTo>
                      <a:pt x="283" y="45"/>
                    </a:lnTo>
                    <a:lnTo>
                      <a:pt x="284" y="45"/>
                    </a:lnTo>
                    <a:lnTo>
                      <a:pt x="286" y="45"/>
                    </a:lnTo>
                    <a:lnTo>
                      <a:pt x="287" y="46"/>
                    </a:lnTo>
                    <a:lnTo>
                      <a:pt x="290" y="49"/>
                    </a:lnTo>
                    <a:lnTo>
                      <a:pt x="292" y="52"/>
                    </a:lnTo>
                    <a:lnTo>
                      <a:pt x="294" y="53"/>
                    </a:lnTo>
                    <a:lnTo>
                      <a:pt x="294" y="54"/>
                    </a:lnTo>
                    <a:lnTo>
                      <a:pt x="294" y="54"/>
                    </a:lnTo>
                    <a:lnTo>
                      <a:pt x="294" y="54"/>
                    </a:lnTo>
                    <a:lnTo>
                      <a:pt x="294" y="54"/>
                    </a:lnTo>
                    <a:lnTo>
                      <a:pt x="294" y="54"/>
                    </a:lnTo>
                    <a:lnTo>
                      <a:pt x="294" y="62"/>
                    </a:lnTo>
                    <a:lnTo>
                      <a:pt x="294" y="62"/>
                    </a:lnTo>
                    <a:close/>
                    <a:moveTo>
                      <a:pt x="298" y="53"/>
                    </a:moveTo>
                    <a:lnTo>
                      <a:pt x="322" y="53"/>
                    </a:lnTo>
                    <a:lnTo>
                      <a:pt x="322" y="233"/>
                    </a:lnTo>
                    <a:lnTo>
                      <a:pt x="298" y="233"/>
                    </a:lnTo>
                    <a:lnTo>
                      <a:pt x="298" y="53"/>
                    </a:lnTo>
                    <a:lnTo>
                      <a:pt x="298" y="53"/>
                    </a:lnTo>
                    <a:close/>
                    <a:moveTo>
                      <a:pt x="295" y="30"/>
                    </a:moveTo>
                    <a:lnTo>
                      <a:pt x="295" y="30"/>
                    </a:lnTo>
                    <a:lnTo>
                      <a:pt x="294" y="30"/>
                    </a:lnTo>
                    <a:lnTo>
                      <a:pt x="294" y="30"/>
                    </a:lnTo>
                    <a:lnTo>
                      <a:pt x="294" y="30"/>
                    </a:lnTo>
                    <a:lnTo>
                      <a:pt x="294" y="48"/>
                    </a:lnTo>
                    <a:lnTo>
                      <a:pt x="294" y="49"/>
                    </a:lnTo>
                    <a:lnTo>
                      <a:pt x="294" y="50"/>
                    </a:lnTo>
                    <a:lnTo>
                      <a:pt x="295" y="50"/>
                    </a:lnTo>
                    <a:lnTo>
                      <a:pt x="295" y="50"/>
                    </a:lnTo>
                    <a:lnTo>
                      <a:pt x="325" y="50"/>
                    </a:lnTo>
                    <a:lnTo>
                      <a:pt x="325" y="50"/>
                    </a:lnTo>
                    <a:lnTo>
                      <a:pt x="326" y="50"/>
                    </a:lnTo>
                    <a:lnTo>
                      <a:pt x="326" y="49"/>
                    </a:lnTo>
                    <a:lnTo>
                      <a:pt x="326" y="48"/>
                    </a:lnTo>
                    <a:lnTo>
                      <a:pt x="326" y="30"/>
                    </a:lnTo>
                    <a:lnTo>
                      <a:pt x="326" y="30"/>
                    </a:lnTo>
                    <a:lnTo>
                      <a:pt x="326" y="30"/>
                    </a:lnTo>
                    <a:lnTo>
                      <a:pt x="325" y="30"/>
                    </a:lnTo>
                    <a:lnTo>
                      <a:pt x="325" y="30"/>
                    </a:lnTo>
                    <a:lnTo>
                      <a:pt x="295" y="30"/>
                    </a:lnTo>
                    <a:lnTo>
                      <a:pt x="295" y="30"/>
                    </a:lnTo>
                    <a:close/>
                    <a:moveTo>
                      <a:pt x="311" y="0"/>
                    </a:moveTo>
                    <a:lnTo>
                      <a:pt x="310" y="0"/>
                    </a:lnTo>
                    <a:lnTo>
                      <a:pt x="310" y="0"/>
                    </a:lnTo>
                    <a:lnTo>
                      <a:pt x="310" y="0"/>
                    </a:lnTo>
                    <a:lnTo>
                      <a:pt x="309" y="0"/>
                    </a:lnTo>
                    <a:lnTo>
                      <a:pt x="308" y="1"/>
                    </a:lnTo>
                    <a:lnTo>
                      <a:pt x="307" y="1"/>
                    </a:lnTo>
                    <a:lnTo>
                      <a:pt x="306" y="2"/>
                    </a:lnTo>
                    <a:lnTo>
                      <a:pt x="305" y="3"/>
                    </a:lnTo>
                    <a:lnTo>
                      <a:pt x="303" y="5"/>
                    </a:lnTo>
                    <a:lnTo>
                      <a:pt x="303" y="7"/>
                    </a:lnTo>
                    <a:lnTo>
                      <a:pt x="302" y="11"/>
                    </a:lnTo>
                    <a:lnTo>
                      <a:pt x="302" y="13"/>
                    </a:lnTo>
                    <a:lnTo>
                      <a:pt x="300" y="14"/>
                    </a:lnTo>
                    <a:lnTo>
                      <a:pt x="299" y="14"/>
                    </a:lnTo>
                    <a:lnTo>
                      <a:pt x="299" y="16"/>
                    </a:lnTo>
                    <a:lnTo>
                      <a:pt x="298" y="17"/>
                    </a:lnTo>
                    <a:lnTo>
                      <a:pt x="297" y="18"/>
                    </a:lnTo>
                    <a:lnTo>
                      <a:pt x="297" y="20"/>
                    </a:lnTo>
                    <a:lnTo>
                      <a:pt x="298" y="22"/>
                    </a:lnTo>
                    <a:lnTo>
                      <a:pt x="299" y="22"/>
                    </a:lnTo>
                    <a:lnTo>
                      <a:pt x="299" y="25"/>
                    </a:lnTo>
                    <a:lnTo>
                      <a:pt x="299" y="26"/>
                    </a:lnTo>
                    <a:lnTo>
                      <a:pt x="299" y="26"/>
                    </a:lnTo>
                    <a:lnTo>
                      <a:pt x="299" y="26"/>
                    </a:lnTo>
                    <a:lnTo>
                      <a:pt x="299" y="27"/>
                    </a:lnTo>
                    <a:lnTo>
                      <a:pt x="300" y="27"/>
                    </a:lnTo>
                    <a:lnTo>
                      <a:pt x="310" y="27"/>
                    </a:lnTo>
                    <a:lnTo>
                      <a:pt x="319" y="27"/>
                    </a:lnTo>
                    <a:lnTo>
                      <a:pt x="320" y="27"/>
                    </a:lnTo>
                    <a:lnTo>
                      <a:pt x="320" y="26"/>
                    </a:lnTo>
                    <a:lnTo>
                      <a:pt x="321" y="26"/>
                    </a:lnTo>
                    <a:lnTo>
                      <a:pt x="321" y="26"/>
                    </a:lnTo>
                    <a:lnTo>
                      <a:pt x="321" y="25"/>
                    </a:lnTo>
                    <a:lnTo>
                      <a:pt x="321" y="22"/>
                    </a:lnTo>
                    <a:lnTo>
                      <a:pt x="322" y="22"/>
                    </a:lnTo>
                    <a:lnTo>
                      <a:pt x="323" y="20"/>
                    </a:lnTo>
                    <a:lnTo>
                      <a:pt x="323" y="18"/>
                    </a:lnTo>
                    <a:lnTo>
                      <a:pt x="322" y="17"/>
                    </a:lnTo>
                    <a:lnTo>
                      <a:pt x="321" y="16"/>
                    </a:lnTo>
                    <a:lnTo>
                      <a:pt x="320" y="14"/>
                    </a:lnTo>
                    <a:lnTo>
                      <a:pt x="319" y="14"/>
                    </a:lnTo>
                    <a:lnTo>
                      <a:pt x="318" y="13"/>
                    </a:lnTo>
                    <a:lnTo>
                      <a:pt x="318" y="11"/>
                    </a:lnTo>
                    <a:lnTo>
                      <a:pt x="317" y="7"/>
                    </a:lnTo>
                    <a:lnTo>
                      <a:pt x="316" y="5"/>
                    </a:lnTo>
                    <a:lnTo>
                      <a:pt x="315" y="3"/>
                    </a:lnTo>
                    <a:lnTo>
                      <a:pt x="314" y="2"/>
                    </a:lnTo>
                    <a:lnTo>
                      <a:pt x="313" y="1"/>
                    </a:lnTo>
                    <a:lnTo>
                      <a:pt x="312" y="1"/>
                    </a:lnTo>
                    <a:lnTo>
                      <a:pt x="311" y="0"/>
                    </a:lnTo>
                    <a:lnTo>
                      <a:pt x="311" y="0"/>
                    </a:lnTo>
                    <a:close/>
                    <a:moveTo>
                      <a:pt x="327" y="52"/>
                    </a:moveTo>
                    <a:lnTo>
                      <a:pt x="327" y="62"/>
                    </a:lnTo>
                    <a:lnTo>
                      <a:pt x="333" y="62"/>
                    </a:lnTo>
                    <a:lnTo>
                      <a:pt x="335" y="62"/>
                    </a:lnTo>
                    <a:lnTo>
                      <a:pt x="336" y="61"/>
                    </a:lnTo>
                    <a:lnTo>
                      <a:pt x="337" y="59"/>
                    </a:lnTo>
                    <a:lnTo>
                      <a:pt x="338" y="58"/>
                    </a:lnTo>
                    <a:lnTo>
                      <a:pt x="339" y="55"/>
                    </a:lnTo>
                    <a:lnTo>
                      <a:pt x="339" y="54"/>
                    </a:lnTo>
                    <a:lnTo>
                      <a:pt x="340" y="53"/>
                    </a:lnTo>
                    <a:lnTo>
                      <a:pt x="342" y="51"/>
                    </a:lnTo>
                    <a:lnTo>
                      <a:pt x="343" y="50"/>
                    </a:lnTo>
                    <a:lnTo>
                      <a:pt x="345" y="47"/>
                    </a:lnTo>
                    <a:lnTo>
                      <a:pt x="345" y="46"/>
                    </a:lnTo>
                    <a:lnTo>
                      <a:pt x="345" y="46"/>
                    </a:lnTo>
                    <a:lnTo>
                      <a:pt x="345" y="45"/>
                    </a:lnTo>
                    <a:lnTo>
                      <a:pt x="344" y="44"/>
                    </a:lnTo>
                    <a:lnTo>
                      <a:pt x="343" y="42"/>
                    </a:lnTo>
                    <a:lnTo>
                      <a:pt x="342" y="42"/>
                    </a:lnTo>
                    <a:lnTo>
                      <a:pt x="341" y="42"/>
                    </a:lnTo>
                    <a:lnTo>
                      <a:pt x="340" y="42"/>
                    </a:lnTo>
                    <a:lnTo>
                      <a:pt x="339" y="42"/>
                    </a:lnTo>
                    <a:lnTo>
                      <a:pt x="339" y="42"/>
                    </a:lnTo>
                    <a:lnTo>
                      <a:pt x="339" y="42"/>
                    </a:lnTo>
                    <a:lnTo>
                      <a:pt x="339" y="42"/>
                    </a:lnTo>
                    <a:lnTo>
                      <a:pt x="339" y="42"/>
                    </a:lnTo>
                    <a:lnTo>
                      <a:pt x="339" y="42"/>
                    </a:lnTo>
                    <a:lnTo>
                      <a:pt x="339" y="43"/>
                    </a:lnTo>
                    <a:lnTo>
                      <a:pt x="340" y="44"/>
                    </a:lnTo>
                    <a:lnTo>
                      <a:pt x="339" y="45"/>
                    </a:lnTo>
                    <a:lnTo>
                      <a:pt x="339" y="46"/>
                    </a:lnTo>
                    <a:lnTo>
                      <a:pt x="338" y="46"/>
                    </a:lnTo>
                    <a:lnTo>
                      <a:pt x="337" y="46"/>
                    </a:lnTo>
                    <a:lnTo>
                      <a:pt x="335" y="47"/>
                    </a:lnTo>
                    <a:lnTo>
                      <a:pt x="332" y="48"/>
                    </a:lnTo>
                    <a:lnTo>
                      <a:pt x="331" y="50"/>
                    </a:lnTo>
                    <a:lnTo>
                      <a:pt x="330" y="51"/>
                    </a:lnTo>
                    <a:lnTo>
                      <a:pt x="328" y="52"/>
                    </a:lnTo>
                    <a:lnTo>
                      <a:pt x="327" y="52"/>
                    </a:lnTo>
                    <a:lnTo>
                      <a:pt x="327" y="52"/>
                    </a:lnTo>
                    <a:close/>
                    <a:moveTo>
                      <a:pt x="326" y="65"/>
                    </a:moveTo>
                    <a:lnTo>
                      <a:pt x="333" y="65"/>
                    </a:lnTo>
                    <a:lnTo>
                      <a:pt x="333" y="74"/>
                    </a:lnTo>
                    <a:lnTo>
                      <a:pt x="326" y="74"/>
                    </a:lnTo>
                    <a:lnTo>
                      <a:pt x="326" y="65"/>
                    </a:lnTo>
                    <a:lnTo>
                      <a:pt x="326" y="65"/>
                    </a:lnTo>
                    <a:close/>
                    <a:moveTo>
                      <a:pt x="326" y="76"/>
                    </a:moveTo>
                    <a:lnTo>
                      <a:pt x="375" y="76"/>
                    </a:lnTo>
                    <a:lnTo>
                      <a:pt x="375" y="83"/>
                    </a:lnTo>
                    <a:lnTo>
                      <a:pt x="326" y="83"/>
                    </a:lnTo>
                    <a:lnTo>
                      <a:pt x="326" y="76"/>
                    </a:lnTo>
                    <a:lnTo>
                      <a:pt x="326" y="76"/>
                    </a:lnTo>
                    <a:close/>
                    <a:moveTo>
                      <a:pt x="326" y="86"/>
                    </a:moveTo>
                    <a:lnTo>
                      <a:pt x="375" y="86"/>
                    </a:lnTo>
                    <a:lnTo>
                      <a:pt x="375" y="107"/>
                    </a:lnTo>
                    <a:lnTo>
                      <a:pt x="326" y="107"/>
                    </a:lnTo>
                    <a:lnTo>
                      <a:pt x="326" y="86"/>
                    </a:lnTo>
                    <a:lnTo>
                      <a:pt x="326" y="86"/>
                    </a:lnTo>
                    <a:close/>
                    <a:moveTo>
                      <a:pt x="326" y="110"/>
                    </a:moveTo>
                    <a:lnTo>
                      <a:pt x="375" y="110"/>
                    </a:lnTo>
                    <a:lnTo>
                      <a:pt x="375" y="117"/>
                    </a:lnTo>
                    <a:lnTo>
                      <a:pt x="326" y="117"/>
                    </a:lnTo>
                    <a:lnTo>
                      <a:pt x="326" y="110"/>
                    </a:lnTo>
                    <a:lnTo>
                      <a:pt x="326" y="110"/>
                    </a:lnTo>
                    <a:close/>
                    <a:moveTo>
                      <a:pt x="361" y="121"/>
                    </a:moveTo>
                    <a:lnTo>
                      <a:pt x="361" y="121"/>
                    </a:lnTo>
                    <a:lnTo>
                      <a:pt x="361" y="122"/>
                    </a:lnTo>
                    <a:lnTo>
                      <a:pt x="362" y="122"/>
                    </a:lnTo>
                    <a:lnTo>
                      <a:pt x="363" y="124"/>
                    </a:lnTo>
                    <a:lnTo>
                      <a:pt x="364" y="126"/>
                    </a:lnTo>
                    <a:lnTo>
                      <a:pt x="366" y="126"/>
                    </a:lnTo>
                    <a:lnTo>
                      <a:pt x="367" y="128"/>
                    </a:lnTo>
                    <a:lnTo>
                      <a:pt x="369" y="128"/>
                    </a:lnTo>
                    <a:lnTo>
                      <a:pt x="371" y="129"/>
                    </a:lnTo>
                    <a:lnTo>
                      <a:pt x="371" y="130"/>
                    </a:lnTo>
                    <a:lnTo>
                      <a:pt x="372" y="132"/>
                    </a:lnTo>
                    <a:lnTo>
                      <a:pt x="373" y="134"/>
                    </a:lnTo>
                    <a:lnTo>
                      <a:pt x="374" y="134"/>
                    </a:lnTo>
                    <a:lnTo>
                      <a:pt x="375" y="134"/>
                    </a:lnTo>
                    <a:lnTo>
                      <a:pt x="375" y="134"/>
                    </a:lnTo>
                    <a:lnTo>
                      <a:pt x="375" y="134"/>
                    </a:lnTo>
                    <a:lnTo>
                      <a:pt x="375" y="121"/>
                    </a:lnTo>
                    <a:lnTo>
                      <a:pt x="361" y="121"/>
                    </a:lnTo>
                    <a:lnTo>
                      <a:pt x="361" y="121"/>
                    </a:lnTo>
                    <a:close/>
                    <a:moveTo>
                      <a:pt x="379" y="73"/>
                    </a:moveTo>
                    <a:lnTo>
                      <a:pt x="401" y="73"/>
                    </a:lnTo>
                    <a:lnTo>
                      <a:pt x="401" y="233"/>
                    </a:lnTo>
                    <a:lnTo>
                      <a:pt x="379" y="233"/>
                    </a:lnTo>
                    <a:lnTo>
                      <a:pt x="379" y="73"/>
                    </a:lnTo>
                    <a:lnTo>
                      <a:pt x="379" y="73"/>
                    </a:lnTo>
                    <a:close/>
                    <a:moveTo>
                      <a:pt x="377" y="50"/>
                    </a:moveTo>
                    <a:lnTo>
                      <a:pt x="404" y="50"/>
                    </a:lnTo>
                    <a:lnTo>
                      <a:pt x="404" y="50"/>
                    </a:lnTo>
                    <a:lnTo>
                      <a:pt x="404" y="50"/>
                    </a:lnTo>
                    <a:lnTo>
                      <a:pt x="405" y="51"/>
                    </a:lnTo>
                    <a:lnTo>
                      <a:pt x="405" y="51"/>
                    </a:lnTo>
                    <a:lnTo>
                      <a:pt x="405" y="67"/>
                    </a:lnTo>
                    <a:lnTo>
                      <a:pt x="405" y="68"/>
                    </a:lnTo>
                    <a:lnTo>
                      <a:pt x="404" y="68"/>
                    </a:lnTo>
                    <a:lnTo>
                      <a:pt x="404" y="68"/>
                    </a:lnTo>
                    <a:lnTo>
                      <a:pt x="404" y="69"/>
                    </a:lnTo>
                    <a:lnTo>
                      <a:pt x="377" y="69"/>
                    </a:lnTo>
                    <a:lnTo>
                      <a:pt x="377" y="68"/>
                    </a:lnTo>
                    <a:lnTo>
                      <a:pt x="376" y="68"/>
                    </a:lnTo>
                    <a:lnTo>
                      <a:pt x="376" y="68"/>
                    </a:lnTo>
                    <a:lnTo>
                      <a:pt x="376" y="67"/>
                    </a:lnTo>
                    <a:lnTo>
                      <a:pt x="376" y="51"/>
                    </a:lnTo>
                    <a:lnTo>
                      <a:pt x="376" y="51"/>
                    </a:lnTo>
                    <a:lnTo>
                      <a:pt x="376" y="50"/>
                    </a:lnTo>
                    <a:lnTo>
                      <a:pt x="377" y="50"/>
                    </a:lnTo>
                    <a:lnTo>
                      <a:pt x="377" y="50"/>
                    </a:lnTo>
                    <a:lnTo>
                      <a:pt x="377" y="50"/>
                    </a:lnTo>
                    <a:close/>
                    <a:moveTo>
                      <a:pt x="449" y="79"/>
                    </a:moveTo>
                    <a:lnTo>
                      <a:pt x="471" y="79"/>
                    </a:lnTo>
                    <a:lnTo>
                      <a:pt x="471" y="232"/>
                    </a:lnTo>
                    <a:lnTo>
                      <a:pt x="450" y="232"/>
                    </a:lnTo>
                    <a:lnTo>
                      <a:pt x="450" y="88"/>
                    </a:lnTo>
                    <a:lnTo>
                      <a:pt x="449" y="88"/>
                    </a:lnTo>
                    <a:lnTo>
                      <a:pt x="449" y="79"/>
                    </a:lnTo>
                    <a:lnTo>
                      <a:pt x="449" y="79"/>
                    </a:lnTo>
                    <a:close/>
                    <a:moveTo>
                      <a:pt x="447" y="63"/>
                    </a:moveTo>
                    <a:lnTo>
                      <a:pt x="471" y="63"/>
                    </a:lnTo>
                    <a:lnTo>
                      <a:pt x="472" y="63"/>
                    </a:lnTo>
                    <a:lnTo>
                      <a:pt x="473" y="64"/>
                    </a:lnTo>
                    <a:lnTo>
                      <a:pt x="473" y="76"/>
                    </a:lnTo>
                    <a:lnTo>
                      <a:pt x="472" y="77"/>
                    </a:lnTo>
                    <a:lnTo>
                      <a:pt x="471" y="78"/>
                    </a:lnTo>
                    <a:lnTo>
                      <a:pt x="447" y="78"/>
                    </a:lnTo>
                    <a:lnTo>
                      <a:pt x="447" y="77"/>
                    </a:lnTo>
                    <a:lnTo>
                      <a:pt x="447" y="76"/>
                    </a:lnTo>
                    <a:lnTo>
                      <a:pt x="447" y="64"/>
                    </a:lnTo>
                    <a:lnTo>
                      <a:pt x="447" y="63"/>
                    </a:lnTo>
                    <a:lnTo>
                      <a:pt x="447" y="63"/>
                    </a:lnTo>
                    <a:lnTo>
                      <a:pt x="447" y="63"/>
                    </a:lnTo>
                    <a:close/>
                    <a:moveTo>
                      <a:pt x="459" y="39"/>
                    </a:moveTo>
                    <a:lnTo>
                      <a:pt x="459" y="39"/>
                    </a:lnTo>
                    <a:lnTo>
                      <a:pt x="458" y="39"/>
                    </a:lnTo>
                    <a:lnTo>
                      <a:pt x="456" y="40"/>
                    </a:lnTo>
                    <a:lnTo>
                      <a:pt x="455" y="42"/>
                    </a:lnTo>
                    <a:lnTo>
                      <a:pt x="455" y="42"/>
                    </a:lnTo>
                    <a:lnTo>
                      <a:pt x="454" y="45"/>
                    </a:lnTo>
                    <a:lnTo>
                      <a:pt x="453" y="47"/>
                    </a:lnTo>
                    <a:lnTo>
                      <a:pt x="453" y="49"/>
                    </a:lnTo>
                    <a:lnTo>
                      <a:pt x="451" y="50"/>
                    </a:lnTo>
                    <a:lnTo>
                      <a:pt x="451" y="50"/>
                    </a:lnTo>
                    <a:lnTo>
                      <a:pt x="451" y="51"/>
                    </a:lnTo>
                    <a:lnTo>
                      <a:pt x="450" y="52"/>
                    </a:lnTo>
                    <a:lnTo>
                      <a:pt x="450" y="53"/>
                    </a:lnTo>
                    <a:lnTo>
                      <a:pt x="450" y="54"/>
                    </a:lnTo>
                    <a:lnTo>
                      <a:pt x="450" y="55"/>
                    </a:lnTo>
                    <a:lnTo>
                      <a:pt x="451" y="56"/>
                    </a:lnTo>
                    <a:lnTo>
                      <a:pt x="451" y="57"/>
                    </a:lnTo>
                    <a:lnTo>
                      <a:pt x="451" y="58"/>
                    </a:lnTo>
                    <a:lnTo>
                      <a:pt x="452" y="58"/>
                    </a:lnTo>
                    <a:lnTo>
                      <a:pt x="451" y="58"/>
                    </a:lnTo>
                    <a:lnTo>
                      <a:pt x="451" y="59"/>
                    </a:lnTo>
                    <a:lnTo>
                      <a:pt x="451" y="59"/>
                    </a:lnTo>
                    <a:lnTo>
                      <a:pt x="451" y="61"/>
                    </a:lnTo>
                    <a:lnTo>
                      <a:pt x="451" y="61"/>
                    </a:lnTo>
                    <a:lnTo>
                      <a:pt x="459" y="61"/>
                    </a:lnTo>
                    <a:lnTo>
                      <a:pt x="459" y="61"/>
                    </a:lnTo>
                    <a:lnTo>
                      <a:pt x="459" y="61"/>
                    </a:lnTo>
                    <a:lnTo>
                      <a:pt x="467" y="61"/>
                    </a:lnTo>
                    <a:lnTo>
                      <a:pt x="467" y="61"/>
                    </a:lnTo>
                    <a:lnTo>
                      <a:pt x="467" y="59"/>
                    </a:lnTo>
                    <a:lnTo>
                      <a:pt x="467" y="59"/>
                    </a:lnTo>
                    <a:lnTo>
                      <a:pt x="467" y="58"/>
                    </a:lnTo>
                    <a:lnTo>
                      <a:pt x="467" y="58"/>
                    </a:lnTo>
                    <a:lnTo>
                      <a:pt x="467" y="58"/>
                    </a:lnTo>
                    <a:lnTo>
                      <a:pt x="467" y="57"/>
                    </a:lnTo>
                    <a:lnTo>
                      <a:pt x="467" y="56"/>
                    </a:lnTo>
                    <a:lnTo>
                      <a:pt x="469" y="55"/>
                    </a:lnTo>
                    <a:lnTo>
                      <a:pt x="469" y="54"/>
                    </a:lnTo>
                    <a:lnTo>
                      <a:pt x="469" y="53"/>
                    </a:lnTo>
                    <a:lnTo>
                      <a:pt x="469" y="52"/>
                    </a:lnTo>
                    <a:lnTo>
                      <a:pt x="468" y="51"/>
                    </a:lnTo>
                    <a:lnTo>
                      <a:pt x="467" y="50"/>
                    </a:lnTo>
                    <a:lnTo>
                      <a:pt x="467" y="50"/>
                    </a:lnTo>
                    <a:lnTo>
                      <a:pt x="466" y="49"/>
                    </a:lnTo>
                    <a:lnTo>
                      <a:pt x="466" y="47"/>
                    </a:lnTo>
                    <a:lnTo>
                      <a:pt x="465" y="45"/>
                    </a:lnTo>
                    <a:lnTo>
                      <a:pt x="464" y="42"/>
                    </a:lnTo>
                    <a:lnTo>
                      <a:pt x="463" y="42"/>
                    </a:lnTo>
                    <a:lnTo>
                      <a:pt x="463" y="40"/>
                    </a:lnTo>
                    <a:lnTo>
                      <a:pt x="461" y="39"/>
                    </a:lnTo>
                    <a:lnTo>
                      <a:pt x="460" y="39"/>
                    </a:lnTo>
                    <a:lnTo>
                      <a:pt x="459" y="39"/>
                    </a:lnTo>
                    <a:lnTo>
                      <a:pt x="459" y="39"/>
                    </a:lnTo>
                    <a:lnTo>
                      <a:pt x="459" y="39"/>
                    </a:lnTo>
                    <a:lnTo>
                      <a:pt x="459" y="39"/>
                    </a:lnTo>
                    <a:close/>
                    <a:moveTo>
                      <a:pt x="405" y="74"/>
                    </a:moveTo>
                    <a:lnTo>
                      <a:pt x="409" y="74"/>
                    </a:lnTo>
                    <a:lnTo>
                      <a:pt x="411" y="74"/>
                    </a:lnTo>
                    <a:lnTo>
                      <a:pt x="411" y="74"/>
                    </a:lnTo>
                    <a:lnTo>
                      <a:pt x="412" y="74"/>
                    </a:lnTo>
                    <a:lnTo>
                      <a:pt x="414" y="73"/>
                    </a:lnTo>
                    <a:lnTo>
                      <a:pt x="415" y="71"/>
                    </a:lnTo>
                    <a:lnTo>
                      <a:pt x="415" y="69"/>
                    </a:lnTo>
                    <a:lnTo>
                      <a:pt x="418" y="65"/>
                    </a:lnTo>
                    <a:lnTo>
                      <a:pt x="420" y="61"/>
                    </a:lnTo>
                    <a:lnTo>
                      <a:pt x="420" y="59"/>
                    </a:lnTo>
                    <a:lnTo>
                      <a:pt x="419" y="59"/>
                    </a:lnTo>
                    <a:lnTo>
                      <a:pt x="419" y="58"/>
                    </a:lnTo>
                    <a:lnTo>
                      <a:pt x="419" y="58"/>
                    </a:lnTo>
                    <a:lnTo>
                      <a:pt x="418" y="57"/>
                    </a:lnTo>
                    <a:lnTo>
                      <a:pt x="417" y="57"/>
                    </a:lnTo>
                    <a:lnTo>
                      <a:pt x="415" y="56"/>
                    </a:lnTo>
                    <a:lnTo>
                      <a:pt x="415" y="56"/>
                    </a:lnTo>
                    <a:lnTo>
                      <a:pt x="415" y="57"/>
                    </a:lnTo>
                    <a:lnTo>
                      <a:pt x="414" y="57"/>
                    </a:lnTo>
                    <a:lnTo>
                      <a:pt x="415" y="58"/>
                    </a:lnTo>
                    <a:lnTo>
                      <a:pt x="415" y="59"/>
                    </a:lnTo>
                    <a:lnTo>
                      <a:pt x="411" y="62"/>
                    </a:lnTo>
                    <a:lnTo>
                      <a:pt x="407" y="65"/>
                    </a:lnTo>
                    <a:lnTo>
                      <a:pt x="407" y="67"/>
                    </a:lnTo>
                    <a:lnTo>
                      <a:pt x="407" y="70"/>
                    </a:lnTo>
                    <a:lnTo>
                      <a:pt x="407" y="71"/>
                    </a:lnTo>
                    <a:lnTo>
                      <a:pt x="407" y="71"/>
                    </a:lnTo>
                    <a:lnTo>
                      <a:pt x="405" y="71"/>
                    </a:lnTo>
                    <a:lnTo>
                      <a:pt x="405" y="74"/>
                    </a:lnTo>
                    <a:lnTo>
                      <a:pt x="405" y="74"/>
                    </a:lnTo>
                    <a:close/>
                    <a:moveTo>
                      <a:pt x="405" y="76"/>
                    </a:moveTo>
                    <a:lnTo>
                      <a:pt x="410" y="76"/>
                    </a:lnTo>
                    <a:lnTo>
                      <a:pt x="410" y="83"/>
                    </a:lnTo>
                    <a:lnTo>
                      <a:pt x="405" y="83"/>
                    </a:lnTo>
                    <a:lnTo>
                      <a:pt x="405" y="76"/>
                    </a:lnTo>
                    <a:lnTo>
                      <a:pt x="405" y="76"/>
                    </a:lnTo>
                    <a:close/>
                    <a:moveTo>
                      <a:pt x="405" y="84"/>
                    </a:moveTo>
                    <a:lnTo>
                      <a:pt x="447" y="84"/>
                    </a:lnTo>
                    <a:lnTo>
                      <a:pt x="447" y="92"/>
                    </a:lnTo>
                    <a:lnTo>
                      <a:pt x="405" y="92"/>
                    </a:lnTo>
                    <a:lnTo>
                      <a:pt x="405" y="84"/>
                    </a:lnTo>
                    <a:lnTo>
                      <a:pt x="405" y="84"/>
                    </a:lnTo>
                    <a:close/>
                    <a:moveTo>
                      <a:pt x="339" y="121"/>
                    </a:moveTo>
                    <a:lnTo>
                      <a:pt x="340" y="121"/>
                    </a:lnTo>
                    <a:lnTo>
                      <a:pt x="340" y="122"/>
                    </a:lnTo>
                    <a:lnTo>
                      <a:pt x="339" y="122"/>
                    </a:lnTo>
                    <a:lnTo>
                      <a:pt x="338" y="124"/>
                    </a:lnTo>
                    <a:lnTo>
                      <a:pt x="337" y="126"/>
                    </a:lnTo>
                    <a:lnTo>
                      <a:pt x="335" y="126"/>
                    </a:lnTo>
                    <a:lnTo>
                      <a:pt x="334" y="128"/>
                    </a:lnTo>
                    <a:lnTo>
                      <a:pt x="332" y="128"/>
                    </a:lnTo>
                    <a:lnTo>
                      <a:pt x="331" y="129"/>
                    </a:lnTo>
                    <a:lnTo>
                      <a:pt x="330" y="130"/>
                    </a:lnTo>
                    <a:lnTo>
                      <a:pt x="329" y="132"/>
                    </a:lnTo>
                    <a:lnTo>
                      <a:pt x="328" y="134"/>
                    </a:lnTo>
                    <a:lnTo>
                      <a:pt x="327" y="134"/>
                    </a:lnTo>
                    <a:lnTo>
                      <a:pt x="327" y="134"/>
                    </a:lnTo>
                    <a:lnTo>
                      <a:pt x="326" y="134"/>
                    </a:lnTo>
                    <a:lnTo>
                      <a:pt x="326" y="134"/>
                    </a:lnTo>
                    <a:lnTo>
                      <a:pt x="326" y="121"/>
                    </a:lnTo>
                    <a:lnTo>
                      <a:pt x="339" y="121"/>
                    </a:lnTo>
                    <a:lnTo>
                      <a:pt x="339" y="121"/>
                    </a:lnTo>
                    <a:close/>
                    <a:moveTo>
                      <a:pt x="391" y="25"/>
                    </a:moveTo>
                    <a:lnTo>
                      <a:pt x="391" y="25"/>
                    </a:lnTo>
                    <a:lnTo>
                      <a:pt x="391" y="25"/>
                    </a:lnTo>
                    <a:lnTo>
                      <a:pt x="391" y="24"/>
                    </a:lnTo>
                    <a:lnTo>
                      <a:pt x="391" y="24"/>
                    </a:lnTo>
                    <a:lnTo>
                      <a:pt x="390" y="24"/>
                    </a:lnTo>
                    <a:lnTo>
                      <a:pt x="390" y="24"/>
                    </a:lnTo>
                    <a:lnTo>
                      <a:pt x="389" y="25"/>
                    </a:lnTo>
                    <a:lnTo>
                      <a:pt x="388" y="25"/>
                    </a:lnTo>
                    <a:lnTo>
                      <a:pt x="387" y="26"/>
                    </a:lnTo>
                    <a:lnTo>
                      <a:pt x="387" y="27"/>
                    </a:lnTo>
                    <a:lnTo>
                      <a:pt x="385" y="29"/>
                    </a:lnTo>
                    <a:lnTo>
                      <a:pt x="384" y="31"/>
                    </a:lnTo>
                    <a:lnTo>
                      <a:pt x="384" y="34"/>
                    </a:lnTo>
                    <a:lnTo>
                      <a:pt x="384" y="35"/>
                    </a:lnTo>
                    <a:lnTo>
                      <a:pt x="383" y="36"/>
                    </a:lnTo>
                    <a:lnTo>
                      <a:pt x="382" y="37"/>
                    </a:lnTo>
                    <a:lnTo>
                      <a:pt x="380" y="38"/>
                    </a:lnTo>
                    <a:lnTo>
                      <a:pt x="380" y="40"/>
                    </a:lnTo>
                    <a:lnTo>
                      <a:pt x="379" y="42"/>
                    </a:lnTo>
                    <a:lnTo>
                      <a:pt x="379" y="42"/>
                    </a:lnTo>
                    <a:lnTo>
                      <a:pt x="379" y="44"/>
                    </a:lnTo>
                    <a:lnTo>
                      <a:pt x="380" y="45"/>
                    </a:lnTo>
                    <a:lnTo>
                      <a:pt x="381" y="46"/>
                    </a:lnTo>
                    <a:lnTo>
                      <a:pt x="381" y="47"/>
                    </a:lnTo>
                    <a:lnTo>
                      <a:pt x="382" y="47"/>
                    </a:lnTo>
                    <a:lnTo>
                      <a:pt x="382" y="48"/>
                    </a:lnTo>
                    <a:lnTo>
                      <a:pt x="382" y="48"/>
                    </a:lnTo>
                    <a:lnTo>
                      <a:pt x="383" y="48"/>
                    </a:lnTo>
                    <a:lnTo>
                      <a:pt x="390" y="48"/>
                    </a:lnTo>
                    <a:lnTo>
                      <a:pt x="390" y="48"/>
                    </a:lnTo>
                    <a:lnTo>
                      <a:pt x="391" y="48"/>
                    </a:lnTo>
                    <a:lnTo>
                      <a:pt x="398" y="48"/>
                    </a:lnTo>
                    <a:lnTo>
                      <a:pt x="399" y="48"/>
                    </a:lnTo>
                    <a:lnTo>
                      <a:pt x="399" y="48"/>
                    </a:lnTo>
                    <a:lnTo>
                      <a:pt x="399" y="48"/>
                    </a:lnTo>
                    <a:lnTo>
                      <a:pt x="399" y="47"/>
                    </a:lnTo>
                    <a:lnTo>
                      <a:pt x="399" y="46"/>
                    </a:lnTo>
                    <a:lnTo>
                      <a:pt x="401" y="46"/>
                    </a:lnTo>
                    <a:lnTo>
                      <a:pt x="401" y="44"/>
                    </a:lnTo>
                    <a:lnTo>
                      <a:pt x="402" y="43"/>
                    </a:lnTo>
                    <a:lnTo>
                      <a:pt x="401" y="42"/>
                    </a:lnTo>
                    <a:lnTo>
                      <a:pt x="401" y="40"/>
                    </a:lnTo>
                    <a:lnTo>
                      <a:pt x="400" y="38"/>
                    </a:lnTo>
                    <a:lnTo>
                      <a:pt x="399" y="38"/>
                    </a:lnTo>
                    <a:lnTo>
                      <a:pt x="398" y="37"/>
                    </a:lnTo>
                    <a:lnTo>
                      <a:pt x="397" y="35"/>
                    </a:lnTo>
                    <a:lnTo>
                      <a:pt x="397" y="34"/>
                    </a:lnTo>
                    <a:lnTo>
                      <a:pt x="396" y="31"/>
                    </a:lnTo>
                    <a:lnTo>
                      <a:pt x="395" y="30"/>
                    </a:lnTo>
                    <a:lnTo>
                      <a:pt x="395" y="27"/>
                    </a:lnTo>
                    <a:lnTo>
                      <a:pt x="394" y="26"/>
                    </a:lnTo>
                    <a:lnTo>
                      <a:pt x="393" y="26"/>
                    </a:lnTo>
                    <a:lnTo>
                      <a:pt x="392" y="25"/>
                    </a:lnTo>
                    <a:lnTo>
                      <a:pt x="391" y="25"/>
                    </a:lnTo>
                    <a:lnTo>
                      <a:pt x="391" y="25"/>
                    </a:lnTo>
                    <a:close/>
                    <a:moveTo>
                      <a:pt x="375" y="74"/>
                    </a:moveTo>
                    <a:lnTo>
                      <a:pt x="371" y="74"/>
                    </a:lnTo>
                    <a:lnTo>
                      <a:pt x="370" y="74"/>
                    </a:lnTo>
                    <a:lnTo>
                      <a:pt x="369" y="74"/>
                    </a:lnTo>
                    <a:lnTo>
                      <a:pt x="368" y="74"/>
                    </a:lnTo>
                    <a:lnTo>
                      <a:pt x="367" y="73"/>
                    </a:lnTo>
                    <a:lnTo>
                      <a:pt x="366" y="71"/>
                    </a:lnTo>
                    <a:lnTo>
                      <a:pt x="366" y="69"/>
                    </a:lnTo>
                    <a:lnTo>
                      <a:pt x="363" y="65"/>
                    </a:lnTo>
                    <a:lnTo>
                      <a:pt x="360" y="61"/>
                    </a:lnTo>
                    <a:lnTo>
                      <a:pt x="360" y="59"/>
                    </a:lnTo>
                    <a:lnTo>
                      <a:pt x="361" y="59"/>
                    </a:lnTo>
                    <a:lnTo>
                      <a:pt x="362" y="58"/>
                    </a:lnTo>
                    <a:lnTo>
                      <a:pt x="362" y="58"/>
                    </a:lnTo>
                    <a:lnTo>
                      <a:pt x="363" y="57"/>
                    </a:lnTo>
                    <a:lnTo>
                      <a:pt x="364" y="57"/>
                    </a:lnTo>
                    <a:lnTo>
                      <a:pt x="365" y="56"/>
                    </a:lnTo>
                    <a:lnTo>
                      <a:pt x="366" y="56"/>
                    </a:lnTo>
                    <a:lnTo>
                      <a:pt x="366" y="57"/>
                    </a:lnTo>
                    <a:lnTo>
                      <a:pt x="366" y="57"/>
                    </a:lnTo>
                    <a:lnTo>
                      <a:pt x="366" y="58"/>
                    </a:lnTo>
                    <a:lnTo>
                      <a:pt x="366" y="59"/>
                    </a:lnTo>
                    <a:lnTo>
                      <a:pt x="369" y="62"/>
                    </a:lnTo>
                    <a:lnTo>
                      <a:pt x="373" y="65"/>
                    </a:lnTo>
                    <a:lnTo>
                      <a:pt x="374" y="67"/>
                    </a:lnTo>
                    <a:lnTo>
                      <a:pt x="374" y="70"/>
                    </a:lnTo>
                    <a:lnTo>
                      <a:pt x="375" y="71"/>
                    </a:lnTo>
                    <a:lnTo>
                      <a:pt x="375" y="71"/>
                    </a:lnTo>
                    <a:lnTo>
                      <a:pt x="375" y="71"/>
                    </a:lnTo>
                    <a:lnTo>
                      <a:pt x="375" y="74"/>
                    </a:lnTo>
                    <a:lnTo>
                      <a:pt x="375" y="74"/>
                    </a:lnTo>
                    <a:close/>
                    <a:moveTo>
                      <a:pt x="405" y="94"/>
                    </a:moveTo>
                    <a:lnTo>
                      <a:pt x="447" y="94"/>
                    </a:lnTo>
                    <a:lnTo>
                      <a:pt x="447" y="110"/>
                    </a:lnTo>
                    <a:lnTo>
                      <a:pt x="405" y="110"/>
                    </a:lnTo>
                    <a:lnTo>
                      <a:pt x="405" y="94"/>
                    </a:lnTo>
                    <a:lnTo>
                      <a:pt x="405" y="94"/>
                    </a:lnTo>
                    <a:close/>
                    <a:moveTo>
                      <a:pt x="405" y="113"/>
                    </a:moveTo>
                    <a:lnTo>
                      <a:pt x="447" y="113"/>
                    </a:lnTo>
                    <a:lnTo>
                      <a:pt x="447" y="120"/>
                    </a:lnTo>
                    <a:lnTo>
                      <a:pt x="405" y="120"/>
                    </a:lnTo>
                    <a:lnTo>
                      <a:pt x="405" y="113"/>
                    </a:lnTo>
                    <a:lnTo>
                      <a:pt x="405" y="113"/>
                    </a:lnTo>
                    <a:close/>
                    <a:moveTo>
                      <a:pt x="405" y="134"/>
                    </a:moveTo>
                    <a:lnTo>
                      <a:pt x="407" y="133"/>
                    </a:lnTo>
                    <a:lnTo>
                      <a:pt x="409" y="131"/>
                    </a:lnTo>
                    <a:lnTo>
                      <a:pt x="411" y="130"/>
                    </a:lnTo>
                    <a:lnTo>
                      <a:pt x="414" y="128"/>
                    </a:lnTo>
                    <a:lnTo>
                      <a:pt x="415" y="126"/>
                    </a:lnTo>
                    <a:lnTo>
                      <a:pt x="416" y="126"/>
                    </a:lnTo>
                    <a:lnTo>
                      <a:pt x="418" y="124"/>
                    </a:lnTo>
                    <a:lnTo>
                      <a:pt x="418" y="123"/>
                    </a:lnTo>
                    <a:lnTo>
                      <a:pt x="419" y="122"/>
                    </a:lnTo>
                    <a:lnTo>
                      <a:pt x="419" y="122"/>
                    </a:lnTo>
                    <a:lnTo>
                      <a:pt x="405" y="122"/>
                    </a:lnTo>
                    <a:lnTo>
                      <a:pt x="405" y="134"/>
                    </a:lnTo>
                    <a:lnTo>
                      <a:pt x="405" y="134"/>
                    </a:lnTo>
                    <a:close/>
                    <a:moveTo>
                      <a:pt x="446" y="134"/>
                    </a:moveTo>
                    <a:lnTo>
                      <a:pt x="445" y="134"/>
                    </a:lnTo>
                    <a:lnTo>
                      <a:pt x="443" y="131"/>
                    </a:lnTo>
                    <a:lnTo>
                      <a:pt x="440" y="130"/>
                    </a:lnTo>
                    <a:lnTo>
                      <a:pt x="438" y="128"/>
                    </a:lnTo>
                    <a:lnTo>
                      <a:pt x="436" y="126"/>
                    </a:lnTo>
                    <a:lnTo>
                      <a:pt x="435" y="126"/>
                    </a:lnTo>
                    <a:lnTo>
                      <a:pt x="435" y="124"/>
                    </a:lnTo>
                    <a:lnTo>
                      <a:pt x="434" y="123"/>
                    </a:lnTo>
                    <a:lnTo>
                      <a:pt x="433" y="122"/>
                    </a:lnTo>
                    <a:lnTo>
                      <a:pt x="433" y="122"/>
                    </a:lnTo>
                    <a:lnTo>
                      <a:pt x="447" y="122"/>
                    </a:lnTo>
                    <a:lnTo>
                      <a:pt x="446" y="134"/>
                    </a:lnTo>
                    <a:lnTo>
                      <a:pt x="446" y="134"/>
                    </a:lnTo>
                    <a:close/>
                    <a:moveTo>
                      <a:pt x="447" y="79"/>
                    </a:moveTo>
                    <a:lnTo>
                      <a:pt x="444" y="79"/>
                    </a:lnTo>
                    <a:lnTo>
                      <a:pt x="444" y="70"/>
                    </a:lnTo>
                    <a:lnTo>
                      <a:pt x="443" y="69"/>
                    </a:lnTo>
                    <a:lnTo>
                      <a:pt x="443" y="69"/>
                    </a:lnTo>
                    <a:lnTo>
                      <a:pt x="441" y="69"/>
                    </a:lnTo>
                    <a:lnTo>
                      <a:pt x="440" y="69"/>
                    </a:lnTo>
                    <a:lnTo>
                      <a:pt x="439" y="70"/>
                    </a:lnTo>
                    <a:lnTo>
                      <a:pt x="438" y="70"/>
                    </a:lnTo>
                    <a:lnTo>
                      <a:pt x="438" y="71"/>
                    </a:lnTo>
                    <a:lnTo>
                      <a:pt x="438" y="72"/>
                    </a:lnTo>
                    <a:lnTo>
                      <a:pt x="438" y="73"/>
                    </a:lnTo>
                    <a:lnTo>
                      <a:pt x="438" y="73"/>
                    </a:lnTo>
                    <a:lnTo>
                      <a:pt x="436" y="74"/>
                    </a:lnTo>
                    <a:lnTo>
                      <a:pt x="435" y="74"/>
                    </a:lnTo>
                    <a:lnTo>
                      <a:pt x="435" y="75"/>
                    </a:lnTo>
                    <a:lnTo>
                      <a:pt x="435" y="76"/>
                    </a:lnTo>
                    <a:lnTo>
                      <a:pt x="435" y="77"/>
                    </a:lnTo>
                    <a:lnTo>
                      <a:pt x="435" y="78"/>
                    </a:lnTo>
                    <a:lnTo>
                      <a:pt x="435" y="78"/>
                    </a:lnTo>
                    <a:lnTo>
                      <a:pt x="435" y="78"/>
                    </a:lnTo>
                    <a:lnTo>
                      <a:pt x="436" y="79"/>
                    </a:lnTo>
                    <a:lnTo>
                      <a:pt x="438" y="81"/>
                    </a:lnTo>
                    <a:lnTo>
                      <a:pt x="439" y="82"/>
                    </a:lnTo>
                    <a:lnTo>
                      <a:pt x="441" y="82"/>
                    </a:lnTo>
                    <a:lnTo>
                      <a:pt x="442" y="82"/>
                    </a:lnTo>
                    <a:lnTo>
                      <a:pt x="445" y="82"/>
                    </a:lnTo>
                    <a:lnTo>
                      <a:pt x="447" y="82"/>
                    </a:lnTo>
                    <a:lnTo>
                      <a:pt x="447" y="79"/>
                    </a:lnTo>
                    <a:lnTo>
                      <a:pt x="447" y="79"/>
                    </a:lnTo>
                    <a:close/>
                    <a:moveTo>
                      <a:pt x="473" y="83"/>
                    </a:moveTo>
                    <a:lnTo>
                      <a:pt x="478" y="83"/>
                    </a:lnTo>
                    <a:lnTo>
                      <a:pt x="479" y="83"/>
                    </a:lnTo>
                    <a:lnTo>
                      <a:pt x="480" y="82"/>
                    </a:lnTo>
                    <a:lnTo>
                      <a:pt x="481" y="82"/>
                    </a:lnTo>
                    <a:lnTo>
                      <a:pt x="482" y="82"/>
                    </a:lnTo>
                    <a:lnTo>
                      <a:pt x="483" y="79"/>
                    </a:lnTo>
                    <a:lnTo>
                      <a:pt x="483" y="77"/>
                    </a:lnTo>
                    <a:lnTo>
                      <a:pt x="484" y="75"/>
                    </a:lnTo>
                    <a:lnTo>
                      <a:pt x="485" y="74"/>
                    </a:lnTo>
                    <a:lnTo>
                      <a:pt x="486" y="73"/>
                    </a:lnTo>
                    <a:lnTo>
                      <a:pt x="487" y="72"/>
                    </a:lnTo>
                    <a:lnTo>
                      <a:pt x="487" y="71"/>
                    </a:lnTo>
                    <a:lnTo>
                      <a:pt x="488" y="70"/>
                    </a:lnTo>
                    <a:lnTo>
                      <a:pt x="488" y="70"/>
                    </a:lnTo>
                    <a:lnTo>
                      <a:pt x="488" y="68"/>
                    </a:lnTo>
                    <a:lnTo>
                      <a:pt x="488" y="66"/>
                    </a:lnTo>
                    <a:lnTo>
                      <a:pt x="487" y="65"/>
                    </a:lnTo>
                    <a:lnTo>
                      <a:pt x="487" y="65"/>
                    </a:lnTo>
                    <a:lnTo>
                      <a:pt x="487" y="65"/>
                    </a:lnTo>
                    <a:lnTo>
                      <a:pt x="486" y="64"/>
                    </a:lnTo>
                    <a:lnTo>
                      <a:pt x="485" y="64"/>
                    </a:lnTo>
                    <a:lnTo>
                      <a:pt x="484" y="65"/>
                    </a:lnTo>
                    <a:lnTo>
                      <a:pt x="484" y="65"/>
                    </a:lnTo>
                    <a:lnTo>
                      <a:pt x="484" y="66"/>
                    </a:lnTo>
                    <a:lnTo>
                      <a:pt x="484" y="67"/>
                    </a:lnTo>
                    <a:lnTo>
                      <a:pt x="483" y="68"/>
                    </a:lnTo>
                    <a:lnTo>
                      <a:pt x="480" y="70"/>
                    </a:lnTo>
                    <a:lnTo>
                      <a:pt x="479" y="70"/>
                    </a:lnTo>
                    <a:lnTo>
                      <a:pt x="477" y="71"/>
                    </a:lnTo>
                    <a:lnTo>
                      <a:pt x="476" y="72"/>
                    </a:lnTo>
                    <a:lnTo>
                      <a:pt x="475" y="74"/>
                    </a:lnTo>
                    <a:lnTo>
                      <a:pt x="475" y="76"/>
                    </a:lnTo>
                    <a:lnTo>
                      <a:pt x="475" y="78"/>
                    </a:lnTo>
                    <a:lnTo>
                      <a:pt x="475" y="79"/>
                    </a:lnTo>
                    <a:lnTo>
                      <a:pt x="475" y="79"/>
                    </a:lnTo>
                    <a:lnTo>
                      <a:pt x="473" y="79"/>
                    </a:lnTo>
                    <a:lnTo>
                      <a:pt x="473" y="83"/>
                    </a:lnTo>
                    <a:lnTo>
                      <a:pt x="473" y="83"/>
                    </a:lnTo>
                    <a:close/>
                    <a:moveTo>
                      <a:pt x="474" y="113"/>
                    </a:moveTo>
                    <a:lnTo>
                      <a:pt x="479" y="113"/>
                    </a:lnTo>
                    <a:lnTo>
                      <a:pt x="479" y="120"/>
                    </a:lnTo>
                    <a:lnTo>
                      <a:pt x="474" y="120"/>
                    </a:lnTo>
                    <a:lnTo>
                      <a:pt x="474" y="113"/>
                    </a:lnTo>
                    <a:lnTo>
                      <a:pt x="474" y="113"/>
                    </a:lnTo>
                    <a:close/>
                    <a:moveTo>
                      <a:pt x="473" y="84"/>
                    </a:moveTo>
                    <a:lnTo>
                      <a:pt x="479" y="84"/>
                    </a:lnTo>
                    <a:lnTo>
                      <a:pt x="479" y="92"/>
                    </a:lnTo>
                    <a:lnTo>
                      <a:pt x="473" y="92"/>
                    </a:lnTo>
                    <a:lnTo>
                      <a:pt x="473" y="84"/>
                    </a:lnTo>
                    <a:lnTo>
                      <a:pt x="473" y="84"/>
                    </a:lnTo>
                    <a:close/>
                    <a:moveTo>
                      <a:pt x="475" y="166"/>
                    </a:moveTo>
                    <a:lnTo>
                      <a:pt x="475" y="166"/>
                    </a:lnTo>
                    <a:lnTo>
                      <a:pt x="477" y="167"/>
                    </a:lnTo>
                    <a:lnTo>
                      <a:pt x="479" y="169"/>
                    </a:lnTo>
                    <a:lnTo>
                      <a:pt x="479" y="170"/>
                    </a:lnTo>
                    <a:lnTo>
                      <a:pt x="480" y="171"/>
                    </a:lnTo>
                    <a:lnTo>
                      <a:pt x="481" y="172"/>
                    </a:lnTo>
                    <a:lnTo>
                      <a:pt x="483" y="176"/>
                    </a:lnTo>
                    <a:lnTo>
                      <a:pt x="483" y="178"/>
                    </a:lnTo>
                    <a:lnTo>
                      <a:pt x="484" y="179"/>
                    </a:lnTo>
                    <a:lnTo>
                      <a:pt x="486" y="180"/>
                    </a:lnTo>
                    <a:lnTo>
                      <a:pt x="487" y="182"/>
                    </a:lnTo>
                    <a:lnTo>
                      <a:pt x="489" y="183"/>
                    </a:lnTo>
                    <a:lnTo>
                      <a:pt x="490" y="186"/>
                    </a:lnTo>
                    <a:lnTo>
                      <a:pt x="491" y="188"/>
                    </a:lnTo>
                    <a:lnTo>
                      <a:pt x="491" y="190"/>
                    </a:lnTo>
                    <a:lnTo>
                      <a:pt x="491" y="193"/>
                    </a:lnTo>
                    <a:lnTo>
                      <a:pt x="491" y="198"/>
                    </a:lnTo>
                    <a:lnTo>
                      <a:pt x="490" y="200"/>
                    </a:lnTo>
                    <a:lnTo>
                      <a:pt x="491" y="202"/>
                    </a:lnTo>
                    <a:lnTo>
                      <a:pt x="493" y="203"/>
                    </a:lnTo>
                    <a:lnTo>
                      <a:pt x="495" y="206"/>
                    </a:lnTo>
                    <a:lnTo>
                      <a:pt x="497" y="209"/>
                    </a:lnTo>
                    <a:lnTo>
                      <a:pt x="497" y="210"/>
                    </a:lnTo>
                    <a:lnTo>
                      <a:pt x="497" y="212"/>
                    </a:lnTo>
                    <a:lnTo>
                      <a:pt x="497" y="214"/>
                    </a:lnTo>
                    <a:lnTo>
                      <a:pt x="497" y="217"/>
                    </a:lnTo>
                    <a:lnTo>
                      <a:pt x="497" y="219"/>
                    </a:lnTo>
                    <a:lnTo>
                      <a:pt x="496" y="221"/>
                    </a:lnTo>
                    <a:lnTo>
                      <a:pt x="496" y="222"/>
                    </a:lnTo>
                    <a:lnTo>
                      <a:pt x="495" y="222"/>
                    </a:lnTo>
                    <a:lnTo>
                      <a:pt x="475" y="222"/>
                    </a:lnTo>
                    <a:lnTo>
                      <a:pt x="475" y="166"/>
                    </a:lnTo>
                    <a:lnTo>
                      <a:pt x="475" y="166"/>
                    </a:lnTo>
                    <a:close/>
                    <a:moveTo>
                      <a:pt x="474" y="226"/>
                    </a:moveTo>
                    <a:lnTo>
                      <a:pt x="501" y="226"/>
                    </a:lnTo>
                    <a:lnTo>
                      <a:pt x="501" y="234"/>
                    </a:lnTo>
                    <a:lnTo>
                      <a:pt x="474" y="234"/>
                    </a:lnTo>
                    <a:lnTo>
                      <a:pt x="474" y="226"/>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8" name="îṩḷïďè"/>
              <p:cNvSpPr/>
              <p:nvPr userDrawn="1"/>
            </p:nvSpPr>
            <p:spPr bwMode="auto">
              <a:xfrm>
                <a:off x="1914526" y="2486026"/>
                <a:ext cx="1882775" cy="1882775"/>
              </a:xfrm>
              <a:custGeom>
                <a:avLst/>
                <a:gdLst>
                  <a:gd name="T0" fmla="*/ 784 w 1186"/>
                  <a:gd name="T1" fmla="*/ 31 h 1186"/>
                  <a:gd name="T2" fmla="*/ 982 w 1186"/>
                  <a:gd name="T3" fmla="*/ 145 h 1186"/>
                  <a:gd name="T4" fmla="*/ 1122 w 1186"/>
                  <a:gd name="T5" fmla="*/ 323 h 1186"/>
                  <a:gd name="T6" fmla="*/ 1184 w 1186"/>
                  <a:gd name="T7" fmla="*/ 548 h 1186"/>
                  <a:gd name="T8" fmla="*/ 1171 w 1186"/>
                  <a:gd name="T9" fmla="*/ 727 h 1186"/>
                  <a:gd name="T10" fmla="*/ 1077 w 1186"/>
                  <a:gd name="T11" fmla="*/ 936 h 1186"/>
                  <a:gd name="T12" fmla="*/ 913 w 1186"/>
                  <a:gd name="T13" fmla="*/ 1093 h 1186"/>
                  <a:gd name="T14" fmla="*/ 698 w 1186"/>
                  <a:gd name="T15" fmla="*/ 1177 h 1186"/>
                  <a:gd name="T16" fmla="*/ 518 w 1186"/>
                  <a:gd name="T17" fmla="*/ 1181 h 1186"/>
                  <a:gd name="T18" fmla="*/ 298 w 1186"/>
                  <a:gd name="T19" fmla="*/ 1108 h 1186"/>
                  <a:gd name="T20" fmla="*/ 127 w 1186"/>
                  <a:gd name="T21" fmla="*/ 960 h 1186"/>
                  <a:gd name="T22" fmla="*/ 23 w 1186"/>
                  <a:gd name="T23" fmla="*/ 756 h 1186"/>
                  <a:gd name="T24" fmla="*/ 1 w 1186"/>
                  <a:gd name="T25" fmla="*/ 578 h 1186"/>
                  <a:gd name="T26" fmla="*/ 53 w 1186"/>
                  <a:gd name="T27" fmla="*/ 349 h 1186"/>
                  <a:gd name="T28" fmla="*/ 184 w 1186"/>
                  <a:gd name="T29" fmla="*/ 164 h 1186"/>
                  <a:gd name="T30" fmla="*/ 376 w 1186"/>
                  <a:gd name="T31" fmla="*/ 42 h 1186"/>
                  <a:gd name="T32" fmla="*/ 593 w 1186"/>
                  <a:gd name="T33" fmla="*/ 0 h 1186"/>
                  <a:gd name="T34" fmla="*/ 491 w 1186"/>
                  <a:gd name="T35" fmla="*/ 233 h 1186"/>
                  <a:gd name="T36" fmla="*/ 362 w 1186"/>
                  <a:gd name="T37" fmla="*/ 299 h 1186"/>
                  <a:gd name="T38" fmla="*/ 268 w 1186"/>
                  <a:gd name="T39" fmla="*/ 407 h 1186"/>
                  <a:gd name="T40" fmla="*/ 222 w 1186"/>
                  <a:gd name="T41" fmla="*/ 546 h 1186"/>
                  <a:gd name="T42" fmla="*/ 224 w 1186"/>
                  <a:gd name="T43" fmla="*/ 660 h 1186"/>
                  <a:gd name="T44" fmla="*/ 278 w 1186"/>
                  <a:gd name="T45" fmla="*/ 795 h 1186"/>
                  <a:gd name="T46" fmla="*/ 392 w 1186"/>
                  <a:gd name="T47" fmla="*/ 908 h 1186"/>
                  <a:gd name="T48" fmla="*/ 431 w 1186"/>
                  <a:gd name="T49" fmla="*/ 916 h 1186"/>
                  <a:gd name="T50" fmla="*/ 304 w 1186"/>
                  <a:gd name="T51" fmla="*/ 809 h 1186"/>
                  <a:gd name="T52" fmla="*/ 244 w 1186"/>
                  <a:gd name="T53" fmla="*/ 684 h 1186"/>
                  <a:gd name="T54" fmla="*/ 232 w 1186"/>
                  <a:gd name="T55" fmla="*/ 575 h 1186"/>
                  <a:gd name="T56" fmla="*/ 268 w 1186"/>
                  <a:gd name="T57" fmla="*/ 437 h 1186"/>
                  <a:gd name="T58" fmla="*/ 351 w 1186"/>
                  <a:gd name="T59" fmla="*/ 326 h 1186"/>
                  <a:gd name="T60" fmla="*/ 469 w 1186"/>
                  <a:gd name="T61" fmla="*/ 254 h 1186"/>
                  <a:gd name="T62" fmla="*/ 593 w 1186"/>
                  <a:gd name="T63" fmla="*/ 232 h 1186"/>
                  <a:gd name="T64" fmla="*/ 717 w 1186"/>
                  <a:gd name="T65" fmla="*/ 254 h 1186"/>
                  <a:gd name="T66" fmla="*/ 836 w 1186"/>
                  <a:gd name="T67" fmla="*/ 326 h 1186"/>
                  <a:gd name="T68" fmla="*/ 919 w 1186"/>
                  <a:gd name="T69" fmla="*/ 437 h 1186"/>
                  <a:gd name="T70" fmla="*/ 954 w 1186"/>
                  <a:gd name="T71" fmla="*/ 575 h 1186"/>
                  <a:gd name="T72" fmla="*/ 943 w 1186"/>
                  <a:gd name="T73" fmla="*/ 684 h 1186"/>
                  <a:gd name="T74" fmla="*/ 883 w 1186"/>
                  <a:gd name="T75" fmla="*/ 809 h 1186"/>
                  <a:gd name="T76" fmla="*/ 756 w 1186"/>
                  <a:gd name="T77" fmla="*/ 916 h 1186"/>
                  <a:gd name="T78" fmla="*/ 795 w 1186"/>
                  <a:gd name="T79" fmla="*/ 909 h 1186"/>
                  <a:gd name="T80" fmla="*/ 909 w 1186"/>
                  <a:gd name="T81" fmla="*/ 795 h 1186"/>
                  <a:gd name="T82" fmla="*/ 961 w 1186"/>
                  <a:gd name="T83" fmla="*/ 660 h 1186"/>
                  <a:gd name="T84" fmla="*/ 965 w 1186"/>
                  <a:gd name="T85" fmla="*/ 546 h 1186"/>
                  <a:gd name="T86" fmla="*/ 918 w 1186"/>
                  <a:gd name="T87" fmla="*/ 407 h 1186"/>
                  <a:gd name="T88" fmla="*/ 825 w 1186"/>
                  <a:gd name="T89" fmla="*/ 299 h 1186"/>
                  <a:gd name="T90" fmla="*/ 696 w 1186"/>
                  <a:gd name="T91" fmla="*/ 233 h 1186"/>
                  <a:gd name="T92" fmla="*/ 593 w 1186"/>
                  <a:gd name="T93" fmla="*/ 14 h 1186"/>
                  <a:gd name="T94" fmla="*/ 408 w 1186"/>
                  <a:gd name="T95" fmla="*/ 44 h 1186"/>
                  <a:gd name="T96" fmla="*/ 214 w 1186"/>
                  <a:gd name="T97" fmla="*/ 155 h 1186"/>
                  <a:gd name="T98" fmla="*/ 77 w 1186"/>
                  <a:gd name="T99" fmla="*/ 330 h 1186"/>
                  <a:gd name="T100" fmla="*/ 15 w 1186"/>
                  <a:gd name="T101" fmla="*/ 548 h 1186"/>
                  <a:gd name="T102" fmla="*/ 28 w 1186"/>
                  <a:gd name="T103" fmla="*/ 724 h 1186"/>
                  <a:gd name="T104" fmla="*/ 120 w 1186"/>
                  <a:gd name="T105" fmla="*/ 928 h 1186"/>
                  <a:gd name="T106" fmla="*/ 281 w 1186"/>
                  <a:gd name="T107" fmla="*/ 1081 h 1186"/>
                  <a:gd name="T108" fmla="*/ 491 w 1186"/>
                  <a:gd name="T109" fmla="*/ 1164 h 1186"/>
                  <a:gd name="T110" fmla="*/ 667 w 1186"/>
                  <a:gd name="T111" fmla="*/ 1169 h 1186"/>
                  <a:gd name="T112" fmla="*/ 882 w 1186"/>
                  <a:gd name="T113" fmla="*/ 1096 h 1186"/>
                  <a:gd name="T114" fmla="*/ 1050 w 1186"/>
                  <a:gd name="T115" fmla="*/ 951 h 1186"/>
                  <a:gd name="T116" fmla="*/ 1151 w 1186"/>
                  <a:gd name="T117" fmla="*/ 752 h 1186"/>
                  <a:gd name="T118" fmla="*/ 1173 w 1186"/>
                  <a:gd name="T119" fmla="*/ 578 h 1186"/>
                  <a:gd name="T120" fmla="*/ 1122 w 1186"/>
                  <a:gd name="T121" fmla="*/ 355 h 1186"/>
                  <a:gd name="T122" fmla="*/ 994 w 1186"/>
                  <a:gd name="T123" fmla="*/ 174 h 1186"/>
                  <a:gd name="T124" fmla="*/ 806 w 1186"/>
                  <a:gd name="T125" fmla="*/ 54 h 1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186" h="1186">
                    <a:moveTo>
                      <a:pt x="593" y="0"/>
                    </a:moveTo>
                    <a:lnTo>
                      <a:pt x="593" y="0"/>
                    </a:lnTo>
                    <a:lnTo>
                      <a:pt x="593" y="0"/>
                    </a:lnTo>
                    <a:lnTo>
                      <a:pt x="609" y="1"/>
                    </a:lnTo>
                    <a:lnTo>
                      <a:pt x="624" y="1"/>
                    </a:lnTo>
                    <a:lnTo>
                      <a:pt x="639" y="2"/>
                    </a:lnTo>
                    <a:lnTo>
                      <a:pt x="654" y="3"/>
                    </a:lnTo>
                    <a:lnTo>
                      <a:pt x="669" y="5"/>
                    </a:lnTo>
                    <a:lnTo>
                      <a:pt x="684" y="7"/>
                    </a:lnTo>
                    <a:lnTo>
                      <a:pt x="698" y="10"/>
                    </a:lnTo>
                    <a:lnTo>
                      <a:pt x="713" y="13"/>
                    </a:lnTo>
                    <a:lnTo>
                      <a:pt x="727" y="15"/>
                    </a:lnTo>
                    <a:lnTo>
                      <a:pt x="741" y="19"/>
                    </a:lnTo>
                    <a:lnTo>
                      <a:pt x="756" y="23"/>
                    </a:lnTo>
                    <a:lnTo>
                      <a:pt x="769" y="27"/>
                    </a:lnTo>
                    <a:lnTo>
                      <a:pt x="784" y="31"/>
                    </a:lnTo>
                    <a:lnTo>
                      <a:pt x="797" y="36"/>
                    </a:lnTo>
                    <a:lnTo>
                      <a:pt x="811" y="42"/>
                    </a:lnTo>
                    <a:lnTo>
                      <a:pt x="825" y="47"/>
                    </a:lnTo>
                    <a:lnTo>
                      <a:pt x="837" y="53"/>
                    </a:lnTo>
                    <a:lnTo>
                      <a:pt x="850" y="59"/>
                    </a:lnTo>
                    <a:lnTo>
                      <a:pt x="863" y="65"/>
                    </a:lnTo>
                    <a:lnTo>
                      <a:pt x="876" y="72"/>
                    </a:lnTo>
                    <a:lnTo>
                      <a:pt x="889" y="79"/>
                    </a:lnTo>
                    <a:lnTo>
                      <a:pt x="901" y="87"/>
                    </a:lnTo>
                    <a:lnTo>
                      <a:pt x="913" y="94"/>
                    </a:lnTo>
                    <a:lnTo>
                      <a:pt x="925" y="102"/>
                    </a:lnTo>
                    <a:lnTo>
                      <a:pt x="937" y="110"/>
                    </a:lnTo>
                    <a:lnTo>
                      <a:pt x="948" y="119"/>
                    </a:lnTo>
                    <a:lnTo>
                      <a:pt x="959" y="127"/>
                    </a:lnTo>
                    <a:lnTo>
                      <a:pt x="970" y="135"/>
                    </a:lnTo>
                    <a:lnTo>
                      <a:pt x="982" y="145"/>
                    </a:lnTo>
                    <a:lnTo>
                      <a:pt x="992" y="155"/>
                    </a:lnTo>
                    <a:lnTo>
                      <a:pt x="1002" y="164"/>
                    </a:lnTo>
                    <a:lnTo>
                      <a:pt x="1013" y="174"/>
                    </a:lnTo>
                    <a:lnTo>
                      <a:pt x="1022" y="184"/>
                    </a:lnTo>
                    <a:lnTo>
                      <a:pt x="1032" y="195"/>
                    </a:lnTo>
                    <a:lnTo>
                      <a:pt x="1042" y="206"/>
                    </a:lnTo>
                    <a:lnTo>
                      <a:pt x="1050" y="216"/>
                    </a:lnTo>
                    <a:lnTo>
                      <a:pt x="1060" y="227"/>
                    </a:lnTo>
                    <a:lnTo>
                      <a:pt x="1069" y="239"/>
                    </a:lnTo>
                    <a:lnTo>
                      <a:pt x="1077" y="250"/>
                    </a:lnTo>
                    <a:lnTo>
                      <a:pt x="1085" y="262"/>
                    </a:lnTo>
                    <a:lnTo>
                      <a:pt x="1093" y="274"/>
                    </a:lnTo>
                    <a:lnTo>
                      <a:pt x="1101" y="286"/>
                    </a:lnTo>
                    <a:lnTo>
                      <a:pt x="1108" y="298"/>
                    </a:lnTo>
                    <a:lnTo>
                      <a:pt x="1114" y="311"/>
                    </a:lnTo>
                    <a:lnTo>
                      <a:pt x="1122" y="323"/>
                    </a:lnTo>
                    <a:lnTo>
                      <a:pt x="1128" y="336"/>
                    </a:lnTo>
                    <a:lnTo>
                      <a:pt x="1134" y="349"/>
                    </a:lnTo>
                    <a:lnTo>
                      <a:pt x="1140" y="363"/>
                    </a:lnTo>
                    <a:lnTo>
                      <a:pt x="1146" y="376"/>
                    </a:lnTo>
                    <a:lnTo>
                      <a:pt x="1150" y="389"/>
                    </a:lnTo>
                    <a:lnTo>
                      <a:pt x="1155" y="403"/>
                    </a:lnTo>
                    <a:lnTo>
                      <a:pt x="1160" y="417"/>
                    </a:lnTo>
                    <a:lnTo>
                      <a:pt x="1164" y="431"/>
                    </a:lnTo>
                    <a:lnTo>
                      <a:pt x="1167" y="445"/>
                    </a:lnTo>
                    <a:lnTo>
                      <a:pt x="1171" y="460"/>
                    </a:lnTo>
                    <a:lnTo>
                      <a:pt x="1174" y="474"/>
                    </a:lnTo>
                    <a:lnTo>
                      <a:pt x="1177" y="488"/>
                    </a:lnTo>
                    <a:lnTo>
                      <a:pt x="1179" y="503"/>
                    </a:lnTo>
                    <a:lnTo>
                      <a:pt x="1182" y="518"/>
                    </a:lnTo>
                    <a:lnTo>
                      <a:pt x="1183" y="532"/>
                    </a:lnTo>
                    <a:lnTo>
                      <a:pt x="1184" y="548"/>
                    </a:lnTo>
                    <a:lnTo>
                      <a:pt x="1186" y="563"/>
                    </a:lnTo>
                    <a:lnTo>
                      <a:pt x="1186" y="578"/>
                    </a:lnTo>
                    <a:lnTo>
                      <a:pt x="1186" y="593"/>
                    </a:lnTo>
                    <a:lnTo>
                      <a:pt x="1186" y="593"/>
                    </a:lnTo>
                    <a:lnTo>
                      <a:pt x="1186" y="593"/>
                    </a:lnTo>
                    <a:lnTo>
                      <a:pt x="1186" y="593"/>
                    </a:lnTo>
                    <a:lnTo>
                      <a:pt x="1186" y="593"/>
                    </a:lnTo>
                    <a:lnTo>
                      <a:pt x="1186" y="608"/>
                    </a:lnTo>
                    <a:lnTo>
                      <a:pt x="1186" y="624"/>
                    </a:lnTo>
                    <a:lnTo>
                      <a:pt x="1184" y="639"/>
                    </a:lnTo>
                    <a:lnTo>
                      <a:pt x="1183" y="654"/>
                    </a:lnTo>
                    <a:lnTo>
                      <a:pt x="1182" y="669"/>
                    </a:lnTo>
                    <a:lnTo>
                      <a:pt x="1179" y="684"/>
                    </a:lnTo>
                    <a:lnTo>
                      <a:pt x="1177" y="698"/>
                    </a:lnTo>
                    <a:lnTo>
                      <a:pt x="1174" y="713"/>
                    </a:lnTo>
                    <a:lnTo>
                      <a:pt x="1171" y="727"/>
                    </a:lnTo>
                    <a:lnTo>
                      <a:pt x="1167" y="741"/>
                    </a:lnTo>
                    <a:lnTo>
                      <a:pt x="1164" y="756"/>
                    </a:lnTo>
                    <a:lnTo>
                      <a:pt x="1160" y="769"/>
                    </a:lnTo>
                    <a:lnTo>
                      <a:pt x="1155" y="784"/>
                    </a:lnTo>
                    <a:lnTo>
                      <a:pt x="1150" y="797"/>
                    </a:lnTo>
                    <a:lnTo>
                      <a:pt x="1146" y="811"/>
                    </a:lnTo>
                    <a:lnTo>
                      <a:pt x="1140" y="824"/>
                    </a:lnTo>
                    <a:lnTo>
                      <a:pt x="1134" y="837"/>
                    </a:lnTo>
                    <a:lnTo>
                      <a:pt x="1128" y="851"/>
                    </a:lnTo>
                    <a:lnTo>
                      <a:pt x="1122" y="864"/>
                    </a:lnTo>
                    <a:lnTo>
                      <a:pt x="1114" y="876"/>
                    </a:lnTo>
                    <a:lnTo>
                      <a:pt x="1108" y="888"/>
                    </a:lnTo>
                    <a:lnTo>
                      <a:pt x="1101" y="900"/>
                    </a:lnTo>
                    <a:lnTo>
                      <a:pt x="1093" y="912"/>
                    </a:lnTo>
                    <a:lnTo>
                      <a:pt x="1085" y="924"/>
                    </a:lnTo>
                    <a:lnTo>
                      <a:pt x="1077" y="936"/>
                    </a:lnTo>
                    <a:lnTo>
                      <a:pt x="1069" y="948"/>
                    </a:lnTo>
                    <a:lnTo>
                      <a:pt x="1060" y="960"/>
                    </a:lnTo>
                    <a:lnTo>
                      <a:pt x="1050" y="970"/>
                    </a:lnTo>
                    <a:lnTo>
                      <a:pt x="1042" y="981"/>
                    </a:lnTo>
                    <a:lnTo>
                      <a:pt x="1032" y="992"/>
                    </a:lnTo>
                    <a:lnTo>
                      <a:pt x="1022" y="1002"/>
                    </a:lnTo>
                    <a:lnTo>
                      <a:pt x="1013" y="1012"/>
                    </a:lnTo>
                    <a:lnTo>
                      <a:pt x="1002" y="1022"/>
                    </a:lnTo>
                    <a:lnTo>
                      <a:pt x="992" y="1032"/>
                    </a:lnTo>
                    <a:lnTo>
                      <a:pt x="982" y="1041"/>
                    </a:lnTo>
                    <a:lnTo>
                      <a:pt x="970" y="1051"/>
                    </a:lnTo>
                    <a:lnTo>
                      <a:pt x="959" y="1060"/>
                    </a:lnTo>
                    <a:lnTo>
                      <a:pt x="948" y="1069"/>
                    </a:lnTo>
                    <a:lnTo>
                      <a:pt x="937" y="1077"/>
                    </a:lnTo>
                    <a:lnTo>
                      <a:pt x="925" y="1085"/>
                    </a:lnTo>
                    <a:lnTo>
                      <a:pt x="913" y="1093"/>
                    </a:lnTo>
                    <a:lnTo>
                      <a:pt x="901" y="1101"/>
                    </a:lnTo>
                    <a:lnTo>
                      <a:pt x="889" y="1108"/>
                    </a:lnTo>
                    <a:lnTo>
                      <a:pt x="876" y="1114"/>
                    </a:lnTo>
                    <a:lnTo>
                      <a:pt x="863" y="1121"/>
                    </a:lnTo>
                    <a:lnTo>
                      <a:pt x="850" y="1128"/>
                    </a:lnTo>
                    <a:lnTo>
                      <a:pt x="837" y="1134"/>
                    </a:lnTo>
                    <a:lnTo>
                      <a:pt x="825" y="1140"/>
                    </a:lnTo>
                    <a:lnTo>
                      <a:pt x="811" y="1145"/>
                    </a:lnTo>
                    <a:lnTo>
                      <a:pt x="797" y="1150"/>
                    </a:lnTo>
                    <a:lnTo>
                      <a:pt x="784" y="1155"/>
                    </a:lnTo>
                    <a:lnTo>
                      <a:pt x="769" y="1160"/>
                    </a:lnTo>
                    <a:lnTo>
                      <a:pt x="756" y="1164"/>
                    </a:lnTo>
                    <a:lnTo>
                      <a:pt x="741" y="1168"/>
                    </a:lnTo>
                    <a:lnTo>
                      <a:pt x="727" y="1171"/>
                    </a:lnTo>
                    <a:lnTo>
                      <a:pt x="713" y="1174"/>
                    </a:lnTo>
                    <a:lnTo>
                      <a:pt x="698" y="1177"/>
                    </a:lnTo>
                    <a:lnTo>
                      <a:pt x="684" y="1179"/>
                    </a:lnTo>
                    <a:lnTo>
                      <a:pt x="669" y="1181"/>
                    </a:lnTo>
                    <a:lnTo>
                      <a:pt x="654" y="1183"/>
                    </a:lnTo>
                    <a:lnTo>
                      <a:pt x="639" y="1185"/>
                    </a:lnTo>
                    <a:lnTo>
                      <a:pt x="624" y="1185"/>
                    </a:lnTo>
                    <a:lnTo>
                      <a:pt x="609" y="1186"/>
                    </a:lnTo>
                    <a:lnTo>
                      <a:pt x="593" y="1186"/>
                    </a:lnTo>
                    <a:lnTo>
                      <a:pt x="593" y="1186"/>
                    </a:lnTo>
                    <a:lnTo>
                      <a:pt x="593" y="1186"/>
                    </a:lnTo>
                    <a:lnTo>
                      <a:pt x="593" y="1186"/>
                    </a:lnTo>
                    <a:lnTo>
                      <a:pt x="593" y="1186"/>
                    </a:lnTo>
                    <a:lnTo>
                      <a:pt x="578" y="1186"/>
                    </a:lnTo>
                    <a:lnTo>
                      <a:pt x="563" y="1185"/>
                    </a:lnTo>
                    <a:lnTo>
                      <a:pt x="548" y="1185"/>
                    </a:lnTo>
                    <a:lnTo>
                      <a:pt x="532" y="1183"/>
                    </a:lnTo>
                    <a:lnTo>
                      <a:pt x="518" y="1181"/>
                    </a:lnTo>
                    <a:lnTo>
                      <a:pt x="503" y="1179"/>
                    </a:lnTo>
                    <a:lnTo>
                      <a:pt x="488" y="1177"/>
                    </a:lnTo>
                    <a:lnTo>
                      <a:pt x="474" y="1174"/>
                    </a:lnTo>
                    <a:lnTo>
                      <a:pt x="460" y="1171"/>
                    </a:lnTo>
                    <a:lnTo>
                      <a:pt x="445" y="1168"/>
                    </a:lnTo>
                    <a:lnTo>
                      <a:pt x="431" y="1164"/>
                    </a:lnTo>
                    <a:lnTo>
                      <a:pt x="417" y="1160"/>
                    </a:lnTo>
                    <a:lnTo>
                      <a:pt x="404" y="1155"/>
                    </a:lnTo>
                    <a:lnTo>
                      <a:pt x="389" y="1150"/>
                    </a:lnTo>
                    <a:lnTo>
                      <a:pt x="376" y="1145"/>
                    </a:lnTo>
                    <a:lnTo>
                      <a:pt x="363" y="1140"/>
                    </a:lnTo>
                    <a:lnTo>
                      <a:pt x="349" y="1134"/>
                    </a:lnTo>
                    <a:lnTo>
                      <a:pt x="336" y="1128"/>
                    </a:lnTo>
                    <a:lnTo>
                      <a:pt x="324" y="1121"/>
                    </a:lnTo>
                    <a:lnTo>
                      <a:pt x="311" y="1114"/>
                    </a:lnTo>
                    <a:lnTo>
                      <a:pt x="298" y="1108"/>
                    </a:lnTo>
                    <a:lnTo>
                      <a:pt x="286" y="1101"/>
                    </a:lnTo>
                    <a:lnTo>
                      <a:pt x="274" y="1093"/>
                    </a:lnTo>
                    <a:lnTo>
                      <a:pt x="262" y="1085"/>
                    </a:lnTo>
                    <a:lnTo>
                      <a:pt x="250" y="1077"/>
                    </a:lnTo>
                    <a:lnTo>
                      <a:pt x="239" y="1069"/>
                    </a:lnTo>
                    <a:lnTo>
                      <a:pt x="227" y="1060"/>
                    </a:lnTo>
                    <a:lnTo>
                      <a:pt x="216" y="1051"/>
                    </a:lnTo>
                    <a:lnTo>
                      <a:pt x="205" y="1041"/>
                    </a:lnTo>
                    <a:lnTo>
                      <a:pt x="195" y="1032"/>
                    </a:lnTo>
                    <a:lnTo>
                      <a:pt x="184" y="1022"/>
                    </a:lnTo>
                    <a:lnTo>
                      <a:pt x="174" y="1012"/>
                    </a:lnTo>
                    <a:lnTo>
                      <a:pt x="164" y="1002"/>
                    </a:lnTo>
                    <a:lnTo>
                      <a:pt x="155" y="992"/>
                    </a:lnTo>
                    <a:lnTo>
                      <a:pt x="145" y="981"/>
                    </a:lnTo>
                    <a:lnTo>
                      <a:pt x="135" y="970"/>
                    </a:lnTo>
                    <a:lnTo>
                      <a:pt x="127" y="960"/>
                    </a:lnTo>
                    <a:lnTo>
                      <a:pt x="118" y="948"/>
                    </a:lnTo>
                    <a:lnTo>
                      <a:pt x="110" y="936"/>
                    </a:lnTo>
                    <a:lnTo>
                      <a:pt x="102" y="924"/>
                    </a:lnTo>
                    <a:lnTo>
                      <a:pt x="94" y="912"/>
                    </a:lnTo>
                    <a:lnTo>
                      <a:pt x="87" y="900"/>
                    </a:lnTo>
                    <a:lnTo>
                      <a:pt x="79" y="888"/>
                    </a:lnTo>
                    <a:lnTo>
                      <a:pt x="71" y="876"/>
                    </a:lnTo>
                    <a:lnTo>
                      <a:pt x="65" y="864"/>
                    </a:lnTo>
                    <a:lnTo>
                      <a:pt x="59" y="851"/>
                    </a:lnTo>
                    <a:lnTo>
                      <a:pt x="53" y="837"/>
                    </a:lnTo>
                    <a:lnTo>
                      <a:pt x="47" y="824"/>
                    </a:lnTo>
                    <a:lnTo>
                      <a:pt x="42" y="811"/>
                    </a:lnTo>
                    <a:lnTo>
                      <a:pt x="36" y="797"/>
                    </a:lnTo>
                    <a:lnTo>
                      <a:pt x="31" y="784"/>
                    </a:lnTo>
                    <a:lnTo>
                      <a:pt x="27" y="769"/>
                    </a:lnTo>
                    <a:lnTo>
                      <a:pt x="23" y="756"/>
                    </a:lnTo>
                    <a:lnTo>
                      <a:pt x="19" y="741"/>
                    </a:lnTo>
                    <a:lnTo>
                      <a:pt x="15" y="727"/>
                    </a:lnTo>
                    <a:lnTo>
                      <a:pt x="12" y="713"/>
                    </a:lnTo>
                    <a:lnTo>
                      <a:pt x="10" y="698"/>
                    </a:lnTo>
                    <a:lnTo>
                      <a:pt x="7" y="684"/>
                    </a:lnTo>
                    <a:lnTo>
                      <a:pt x="5" y="669"/>
                    </a:lnTo>
                    <a:lnTo>
                      <a:pt x="3" y="654"/>
                    </a:lnTo>
                    <a:lnTo>
                      <a:pt x="2" y="639"/>
                    </a:lnTo>
                    <a:lnTo>
                      <a:pt x="1" y="624"/>
                    </a:lnTo>
                    <a:lnTo>
                      <a:pt x="1" y="608"/>
                    </a:lnTo>
                    <a:lnTo>
                      <a:pt x="0" y="593"/>
                    </a:lnTo>
                    <a:lnTo>
                      <a:pt x="0" y="593"/>
                    </a:lnTo>
                    <a:lnTo>
                      <a:pt x="0" y="593"/>
                    </a:lnTo>
                    <a:lnTo>
                      <a:pt x="0" y="593"/>
                    </a:lnTo>
                    <a:lnTo>
                      <a:pt x="0" y="593"/>
                    </a:lnTo>
                    <a:lnTo>
                      <a:pt x="1" y="578"/>
                    </a:lnTo>
                    <a:lnTo>
                      <a:pt x="1" y="563"/>
                    </a:lnTo>
                    <a:lnTo>
                      <a:pt x="2" y="548"/>
                    </a:lnTo>
                    <a:lnTo>
                      <a:pt x="3" y="532"/>
                    </a:lnTo>
                    <a:lnTo>
                      <a:pt x="5" y="518"/>
                    </a:lnTo>
                    <a:lnTo>
                      <a:pt x="7" y="503"/>
                    </a:lnTo>
                    <a:lnTo>
                      <a:pt x="10" y="488"/>
                    </a:lnTo>
                    <a:lnTo>
                      <a:pt x="12" y="474"/>
                    </a:lnTo>
                    <a:lnTo>
                      <a:pt x="15" y="460"/>
                    </a:lnTo>
                    <a:lnTo>
                      <a:pt x="19" y="445"/>
                    </a:lnTo>
                    <a:lnTo>
                      <a:pt x="23" y="431"/>
                    </a:lnTo>
                    <a:lnTo>
                      <a:pt x="27" y="417"/>
                    </a:lnTo>
                    <a:lnTo>
                      <a:pt x="31" y="403"/>
                    </a:lnTo>
                    <a:lnTo>
                      <a:pt x="36" y="389"/>
                    </a:lnTo>
                    <a:lnTo>
                      <a:pt x="42" y="376"/>
                    </a:lnTo>
                    <a:lnTo>
                      <a:pt x="47" y="363"/>
                    </a:lnTo>
                    <a:lnTo>
                      <a:pt x="53" y="349"/>
                    </a:lnTo>
                    <a:lnTo>
                      <a:pt x="59" y="336"/>
                    </a:lnTo>
                    <a:lnTo>
                      <a:pt x="65" y="323"/>
                    </a:lnTo>
                    <a:lnTo>
                      <a:pt x="71" y="311"/>
                    </a:lnTo>
                    <a:lnTo>
                      <a:pt x="79" y="298"/>
                    </a:lnTo>
                    <a:lnTo>
                      <a:pt x="87" y="286"/>
                    </a:lnTo>
                    <a:lnTo>
                      <a:pt x="94" y="274"/>
                    </a:lnTo>
                    <a:lnTo>
                      <a:pt x="102" y="262"/>
                    </a:lnTo>
                    <a:lnTo>
                      <a:pt x="110" y="250"/>
                    </a:lnTo>
                    <a:lnTo>
                      <a:pt x="118" y="239"/>
                    </a:lnTo>
                    <a:lnTo>
                      <a:pt x="127" y="227"/>
                    </a:lnTo>
                    <a:lnTo>
                      <a:pt x="135" y="216"/>
                    </a:lnTo>
                    <a:lnTo>
                      <a:pt x="145" y="206"/>
                    </a:lnTo>
                    <a:lnTo>
                      <a:pt x="155" y="195"/>
                    </a:lnTo>
                    <a:lnTo>
                      <a:pt x="164" y="184"/>
                    </a:lnTo>
                    <a:lnTo>
                      <a:pt x="174" y="174"/>
                    </a:lnTo>
                    <a:lnTo>
                      <a:pt x="184" y="164"/>
                    </a:lnTo>
                    <a:lnTo>
                      <a:pt x="195" y="155"/>
                    </a:lnTo>
                    <a:lnTo>
                      <a:pt x="205" y="145"/>
                    </a:lnTo>
                    <a:lnTo>
                      <a:pt x="216" y="135"/>
                    </a:lnTo>
                    <a:lnTo>
                      <a:pt x="227" y="127"/>
                    </a:lnTo>
                    <a:lnTo>
                      <a:pt x="239" y="119"/>
                    </a:lnTo>
                    <a:lnTo>
                      <a:pt x="250" y="110"/>
                    </a:lnTo>
                    <a:lnTo>
                      <a:pt x="262" y="102"/>
                    </a:lnTo>
                    <a:lnTo>
                      <a:pt x="274" y="94"/>
                    </a:lnTo>
                    <a:lnTo>
                      <a:pt x="286" y="87"/>
                    </a:lnTo>
                    <a:lnTo>
                      <a:pt x="298" y="79"/>
                    </a:lnTo>
                    <a:lnTo>
                      <a:pt x="311" y="72"/>
                    </a:lnTo>
                    <a:lnTo>
                      <a:pt x="324" y="65"/>
                    </a:lnTo>
                    <a:lnTo>
                      <a:pt x="336" y="59"/>
                    </a:lnTo>
                    <a:lnTo>
                      <a:pt x="349" y="53"/>
                    </a:lnTo>
                    <a:lnTo>
                      <a:pt x="363" y="47"/>
                    </a:lnTo>
                    <a:lnTo>
                      <a:pt x="376" y="42"/>
                    </a:lnTo>
                    <a:lnTo>
                      <a:pt x="389" y="36"/>
                    </a:lnTo>
                    <a:lnTo>
                      <a:pt x="404" y="31"/>
                    </a:lnTo>
                    <a:lnTo>
                      <a:pt x="417" y="27"/>
                    </a:lnTo>
                    <a:lnTo>
                      <a:pt x="431" y="23"/>
                    </a:lnTo>
                    <a:lnTo>
                      <a:pt x="445" y="19"/>
                    </a:lnTo>
                    <a:lnTo>
                      <a:pt x="460" y="15"/>
                    </a:lnTo>
                    <a:lnTo>
                      <a:pt x="474" y="13"/>
                    </a:lnTo>
                    <a:lnTo>
                      <a:pt x="488" y="10"/>
                    </a:lnTo>
                    <a:lnTo>
                      <a:pt x="503" y="7"/>
                    </a:lnTo>
                    <a:lnTo>
                      <a:pt x="518" y="5"/>
                    </a:lnTo>
                    <a:lnTo>
                      <a:pt x="532" y="3"/>
                    </a:lnTo>
                    <a:lnTo>
                      <a:pt x="548" y="2"/>
                    </a:lnTo>
                    <a:lnTo>
                      <a:pt x="563" y="1"/>
                    </a:lnTo>
                    <a:lnTo>
                      <a:pt x="578" y="1"/>
                    </a:lnTo>
                    <a:lnTo>
                      <a:pt x="593" y="0"/>
                    </a:lnTo>
                    <a:lnTo>
                      <a:pt x="593" y="0"/>
                    </a:lnTo>
                    <a:lnTo>
                      <a:pt x="593" y="0"/>
                    </a:lnTo>
                    <a:lnTo>
                      <a:pt x="593" y="0"/>
                    </a:lnTo>
                    <a:close/>
                    <a:moveTo>
                      <a:pt x="593" y="219"/>
                    </a:moveTo>
                    <a:lnTo>
                      <a:pt x="593" y="219"/>
                    </a:lnTo>
                    <a:lnTo>
                      <a:pt x="593" y="219"/>
                    </a:lnTo>
                    <a:lnTo>
                      <a:pt x="584" y="219"/>
                    </a:lnTo>
                    <a:lnTo>
                      <a:pt x="574" y="219"/>
                    </a:lnTo>
                    <a:lnTo>
                      <a:pt x="564" y="220"/>
                    </a:lnTo>
                    <a:lnTo>
                      <a:pt x="555" y="221"/>
                    </a:lnTo>
                    <a:lnTo>
                      <a:pt x="545" y="222"/>
                    </a:lnTo>
                    <a:lnTo>
                      <a:pt x="536" y="223"/>
                    </a:lnTo>
                    <a:lnTo>
                      <a:pt x="527" y="225"/>
                    </a:lnTo>
                    <a:lnTo>
                      <a:pt x="518" y="227"/>
                    </a:lnTo>
                    <a:lnTo>
                      <a:pt x="508" y="228"/>
                    </a:lnTo>
                    <a:lnTo>
                      <a:pt x="500" y="231"/>
                    </a:lnTo>
                    <a:lnTo>
                      <a:pt x="491" y="233"/>
                    </a:lnTo>
                    <a:lnTo>
                      <a:pt x="482" y="235"/>
                    </a:lnTo>
                    <a:lnTo>
                      <a:pt x="473" y="239"/>
                    </a:lnTo>
                    <a:lnTo>
                      <a:pt x="464" y="242"/>
                    </a:lnTo>
                    <a:lnTo>
                      <a:pt x="456" y="245"/>
                    </a:lnTo>
                    <a:lnTo>
                      <a:pt x="448" y="248"/>
                    </a:lnTo>
                    <a:lnTo>
                      <a:pt x="439" y="251"/>
                    </a:lnTo>
                    <a:lnTo>
                      <a:pt x="431" y="255"/>
                    </a:lnTo>
                    <a:lnTo>
                      <a:pt x="423" y="259"/>
                    </a:lnTo>
                    <a:lnTo>
                      <a:pt x="415" y="264"/>
                    </a:lnTo>
                    <a:lnTo>
                      <a:pt x="407" y="268"/>
                    </a:lnTo>
                    <a:lnTo>
                      <a:pt x="399" y="273"/>
                    </a:lnTo>
                    <a:lnTo>
                      <a:pt x="392" y="278"/>
                    </a:lnTo>
                    <a:lnTo>
                      <a:pt x="384" y="283"/>
                    </a:lnTo>
                    <a:lnTo>
                      <a:pt x="376" y="288"/>
                    </a:lnTo>
                    <a:lnTo>
                      <a:pt x="369" y="293"/>
                    </a:lnTo>
                    <a:lnTo>
                      <a:pt x="362" y="299"/>
                    </a:lnTo>
                    <a:lnTo>
                      <a:pt x="356" y="304"/>
                    </a:lnTo>
                    <a:lnTo>
                      <a:pt x="348" y="310"/>
                    </a:lnTo>
                    <a:lnTo>
                      <a:pt x="341" y="316"/>
                    </a:lnTo>
                    <a:lnTo>
                      <a:pt x="335" y="322"/>
                    </a:lnTo>
                    <a:lnTo>
                      <a:pt x="328" y="328"/>
                    </a:lnTo>
                    <a:lnTo>
                      <a:pt x="322" y="335"/>
                    </a:lnTo>
                    <a:lnTo>
                      <a:pt x="316" y="342"/>
                    </a:lnTo>
                    <a:lnTo>
                      <a:pt x="310" y="348"/>
                    </a:lnTo>
                    <a:lnTo>
                      <a:pt x="304" y="355"/>
                    </a:lnTo>
                    <a:lnTo>
                      <a:pt x="299" y="362"/>
                    </a:lnTo>
                    <a:lnTo>
                      <a:pt x="293" y="369"/>
                    </a:lnTo>
                    <a:lnTo>
                      <a:pt x="288" y="376"/>
                    </a:lnTo>
                    <a:lnTo>
                      <a:pt x="283" y="383"/>
                    </a:lnTo>
                    <a:lnTo>
                      <a:pt x="278" y="391"/>
                    </a:lnTo>
                    <a:lnTo>
                      <a:pt x="273" y="399"/>
                    </a:lnTo>
                    <a:lnTo>
                      <a:pt x="268" y="407"/>
                    </a:lnTo>
                    <a:lnTo>
                      <a:pt x="264" y="415"/>
                    </a:lnTo>
                    <a:lnTo>
                      <a:pt x="260" y="423"/>
                    </a:lnTo>
                    <a:lnTo>
                      <a:pt x="256" y="431"/>
                    </a:lnTo>
                    <a:lnTo>
                      <a:pt x="252" y="439"/>
                    </a:lnTo>
                    <a:lnTo>
                      <a:pt x="248" y="448"/>
                    </a:lnTo>
                    <a:lnTo>
                      <a:pt x="245" y="456"/>
                    </a:lnTo>
                    <a:lnTo>
                      <a:pt x="242" y="464"/>
                    </a:lnTo>
                    <a:lnTo>
                      <a:pt x="239" y="473"/>
                    </a:lnTo>
                    <a:lnTo>
                      <a:pt x="236" y="482"/>
                    </a:lnTo>
                    <a:lnTo>
                      <a:pt x="233" y="491"/>
                    </a:lnTo>
                    <a:lnTo>
                      <a:pt x="231" y="500"/>
                    </a:lnTo>
                    <a:lnTo>
                      <a:pt x="228" y="509"/>
                    </a:lnTo>
                    <a:lnTo>
                      <a:pt x="227" y="518"/>
                    </a:lnTo>
                    <a:lnTo>
                      <a:pt x="224" y="527"/>
                    </a:lnTo>
                    <a:lnTo>
                      <a:pt x="223" y="536"/>
                    </a:lnTo>
                    <a:lnTo>
                      <a:pt x="222" y="546"/>
                    </a:lnTo>
                    <a:lnTo>
                      <a:pt x="221" y="555"/>
                    </a:lnTo>
                    <a:lnTo>
                      <a:pt x="220" y="564"/>
                    </a:lnTo>
                    <a:lnTo>
                      <a:pt x="219" y="574"/>
                    </a:lnTo>
                    <a:lnTo>
                      <a:pt x="219" y="584"/>
                    </a:lnTo>
                    <a:lnTo>
                      <a:pt x="219" y="593"/>
                    </a:lnTo>
                    <a:lnTo>
                      <a:pt x="219" y="593"/>
                    </a:lnTo>
                    <a:lnTo>
                      <a:pt x="219" y="593"/>
                    </a:lnTo>
                    <a:lnTo>
                      <a:pt x="219" y="593"/>
                    </a:lnTo>
                    <a:lnTo>
                      <a:pt x="219" y="593"/>
                    </a:lnTo>
                    <a:lnTo>
                      <a:pt x="219" y="603"/>
                    </a:lnTo>
                    <a:lnTo>
                      <a:pt x="219" y="612"/>
                    </a:lnTo>
                    <a:lnTo>
                      <a:pt x="220" y="622"/>
                    </a:lnTo>
                    <a:lnTo>
                      <a:pt x="221" y="632"/>
                    </a:lnTo>
                    <a:lnTo>
                      <a:pt x="222" y="641"/>
                    </a:lnTo>
                    <a:lnTo>
                      <a:pt x="223" y="650"/>
                    </a:lnTo>
                    <a:lnTo>
                      <a:pt x="224" y="660"/>
                    </a:lnTo>
                    <a:lnTo>
                      <a:pt x="227" y="669"/>
                    </a:lnTo>
                    <a:lnTo>
                      <a:pt x="228" y="678"/>
                    </a:lnTo>
                    <a:lnTo>
                      <a:pt x="231" y="687"/>
                    </a:lnTo>
                    <a:lnTo>
                      <a:pt x="233" y="696"/>
                    </a:lnTo>
                    <a:lnTo>
                      <a:pt x="236" y="704"/>
                    </a:lnTo>
                    <a:lnTo>
                      <a:pt x="239" y="713"/>
                    </a:lnTo>
                    <a:lnTo>
                      <a:pt x="242" y="722"/>
                    </a:lnTo>
                    <a:lnTo>
                      <a:pt x="245" y="731"/>
                    </a:lnTo>
                    <a:lnTo>
                      <a:pt x="248" y="739"/>
                    </a:lnTo>
                    <a:lnTo>
                      <a:pt x="252" y="748"/>
                    </a:lnTo>
                    <a:lnTo>
                      <a:pt x="256" y="756"/>
                    </a:lnTo>
                    <a:lnTo>
                      <a:pt x="260" y="764"/>
                    </a:lnTo>
                    <a:lnTo>
                      <a:pt x="264" y="772"/>
                    </a:lnTo>
                    <a:lnTo>
                      <a:pt x="268" y="780"/>
                    </a:lnTo>
                    <a:lnTo>
                      <a:pt x="273" y="788"/>
                    </a:lnTo>
                    <a:lnTo>
                      <a:pt x="278" y="795"/>
                    </a:lnTo>
                    <a:lnTo>
                      <a:pt x="283" y="803"/>
                    </a:lnTo>
                    <a:lnTo>
                      <a:pt x="288" y="810"/>
                    </a:lnTo>
                    <a:lnTo>
                      <a:pt x="293" y="817"/>
                    </a:lnTo>
                    <a:lnTo>
                      <a:pt x="299" y="824"/>
                    </a:lnTo>
                    <a:lnTo>
                      <a:pt x="304" y="832"/>
                    </a:lnTo>
                    <a:lnTo>
                      <a:pt x="310" y="838"/>
                    </a:lnTo>
                    <a:lnTo>
                      <a:pt x="316" y="845"/>
                    </a:lnTo>
                    <a:lnTo>
                      <a:pt x="322" y="852"/>
                    </a:lnTo>
                    <a:lnTo>
                      <a:pt x="328" y="858"/>
                    </a:lnTo>
                    <a:lnTo>
                      <a:pt x="337" y="866"/>
                    </a:lnTo>
                    <a:lnTo>
                      <a:pt x="345" y="874"/>
                    </a:lnTo>
                    <a:lnTo>
                      <a:pt x="354" y="881"/>
                    </a:lnTo>
                    <a:lnTo>
                      <a:pt x="363" y="888"/>
                    </a:lnTo>
                    <a:lnTo>
                      <a:pt x="372" y="896"/>
                    </a:lnTo>
                    <a:lnTo>
                      <a:pt x="382" y="903"/>
                    </a:lnTo>
                    <a:lnTo>
                      <a:pt x="392" y="908"/>
                    </a:lnTo>
                    <a:lnTo>
                      <a:pt x="402" y="915"/>
                    </a:lnTo>
                    <a:lnTo>
                      <a:pt x="412" y="921"/>
                    </a:lnTo>
                    <a:lnTo>
                      <a:pt x="422" y="927"/>
                    </a:lnTo>
                    <a:lnTo>
                      <a:pt x="432" y="932"/>
                    </a:lnTo>
                    <a:lnTo>
                      <a:pt x="444" y="936"/>
                    </a:lnTo>
                    <a:lnTo>
                      <a:pt x="454" y="941"/>
                    </a:lnTo>
                    <a:lnTo>
                      <a:pt x="465" y="945"/>
                    </a:lnTo>
                    <a:lnTo>
                      <a:pt x="476" y="949"/>
                    </a:lnTo>
                    <a:lnTo>
                      <a:pt x="488" y="952"/>
                    </a:lnTo>
                    <a:lnTo>
                      <a:pt x="496" y="941"/>
                    </a:lnTo>
                    <a:lnTo>
                      <a:pt x="484" y="938"/>
                    </a:lnTo>
                    <a:lnTo>
                      <a:pt x="473" y="934"/>
                    </a:lnTo>
                    <a:lnTo>
                      <a:pt x="462" y="930"/>
                    </a:lnTo>
                    <a:lnTo>
                      <a:pt x="452" y="925"/>
                    </a:lnTo>
                    <a:lnTo>
                      <a:pt x="440" y="921"/>
                    </a:lnTo>
                    <a:lnTo>
                      <a:pt x="431" y="916"/>
                    </a:lnTo>
                    <a:lnTo>
                      <a:pt x="420" y="910"/>
                    </a:lnTo>
                    <a:lnTo>
                      <a:pt x="410" y="904"/>
                    </a:lnTo>
                    <a:lnTo>
                      <a:pt x="400" y="899"/>
                    </a:lnTo>
                    <a:lnTo>
                      <a:pt x="391" y="892"/>
                    </a:lnTo>
                    <a:lnTo>
                      <a:pt x="381" y="886"/>
                    </a:lnTo>
                    <a:lnTo>
                      <a:pt x="372" y="879"/>
                    </a:lnTo>
                    <a:lnTo>
                      <a:pt x="364" y="872"/>
                    </a:lnTo>
                    <a:lnTo>
                      <a:pt x="355" y="864"/>
                    </a:lnTo>
                    <a:lnTo>
                      <a:pt x="346" y="856"/>
                    </a:lnTo>
                    <a:lnTo>
                      <a:pt x="338" y="848"/>
                    </a:lnTo>
                    <a:lnTo>
                      <a:pt x="332" y="843"/>
                    </a:lnTo>
                    <a:lnTo>
                      <a:pt x="326" y="836"/>
                    </a:lnTo>
                    <a:lnTo>
                      <a:pt x="320" y="830"/>
                    </a:lnTo>
                    <a:lnTo>
                      <a:pt x="315" y="823"/>
                    </a:lnTo>
                    <a:lnTo>
                      <a:pt x="309" y="816"/>
                    </a:lnTo>
                    <a:lnTo>
                      <a:pt x="304" y="809"/>
                    </a:lnTo>
                    <a:lnTo>
                      <a:pt x="299" y="802"/>
                    </a:lnTo>
                    <a:lnTo>
                      <a:pt x="294" y="795"/>
                    </a:lnTo>
                    <a:lnTo>
                      <a:pt x="289" y="788"/>
                    </a:lnTo>
                    <a:lnTo>
                      <a:pt x="284" y="780"/>
                    </a:lnTo>
                    <a:lnTo>
                      <a:pt x="280" y="773"/>
                    </a:lnTo>
                    <a:lnTo>
                      <a:pt x="276" y="765"/>
                    </a:lnTo>
                    <a:lnTo>
                      <a:pt x="272" y="758"/>
                    </a:lnTo>
                    <a:lnTo>
                      <a:pt x="268" y="750"/>
                    </a:lnTo>
                    <a:lnTo>
                      <a:pt x="264" y="742"/>
                    </a:lnTo>
                    <a:lnTo>
                      <a:pt x="260" y="734"/>
                    </a:lnTo>
                    <a:lnTo>
                      <a:pt x="257" y="726"/>
                    </a:lnTo>
                    <a:lnTo>
                      <a:pt x="254" y="717"/>
                    </a:lnTo>
                    <a:lnTo>
                      <a:pt x="252" y="709"/>
                    </a:lnTo>
                    <a:lnTo>
                      <a:pt x="248" y="700"/>
                    </a:lnTo>
                    <a:lnTo>
                      <a:pt x="246" y="692"/>
                    </a:lnTo>
                    <a:lnTo>
                      <a:pt x="244" y="684"/>
                    </a:lnTo>
                    <a:lnTo>
                      <a:pt x="241" y="675"/>
                    </a:lnTo>
                    <a:lnTo>
                      <a:pt x="240" y="666"/>
                    </a:lnTo>
                    <a:lnTo>
                      <a:pt x="238" y="657"/>
                    </a:lnTo>
                    <a:lnTo>
                      <a:pt x="236" y="648"/>
                    </a:lnTo>
                    <a:lnTo>
                      <a:pt x="235" y="640"/>
                    </a:lnTo>
                    <a:lnTo>
                      <a:pt x="234" y="630"/>
                    </a:lnTo>
                    <a:lnTo>
                      <a:pt x="233" y="621"/>
                    </a:lnTo>
                    <a:lnTo>
                      <a:pt x="232" y="612"/>
                    </a:lnTo>
                    <a:lnTo>
                      <a:pt x="232" y="603"/>
                    </a:lnTo>
                    <a:lnTo>
                      <a:pt x="232" y="593"/>
                    </a:lnTo>
                    <a:lnTo>
                      <a:pt x="232" y="593"/>
                    </a:lnTo>
                    <a:lnTo>
                      <a:pt x="232" y="593"/>
                    </a:lnTo>
                    <a:lnTo>
                      <a:pt x="232" y="593"/>
                    </a:lnTo>
                    <a:lnTo>
                      <a:pt x="232" y="593"/>
                    </a:lnTo>
                    <a:lnTo>
                      <a:pt x="232" y="584"/>
                    </a:lnTo>
                    <a:lnTo>
                      <a:pt x="232" y="575"/>
                    </a:lnTo>
                    <a:lnTo>
                      <a:pt x="233" y="565"/>
                    </a:lnTo>
                    <a:lnTo>
                      <a:pt x="234" y="556"/>
                    </a:lnTo>
                    <a:lnTo>
                      <a:pt x="235" y="548"/>
                    </a:lnTo>
                    <a:lnTo>
                      <a:pt x="236" y="538"/>
                    </a:lnTo>
                    <a:lnTo>
                      <a:pt x="238" y="529"/>
                    </a:lnTo>
                    <a:lnTo>
                      <a:pt x="240" y="520"/>
                    </a:lnTo>
                    <a:lnTo>
                      <a:pt x="241" y="512"/>
                    </a:lnTo>
                    <a:lnTo>
                      <a:pt x="244" y="503"/>
                    </a:lnTo>
                    <a:lnTo>
                      <a:pt x="246" y="495"/>
                    </a:lnTo>
                    <a:lnTo>
                      <a:pt x="248" y="486"/>
                    </a:lnTo>
                    <a:lnTo>
                      <a:pt x="252" y="478"/>
                    </a:lnTo>
                    <a:lnTo>
                      <a:pt x="254" y="469"/>
                    </a:lnTo>
                    <a:lnTo>
                      <a:pt x="257" y="461"/>
                    </a:lnTo>
                    <a:lnTo>
                      <a:pt x="260" y="452"/>
                    </a:lnTo>
                    <a:lnTo>
                      <a:pt x="264" y="444"/>
                    </a:lnTo>
                    <a:lnTo>
                      <a:pt x="268" y="437"/>
                    </a:lnTo>
                    <a:lnTo>
                      <a:pt x="272" y="429"/>
                    </a:lnTo>
                    <a:lnTo>
                      <a:pt x="276" y="421"/>
                    </a:lnTo>
                    <a:lnTo>
                      <a:pt x="280" y="413"/>
                    </a:lnTo>
                    <a:lnTo>
                      <a:pt x="284" y="406"/>
                    </a:lnTo>
                    <a:lnTo>
                      <a:pt x="289" y="399"/>
                    </a:lnTo>
                    <a:lnTo>
                      <a:pt x="294" y="391"/>
                    </a:lnTo>
                    <a:lnTo>
                      <a:pt x="299" y="384"/>
                    </a:lnTo>
                    <a:lnTo>
                      <a:pt x="304" y="377"/>
                    </a:lnTo>
                    <a:lnTo>
                      <a:pt x="309" y="371"/>
                    </a:lnTo>
                    <a:lnTo>
                      <a:pt x="315" y="363"/>
                    </a:lnTo>
                    <a:lnTo>
                      <a:pt x="320" y="357"/>
                    </a:lnTo>
                    <a:lnTo>
                      <a:pt x="326" y="351"/>
                    </a:lnTo>
                    <a:lnTo>
                      <a:pt x="332" y="344"/>
                    </a:lnTo>
                    <a:lnTo>
                      <a:pt x="338" y="338"/>
                    </a:lnTo>
                    <a:lnTo>
                      <a:pt x="344" y="331"/>
                    </a:lnTo>
                    <a:lnTo>
                      <a:pt x="351" y="326"/>
                    </a:lnTo>
                    <a:lnTo>
                      <a:pt x="357" y="320"/>
                    </a:lnTo>
                    <a:lnTo>
                      <a:pt x="364" y="315"/>
                    </a:lnTo>
                    <a:lnTo>
                      <a:pt x="370" y="309"/>
                    </a:lnTo>
                    <a:lnTo>
                      <a:pt x="377" y="303"/>
                    </a:lnTo>
                    <a:lnTo>
                      <a:pt x="384" y="299"/>
                    </a:lnTo>
                    <a:lnTo>
                      <a:pt x="392" y="294"/>
                    </a:lnTo>
                    <a:lnTo>
                      <a:pt x="399" y="289"/>
                    </a:lnTo>
                    <a:lnTo>
                      <a:pt x="406" y="284"/>
                    </a:lnTo>
                    <a:lnTo>
                      <a:pt x="413" y="280"/>
                    </a:lnTo>
                    <a:lnTo>
                      <a:pt x="421" y="276"/>
                    </a:lnTo>
                    <a:lnTo>
                      <a:pt x="429" y="271"/>
                    </a:lnTo>
                    <a:lnTo>
                      <a:pt x="437" y="267"/>
                    </a:lnTo>
                    <a:lnTo>
                      <a:pt x="444" y="264"/>
                    </a:lnTo>
                    <a:lnTo>
                      <a:pt x="452" y="260"/>
                    </a:lnTo>
                    <a:lnTo>
                      <a:pt x="461" y="257"/>
                    </a:lnTo>
                    <a:lnTo>
                      <a:pt x="469" y="254"/>
                    </a:lnTo>
                    <a:lnTo>
                      <a:pt x="477" y="251"/>
                    </a:lnTo>
                    <a:lnTo>
                      <a:pt x="486" y="248"/>
                    </a:lnTo>
                    <a:lnTo>
                      <a:pt x="494" y="246"/>
                    </a:lnTo>
                    <a:lnTo>
                      <a:pt x="503" y="243"/>
                    </a:lnTo>
                    <a:lnTo>
                      <a:pt x="512" y="241"/>
                    </a:lnTo>
                    <a:lnTo>
                      <a:pt x="520" y="239"/>
                    </a:lnTo>
                    <a:lnTo>
                      <a:pt x="529" y="238"/>
                    </a:lnTo>
                    <a:lnTo>
                      <a:pt x="538" y="236"/>
                    </a:lnTo>
                    <a:lnTo>
                      <a:pt x="548" y="235"/>
                    </a:lnTo>
                    <a:lnTo>
                      <a:pt x="556" y="234"/>
                    </a:lnTo>
                    <a:lnTo>
                      <a:pt x="565" y="233"/>
                    </a:lnTo>
                    <a:lnTo>
                      <a:pt x="575" y="232"/>
                    </a:lnTo>
                    <a:lnTo>
                      <a:pt x="584" y="232"/>
                    </a:lnTo>
                    <a:lnTo>
                      <a:pt x="593" y="232"/>
                    </a:lnTo>
                    <a:lnTo>
                      <a:pt x="593" y="232"/>
                    </a:lnTo>
                    <a:lnTo>
                      <a:pt x="593" y="232"/>
                    </a:lnTo>
                    <a:lnTo>
                      <a:pt x="593" y="232"/>
                    </a:lnTo>
                    <a:lnTo>
                      <a:pt x="593" y="232"/>
                    </a:lnTo>
                    <a:lnTo>
                      <a:pt x="603" y="232"/>
                    </a:lnTo>
                    <a:lnTo>
                      <a:pt x="612" y="232"/>
                    </a:lnTo>
                    <a:lnTo>
                      <a:pt x="621" y="233"/>
                    </a:lnTo>
                    <a:lnTo>
                      <a:pt x="630" y="234"/>
                    </a:lnTo>
                    <a:lnTo>
                      <a:pt x="639" y="235"/>
                    </a:lnTo>
                    <a:lnTo>
                      <a:pt x="649" y="236"/>
                    </a:lnTo>
                    <a:lnTo>
                      <a:pt x="657" y="238"/>
                    </a:lnTo>
                    <a:lnTo>
                      <a:pt x="666" y="239"/>
                    </a:lnTo>
                    <a:lnTo>
                      <a:pt x="675" y="241"/>
                    </a:lnTo>
                    <a:lnTo>
                      <a:pt x="684" y="243"/>
                    </a:lnTo>
                    <a:lnTo>
                      <a:pt x="693" y="246"/>
                    </a:lnTo>
                    <a:lnTo>
                      <a:pt x="701" y="248"/>
                    </a:lnTo>
                    <a:lnTo>
                      <a:pt x="709" y="251"/>
                    </a:lnTo>
                    <a:lnTo>
                      <a:pt x="717" y="254"/>
                    </a:lnTo>
                    <a:lnTo>
                      <a:pt x="726" y="257"/>
                    </a:lnTo>
                    <a:lnTo>
                      <a:pt x="733" y="260"/>
                    </a:lnTo>
                    <a:lnTo>
                      <a:pt x="742" y="264"/>
                    </a:lnTo>
                    <a:lnTo>
                      <a:pt x="750" y="267"/>
                    </a:lnTo>
                    <a:lnTo>
                      <a:pt x="757" y="271"/>
                    </a:lnTo>
                    <a:lnTo>
                      <a:pt x="765" y="276"/>
                    </a:lnTo>
                    <a:lnTo>
                      <a:pt x="773" y="280"/>
                    </a:lnTo>
                    <a:lnTo>
                      <a:pt x="781" y="284"/>
                    </a:lnTo>
                    <a:lnTo>
                      <a:pt x="788" y="289"/>
                    </a:lnTo>
                    <a:lnTo>
                      <a:pt x="795" y="294"/>
                    </a:lnTo>
                    <a:lnTo>
                      <a:pt x="802" y="299"/>
                    </a:lnTo>
                    <a:lnTo>
                      <a:pt x="809" y="303"/>
                    </a:lnTo>
                    <a:lnTo>
                      <a:pt x="817" y="309"/>
                    </a:lnTo>
                    <a:lnTo>
                      <a:pt x="823" y="315"/>
                    </a:lnTo>
                    <a:lnTo>
                      <a:pt x="829" y="320"/>
                    </a:lnTo>
                    <a:lnTo>
                      <a:pt x="836" y="326"/>
                    </a:lnTo>
                    <a:lnTo>
                      <a:pt x="842" y="331"/>
                    </a:lnTo>
                    <a:lnTo>
                      <a:pt x="849" y="338"/>
                    </a:lnTo>
                    <a:lnTo>
                      <a:pt x="855" y="344"/>
                    </a:lnTo>
                    <a:lnTo>
                      <a:pt x="861" y="351"/>
                    </a:lnTo>
                    <a:lnTo>
                      <a:pt x="866" y="357"/>
                    </a:lnTo>
                    <a:lnTo>
                      <a:pt x="872" y="363"/>
                    </a:lnTo>
                    <a:lnTo>
                      <a:pt x="877" y="371"/>
                    </a:lnTo>
                    <a:lnTo>
                      <a:pt x="883" y="377"/>
                    </a:lnTo>
                    <a:lnTo>
                      <a:pt x="888" y="384"/>
                    </a:lnTo>
                    <a:lnTo>
                      <a:pt x="893" y="391"/>
                    </a:lnTo>
                    <a:lnTo>
                      <a:pt x="897" y="399"/>
                    </a:lnTo>
                    <a:lnTo>
                      <a:pt x="902" y="406"/>
                    </a:lnTo>
                    <a:lnTo>
                      <a:pt x="906" y="413"/>
                    </a:lnTo>
                    <a:lnTo>
                      <a:pt x="911" y="421"/>
                    </a:lnTo>
                    <a:lnTo>
                      <a:pt x="915" y="429"/>
                    </a:lnTo>
                    <a:lnTo>
                      <a:pt x="919" y="437"/>
                    </a:lnTo>
                    <a:lnTo>
                      <a:pt x="923" y="444"/>
                    </a:lnTo>
                    <a:lnTo>
                      <a:pt x="926" y="452"/>
                    </a:lnTo>
                    <a:lnTo>
                      <a:pt x="929" y="461"/>
                    </a:lnTo>
                    <a:lnTo>
                      <a:pt x="933" y="469"/>
                    </a:lnTo>
                    <a:lnTo>
                      <a:pt x="936" y="478"/>
                    </a:lnTo>
                    <a:lnTo>
                      <a:pt x="938" y="486"/>
                    </a:lnTo>
                    <a:lnTo>
                      <a:pt x="941" y="495"/>
                    </a:lnTo>
                    <a:lnTo>
                      <a:pt x="943" y="503"/>
                    </a:lnTo>
                    <a:lnTo>
                      <a:pt x="945" y="512"/>
                    </a:lnTo>
                    <a:lnTo>
                      <a:pt x="947" y="520"/>
                    </a:lnTo>
                    <a:lnTo>
                      <a:pt x="949" y="529"/>
                    </a:lnTo>
                    <a:lnTo>
                      <a:pt x="950" y="538"/>
                    </a:lnTo>
                    <a:lnTo>
                      <a:pt x="952" y="548"/>
                    </a:lnTo>
                    <a:lnTo>
                      <a:pt x="953" y="556"/>
                    </a:lnTo>
                    <a:lnTo>
                      <a:pt x="953" y="565"/>
                    </a:lnTo>
                    <a:lnTo>
                      <a:pt x="954" y="575"/>
                    </a:lnTo>
                    <a:lnTo>
                      <a:pt x="954" y="584"/>
                    </a:lnTo>
                    <a:lnTo>
                      <a:pt x="954" y="593"/>
                    </a:lnTo>
                    <a:lnTo>
                      <a:pt x="954" y="593"/>
                    </a:lnTo>
                    <a:lnTo>
                      <a:pt x="954" y="593"/>
                    </a:lnTo>
                    <a:lnTo>
                      <a:pt x="954" y="593"/>
                    </a:lnTo>
                    <a:lnTo>
                      <a:pt x="954" y="593"/>
                    </a:lnTo>
                    <a:lnTo>
                      <a:pt x="954" y="603"/>
                    </a:lnTo>
                    <a:lnTo>
                      <a:pt x="954" y="612"/>
                    </a:lnTo>
                    <a:lnTo>
                      <a:pt x="953" y="621"/>
                    </a:lnTo>
                    <a:lnTo>
                      <a:pt x="953" y="630"/>
                    </a:lnTo>
                    <a:lnTo>
                      <a:pt x="952" y="640"/>
                    </a:lnTo>
                    <a:lnTo>
                      <a:pt x="950" y="648"/>
                    </a:lnTo>
                    <a:lnTo>
                      <a:pt x="949" y="657"/>
                    </a:lnTo>
                    <a:lnTo>
                      <a:pt x="947" y="666"/>
                    </a:lnTo>
                    <a:lnTo>
                      <a:pt x="945" y="675"/>
                    </a:lnTo>
                    <a:lnTo>
                      <a:pt x="943" y="684"/>
                    </a:lnTo>
                    <a:lnTo>
                      <a:pt x="941" y="692"/>
                    </a:lnTo>
                    <a:lnTo>
                      <a:pt x="938" y="700"/>
                    </a:lnTo>
                    <a:lnTo>
                      <a:pt x="936" y="709"/>
                    </a:lnTo>
                    <a:lnTo>
                      <a:pt x="933" y="717"/>
                    </a:lnTo>
                    <a:lnTo>
                      <a:pt x="929" y="726"/>
                    </a:lnTo>
                    <a:lnTo>
                      <a:pt x="926" y="734"/>
                    </a:lnTo>
                    <a:lnTo>
                      <a:pt x="923" y="742"/>
                    </a:lnTo>
                    <a:lnTo>
                      <a:pt x="919" y="750"/>
                    </a:lnTo>
                    <a:lnTo>
                      <a:pt x="915" y="758"/>
                    </a:lnTo>
                    <a:lnTo>
                      <a:pt x="911" y="765"/>
                    </a:lnTo>
                    <a:lnTo>
                      <a:pt x="906" y="773"/>
                    </a:lnTo>
                    <a:lnTo>
                      <a:pt x="902" y="780"/>
                    </a:lnTo>
                    <a:lnTo>
                      <a:pt x="897" y="788"/>
                    </a:lnTo>
                    <a:lnTo>
                      <a:pt x="893" y="795"/>
                    </a:lnTo>
                    <a:lnTo>
                      <a:pt x="888" y="802"/>
                    </a:lnTo>
                    <a:lnTo>
                      <a:pt x="883" y="809"/>
                    </a:lnTo>
                    <a:lnTo>
                      <a:pt x="877" y="816"/>
                    </a:lnTo>
                    <a:lnTo>
                      <a:pt x="872" y="823"/>
                    </a:lnTo>
                    <a:lnTo>
                      <a:pt x="866" y="830"/>
                    </a:lnTo>
                    <a:lnTo>
                      <a:pt x="861" y="836"/>
                    </a:lnTo>
                    <a:lnTo>
                      <a:pt x="855" y="843"/>
                    </a:lnTo>
                    <a:lnTo>
                      <a:pt x="849" y="848"/>
                    </a:lnTo>
                    <a:lnTo>
                      <a:pt x="841" y="856"/>
                    </a:lnTo>
                    <a:lnTo>
                      <a:pt x="832" y="864"/>
                    </a:lnTo>
                    <a:lnTo>
                      <a:pt x="823" y="872"/>
                    </a:lnTo>
                    <a:lnTo>
                      <a:pt x="814" y="879"/>
                    </a:lnTo>
                    <a:lnTo>
                      <a:pt x="805" y="886"/>
                    </a:lnTo>
                    <a:lnTo>
                      <a:pt x="796" y="892"/>
                    </a:lnTo>
                    <a:lnTo>
                      <a:pt x="786" y="899"/>
                    </a:lnTo>
                    <a:lnTo>
                      <a:pt x="777" y="904"/>
                    </a:lnTo>
                    <a:lnTo>
                      <a:pt x="766" y="910"/>
                    </a:lnTo>
                    <a:lnTo>
                      <a:pt x="756" y="916"/>
                    </a:lnTo>
                    <a:lnTo>
                      <a:pt x="745" y="921"/>
                    </a:lnTo>
                    <a:lnTo>
                      <a:pt x="735" y="925"/>
                    </a:lnTo>
                    <a:lnTo>
                      <a:pt x="725" y="930"/>
                    </a:lnTo>
                    <a:lnTo>
                      <a:pt x="713" y="934"/>
                    </a:lnTo>
                    <a:lnTo>
                      <a:pt x="702" y="938"/>
                    </a:lnTo>
                    <a:lnTo>
                      <a:pt x="691" y="941"/>
                    </a:lnTo>
                    <a:lnTo>
                      <a:pt x="699" y="952"/>
                    </a:lnTo>
                    <a:lnTo>
                      <a:pt x="710" y="949"/>
                    </a:lnTo>
                    <a:lnTo>
                      <a:pt x="721" y="945"/>
                    </a:lnTo>
                    <a:lnTo>
                      <a:pt x="733" y="941"/>
                    </a:lnTo>
                    <a:lnTo>
                      <a:pt x="743" y="936"/>
                    </a:lnTo>
                    <a:lnTo>
                      <a:pt x="754" y="932"/>
                    </a:lnTo>
                    <a:lnTo>
                      <a:pt x="765" y="927"/>
                    </a:lnTo>
                    <a:lnTo>
                      <a:pt x="775" y="921"/>
                    </a:lnTo>
                    <a:lnTo>
                      <a:pt x="785" y="915"/>
                    </a:lnTo>
                    <a:lnTo>
                      <a:pt x="795" y="909"/>
                    </a:lnTo>
                    <a:lnTo>
                      <a:pt x="805" y="903"/>
                    </a:lnTo>
                    <a:lnTo>
                      <a:pt x="814" y="896"/>
                    </a:lnTo>
                    <a:lnTo>
                      <a:pt x="823" y="888"/>
                    </a:lnTo>
                    <a:lnTo>
                      <a:pt x="833" y="881"/>
                    </a:lnTo>
                    <a:lnTo>
                      <a:pt x="841" y="874"/>
                    </a:lnTo>
                    <a:lnTo>
                      <a:pt x="850" y="866"/>
                    </a:lnTo>
                    <a:lnTo>
                      <a:pt x="858" y="858"/>
                    </a:lnTo>
                    <a:lnTo>
                      <a:pt x="865" y="852"/>
                    </a:lnTo>
                    <a:lnTo>
                      <a:pt x="871" y="845"/>
                    </a:lnTo>
                    <a:lnTo>
                      <a:pt x="877" y="838"/>
                    </a:lnTo>
                    <a:lnTo>
                      <a:pt x="882" y="832"/>
                    </a:lnTo>
                    <a:lnTo>
                      <a:pt x="888" y="824"/>
                    </a:lnTo>
                    <a:lnTo>
                      <a:pt x="893" y="817"/>
                    </a:lnTo>
                    <a:lnTo>
                      <a:pt x="898" y="810"/>
                    </a:lnTo>
                    <a:lnTo>
                      <a:pt x="904" y="803"/>
                    </a:lnTo>
                    <a:lnTo>
                      <a:pt x="909" y="795"/>
                    </a:lnTo>
                    <a:lnTo>
                      <a:pt x="913" y="788"/>
                    </a:lnTo>
                    <a:lnTo>
                      <a:pt x="918" y="780"/>
                    </a:lnTo>
                    <a:lnTo>
                      <a:pt x="923" y="772"/>
                    </a:lnTo>
                    <a:lnTo>
                      <a:pt x="927" y="764"/>
                    </a:lnTo>
                    <a:lnTo>
                      <a:pt x="931" y="756"/>
                    </a:lnTo>
                    <a:lnTo>
                      <a:pt x="935" y="748"/>
                    </a:lnTo>
                    <a:lnTo>
                      <a:pt x="938" y="739"/>
                    </a:lnTo>
                    <a:lnTo>
                      <a:pt x="941" y="731"/>
                    </a:lnTo>
                    <a:lnTo>
                      <a:pt x="945" y="722"/>
                    </a:lnTo>
                    <a:lnTo>
                      <a:pt x="948" y="713"/>
                    </a:lnTo>
                    <a:lnTo>
                      <a:pt x="951" y="704"/>
                    </a:lnTo>
                    <a:lnTo>
                      <a:pt x="953" y="696"/>
                    </a:lnTo>
                    <a:lnTo>
                      <a:pt x="956" y="687"/>
                    </a:lnTo>
                    <a:lnTo>
                      <a:pt x="958" y="678"/>
                    </a:lnTo>
                    <a:lnTo>
                      <a:pt x="960" y="669"/>
                    </a:lnTo>
                    <a:lnTo>
                      <a:pt x="961" y="660"/>
                    </a:lnTo>
                    <a:lnTo>
                      <a:pt x="964" y="650"/>
                    </a:lnTo>
                    <a:lnTo>
                      <a:pt x="965" y="641"/>
                    </a:lnTo>
                    <a:lnTo>
                      <a:pt x="965" y="632"/>
                    </a:lnTo>
                    <a:lnTo>
                      <a:pt x="967" y="622"/>
                    </a:lnTo>
                    <a:lnTo>
                      <a:pt x="967" y="612"/>
                    </a:lnTo>
                    <a:lnTo>
                      <a:pt x="968" y="603"/>
                    </a:lnTo>
                    <a:lnTo>
                      <a:pt x="968" y="593"/>
                    </a:lnTo>
                    <a:lnTo>
                      <a:pt x="968" y="593"/>
                    </a:lnTo>
                    <a:lnTo>
                      <a:pt x="968" y="593"/>
                    </a:lnTo>
                    <a:lnTo>
                      <a:pt x="968" y="593"/>
                    </a:lnTo>
                    <a:lnTo>
                      <a:pt x="968" y="593"/>
                    </a:lnTo>
                    <a:lnTo>
                      <a:pt x="968" y="584"/>
                    </a:lnTo>
                    <a:lnTo>
                      <a:pt x="967" y="574"/>
                    </a:lnTo>
                    <a:lnTo>
                      <a:pt x="967" y="564"/>
                    </a:lnTo>
                    <a:lnTo>
                      <a:pt x="965" y="555"/>
                    </a:lnTo>
                    <a:lnTo>
                      <a:pt x="965" y="546"/>
                    </a:lnTo>
                    <a:lnTo>
                      <a:pt x="964" y="536"/>
                    </a:lnTo>
                    <a:lnTo>
                      <a:pt x="961" y="527"/>
                    </a:lnTo>
                    <a:lnTo>
                      <a:pt x="960" y="518"/>
                    </a:lnTo>
                    <a:lnTo>
                      <a:pt x="958" y="509"/>
                    </a:lnTo>
                    <a:lnTo>
                      <a:pt x="956" y="500"/>
                    </a:lnTo>
                    <a:lnTo>
                      <a:pt x="953" y="491"/>
                    </a:lnTo>
                    <a:lnTo>
                      <a:pt x="951" y="482"/>
                    </a:lnTo>
                    <a:lnTo>
                      <a:pt x="948" y="473"/>
                    </a:lnTo>
                    <a:lnTo>
                      <a:pt x="945" y="464"/>
                    </a:lnTo>
                    <a:lnTo>
                      <a:pt x="941" y="456"/>
                    </a:lnTo>
                    <a:lnTo>
                      <a:pt x="938" y="448"/>
                    </a:lnTo>
                    <a:lnTo>
                      <a:pt x="935" y="439"/>
                    </a:lnTo>
                    <a:lnTo>
                      <a:pt x="931" y="431"/>
                    </a:lnTo>
                    <a:lnTo>
                      <a:pt x="927" y="423"/>
                    </a:lnTo>
                    <a:lnTo>
                      <a:pt x="923" y="415"/>
                    </a:lnTo>
                    <a:lnTo>
                      <a:pt x="918" y="407"/>
                    </a:lnTo>
                    <a:lnTo>
                      <a:pt x="913" y="399"/>
                    </a:lnTo>
                    <a:lnTo>
                      <a:pt x="909" y="391"/>
                    </a:lnTo>
                    <a:lnTo>
                      <a:pt x="904" y="383"/>
                    </a:lnTo>
                    <a:lnTo>
                      <a:pt x="898" y="376"/>
                    </a:lnTo>
                    <a:lnTo>
                      <a:pt x="893" y="369"/>
                    </a:lnTo>
                    <a:lnTo>
                      <a:pt x="888" y="362"/>
                    </a:lnTo>
                    <a:lnTo>
                      <a:pt x="882" y="355"/>
                    </a:lnTo>
                    <a:lnTo>
                      <a:pt x="877" y="348"/>
                    </a:lnTo>
                    <a:lnTo>
                      <a:pt x="871" y="342"/>
                    </a:lnTo>
                    <a:lnTo>
                      <a:pt x="865" y="335"/>
                    </a:lnTo>
                    <a:lnTo>
                      <a:pt x="858" y="328"/>
                    </a:lnTo>
                    <a:lnTo>
                      <a:pt x="852" y="322"/>
                    </a:lnTo>
                    <a:lnTo>
                      <a:pt x="845" y="316"/>
                    </a:lnTo>
                    <a:lnTo>
                      <a:pt x="838" y="310"/>
                    </a:lnTo>
                    <a:lnTo>
                      <a:pt x="832" y="304"/>
                    </a:lnTo>
                    <a:lnTo>
                      <a:pt x="825" y="299"/>
                    </a:lnTo>
                    <a:lnTo>
                      <a:pt x="817" y="293"/>
                    </a:lnTo>
                    <a:lnTo>
                      <a:pt x="810" y="288"/>
                    </a:lnTo>
                    <a:lnTo>
                      <a:pt x="803" y="283"/>
                    </a:lnTo>
                    <a:lnTo>
                      <a:pt x="795" y="278"/>
                    </a:lnTo>
                    <a:lnTo>
                      <a:pt x="787" y="273"/>
                    </a:lnTo>
                    <a:lnTo>
                      <a:pt x="780" y="268"/>
                    </a:lnTo>
                    <a:lnTo>
                      <a:pt x="772" y="264"/>
                    </a:lnTo>
                    <a:lnTo>
                      <a:pt x="764" y="259"/>
                    </a:lnTo>
                    <a:lnTo>
                      <a:pt x="756" y="255"/>
                    </a:lnTo>
                    <a:lnTo>
                      <a:pt x="748" y="251"/>
                    </a:lnTo>
                    <a:lnTo>
                      <a:pt x="739" y="248"/>
                    </a:lnTo>
                    <a:lnTo>
                      <a:pt x="731" y="245"/>
                    </a:lnTo>
                    <a:lnTo>
                      <a:pt x="722" y="242"/>
                    </a:lnTo>
                    <a:lnTo>
                      <a:pt x="713" y="239"/>
                    </a:lnTo>
                    <a:lnTo>
                      <a:pt x="705" y="235"/>
                    </a:lnTo>
                    <a:lnTo>
                      <a:pt x="696" y="233"/>
                    </a:lnTo>
                    <a:lnTo>
                      <a:pt x="687" y="231"/>
                    </a:lnTo>
                    <a:lnTo>
                      <a:pt x="678" y="228"/>
                    </a:lnTo>
                    <a:lnTo>
                      <a:pt x="669" y="227"/>
                    </a:lnTo>
                    <a:lnTo>
                      <a:pt x="660" y="225"/>
                    </a:lnTo>
                    <a:lnTo>
                      <a:pt x="650" y="223"/>
                    </a:lnTo>
                    <a:lnTo>
                      <a:pt x="641" y="222"/>
                    </a:lnTo>
                    <a:lnTo>
                      <a:pt x="632" y="221"/>
                    </a:lnTo>
                    <a:lnTo>
                      <a:pt x="622" y="220"/>
                    </a:lnTo>
                    <a:lnTo>
                      <a:pt x="613" y="219"/>
                    </a:lnTo>
                    <a:lnTo>
                      <a:pt x="603" y="219"/>
                    </a:lnTo>
                    <a:lnTo>
                      <a:pt x="593" y="219"/>
                    </a:lnTo>
                    <a:lnTo>
                      <a:pt x="593" y="219"/>
                    </a:lnTo>
                    <a:lnTo>
                      <a:pt x="593" y="219"/>
                    </a:lnTo>
                    <a:lnTo>
                      <a:pt x="593" y="219"/>
                    </a:lnTo>
                    <a:close/>
                    <a:moveTo>
                      <a:pt x="593" y="14"/>
                    </a:moveTo>
                    <a:lnTo>
                      <a:pt x="593" y="14"/>
                    </a:lnTo>
                    <a:lnTo>
                      <a:pt x="593" y="14"/>
                    </a:lnTo>
                    <a:lnTo>
                      <a:pt x="593" y="14"/>
                    </a:lnTo>
                    <a:lnTo>
                      <a:pt x="593" y="14"/>
                    </a:lnTo>
                    <a:lnTo>
                      <a:pt x="578" y="14"/>
                    </a:lnTo>
                    <a:lnTo>
                      <a:pt x="564" y="15"/>
                    </a:lnTo>
                    <a:lnTo>
                      <a:pt x="548" y="15"/>
                    </a:lnTo>
                    <a:lnTo>
                      <a:pt x="534" y="16"/>
                    </a:lnTo>
                    <a:lnTo>
                      <a:pt x="520" y="19"/>
                    </a:lnTo>
                    <a:lnTo>
                      <a:pt x="505" y="20"/>
                    </a:lnTo>
                    <a:lnTo>
                      <a:pt x="491" y="23"/>
                    </a:lnTo>
                    <a:lnTo>
                      <a:pt x="476" y="26"/>
                    </a:lnTo>
                    <a:lnTo>
                      <a:pt x="463" y="28"/>
                    </a:lnTo>
                    <a:lnTo>
                      <a:pt x="448" y="32"/>
                    </a:lnTo>
                    <a:lnTo>
                      <a:pt x="435" y="35"/>
                    </a:lnTo>
                    <a:lnTo>
                      <a:pt x="421" y="40"/>
                    </a:lnTo>
                    <a:lnTo>
                      <a:pt x="408" y="44"/>
                    </a:lnTo>
                    <a:lnTo>
                      <a:pt x="394" y="49"/>
                    </a:lnTo>
                    <a:lnTo>
                      <a:pt x="381" y="54"/>
                    </a:lnTo>
                    <a:lnTo>
                      <a:pt x="368" y="59"/>
                    </a:lnTo>
                    <a:lnTo>
                      <a:pt x="355" y="65"/>
                    </a:lnTo>
                    <a:lnTo>
                      <a:pt x="342" y="71"/>
                    </a:lnTo>
                    <a:lnTo>
                      <a:pt x="329" y="77"/>
                    </a:lnTo>
                    <a:lnTo>
                      <a:pt x="317" y="83"/>
                    </a:lnTo>
                    <a:lnTo>
                      <a:pt x="305" y="91"/>
                    </a:lnTo>
                    <a:lnTo>
                      <a:pt x="292" y="98"/>
                    </a:lnTo>
                    <a:lnTo>
                      <a:pt x="281" y="105"/>
                    </a:lnTo>
                    <a:lnTo>
                      <a:pt x="269" y="113"/>
                    </a:lnTo>
                    <a:lnTo>
                      <a:pt x="258" y="120"/>
                    </a:lnTo>
                    <a:lnTo>
                      <a:pt x="247" y="129"/>
                    </a:lnTo>
                    <a:lnTo>
                      <a:pt x="236" y="137"/>
                    </a:lnTo>
                    <a:lnTo>
                      <a:pt x="224" y="146"/>
                    </a:lnTo>
                    <a:lnTo>
                      <a:pt x="214" y="155"/>
                    </a:lnTo>
                    <a:lnTo>
                      <a:pt x="203" y="164"/>
                    </a:lnTo>
                    <a:lnTo>
                      <a:pt x="193" y="174"/>
                    </a:lnTo>
                    <a:lnTo>
                      <a:pt x="183" y="183"/>
                    </a:lnTo>
                    <a:lnTo>
                      <a:pt x="174" y="194"/>
                    </a:lnTo>
                    <a:lnTo>
                      <a:pt x="164" y="203"/>
                    </a:lnTo>
                    <a:lnTo>
                      <a:pt x="155" y="214"/>
                    </a:lnTo>
                    <a:lnTo>
                      <a:pt x="146" y="224"/>
                    </a:lnTo>
                    <a:lnTo>
                      <a:pt x="137" y="235"/>
                    </a:lnTo>
                    <a:lnTo>
                      <a:pt x="129" y="247"/>
                    </a:lnTo>
                    <a:lnTo>
                      <a:pt x="120" y="258"/>
                    </a:lnTo>
                    <a:lnTo>
                      <a:pt x="112" y="269"/>
                    </a:lnTo>
                    <a:lnTo>
                      <a:pt x="105" y="281"/>
                    </a:lnTo>
                    <a:lnTo>
                      <a:pt x="98" y="292"/>
                    </a:lnTo>
                    <a:lnTo>
                      <a:pt x="91" y="305"/>
                    </a:lnTo>
                    <a:lnTo>
                      <a:pt x="83" y="317"/>
                    </a:lnTo>
                    <a:lnTo>
                      <a:pt x="77" y="330"/>
                    </a:lnTo>
                    <a:lnTo>
                      <a:pt x="71" y="342"/>
                    </a:lnTo>
                    <a:lnTo>
                      <a:pt x="65" y="355"/>
                    </a:lnTo>
                    <a:lnTo>
                      <a:pt x="59" y="367"/>
                    </a:lnTo>
                    <a:lnTo>
                      <a:pt x="54" y="381"/>
                    </a:lnTo>
                    <a:lnTo>
                      <a:pt x="49" y="394"/>
                    </a:lnTo>
                    <a:lnTo>
                      <a:pt x="44" y="408"/>
                    </a:lnTo>
                    <a:lnTo>
                      <a:pt x="39" y="421"/>
                    </a:lnTo>
                    <a:lnTo>
                      <a:pt x="35" y="435"/>
                    </a:lnTo>
                    <a:lnTo>
                      <a:pt x="32" y="448"/>
                    </a:lnTo>
                    <a:lnTo>
                      <a:pt x="28" y="463"/>
                    </a:lnTo>
                    <a:lnTo>
                      <a:pt x="25" y="476"/>
                    </a:lnTo>
                    <a:lnTo>
                      <a:pt x="23" y="491"/>
                    </a:lnTo>
                    <a:lnTo>
                      <a:pt x="20" y="505"/>
                    </a:lnTo>
                    <a:lnTo>
                      <a:pt x="18" y="520"/>
                    </a:lnTo>
                    <a:lnTo>
                      <a:pt x="16" y="534"/>
                    </a:lnTo>
                    <a:lnTo>
                      <a:pt x="15" y="548"/>
                    </a:lnTo>
                    <a:lnTo>
                      <a:pt x="15" y="564"/>
                    </a:lnTo>
                    <a:lnTo>
                      <a:pt x="14" y="578"/>
                    </a:lnTo>
                    <a:lnTo>
                      <a:pt x="14" y="593"/>
                    </a:lnTo>
                    <a:lnTo>
                      <a:pt x="14" y="593"/>
                    </a:lnTo>
                    <a:lnTo>
                      <a:pt x="14" y="593"/>
                    </a:lnTo>
                    <a:lnTo>
                      <a:pt x="14" y="593"/>
                    </a:lnTo>
                    <a:lnTo>
                      <a:pt x="14" y="593"/>
                    </a:lnTo>
                    <a:lnTo>
                      <a:pt x="14" y="608"/>
                    </a:lnTo>
                    <a:lnTo>
                      <a:pt x="15" y="623"/>
                    </a:lnTo>
                    <a:lnTo>
                      <a:pt x="15" y="638"/>
                    </a:lnTo>
                    <a:lnTo>
                      <a:pt x="16" y="652"/>
                    </a:lnTo>
                    <a:lnTo>
                      <a:pt x="18" y="667"/>
                    </a:lnTo>
                    <a:lnTo>
                      <a:pt x="20" y="682"/>
                    </a:lnTo>
                    <a:lnTo>
                      <a:pt x="23" y="696"/>
                    </a:lnTo>
                    <a:lnTo>
                      <a:pt x="25" y="710"/>
                    </a:lnTo>
                    <a:lnTo>
                      <a:pt x="28" y="724"/>
                    </a:lnTo>
                    <a:lnTo>
                      <a:pt x="32" y="738"/>
                    </a:lnTo>
                    <a:lnTo>
                      <a:pt x="35" y="752"/>
                    </a:lnTo>
                    <a:lnTo>
                      <a:pt x="40" y="765"/>
                    </a:lnTo>
                    <a:lnTo>
                      <a:pt x="44" y="779"/>
                    </a:lnTo>
                    <a:lnTo>
                      <a:pt x="49" y="792"/>
                    </a:lnTo>
                    <a:lnTo>
                      <a:pt x="54" y="806"/>
                    </a:lnTo>
                    <a:lnTo>
                      <a:pt x="59" y="819"/>
                    </a:lnTo>
                    <a:lnTo>
                      <a:pt x="65" y="832"/>
                    </a:lnTo>
                    <a:lnTo>
                      <a:pt x="71" y="844"/>
                    </a:lnTo>
                    <a:lnTo>
                      <a:pt x="77" y="857"/>
                    </a:lnTo>
                    <a:lnTo>
                      <a:pt x="83" y="869"/>
                    </a:lnTo>
                    <a:lnTo>
                      <a:pt x="91" y="882"/>
                    </a:lnTo>
                    <a:lnTo>
                      <a:pt x="98" y="894"/>
                    </a:lnTo>
                    <a:lnTo>
                      <a:pt x="105" y="906"/>
                    </a:lnTo>
                    <a:lnTo>
                      <a:pt x="112" y="917"/>
                    </a:lnTo>
                    <a:lnTo>
                      <a:pt x="120" y="928"/>
                    </a:lnTo>
                    <a:lnTo>
                      <a:pt x="129" y="940"/>
                    </a:lnTo>
                    <a:lnTo>
                      <a:pt x="137" y="951"/>
                    </a:lnTo>
                    <a:lnTo>
                      <a:pt x="146" y="962"/>
                    </a:lnTo>
                    <a:lnTo>
                      <a:pt x="155" y="972"/>
                    </a:lnTo>
                    <a:lnTo>
                      <a:pt x="164" y="983"/>
                    </a:lnTo>
                    <a:lnTo>
                      <a:pt x="174" y="993"/>
                    </a:lnTo>
                    <a:lnTo>
                      <a:pt x="183" y="1003"/>
                    </a:lnTo>
                    <a:lnTo>
                      <a:pt x="193" y="1012"/>
                    </a:lnTo>
                    <a:lnTo>
                      <a:pt x="203" y="1022"/>
                    </a:lnTo>
                    <a:lnTo>
                      <a:pt x="214" y="1032"/>
                    </a:lnTo>
                    <a:lnTo>
                      <a:pt x="224" y="1040"/>
                    </a:lnTo>
                    <a:lnTo>
                      <a:pt x="236" y="1049"/>
                    </a:lnTo>
                    <a:lnTo>
                      <a:pt x="247" y="1058"/>
                    </a:lnTo>
                    <a:lnTo>
                      <a:pt x="258" y="1066"/>
                    </a:lnTo>
                    <a:lnTo>
                      <a:pt x="269" y="1074"/>
                    </a:lnTo>
                    <a:lnTo>
                      <a:pt x="281" y="1081"/>
                    </a:lnTo>
                    <a:lnTo>
                      <a:pt x="292" y="1089"/>
                    </a:lnTo>
                    <a:lnTo>
                      <a:pt x="305" y="1096"/>
                    </a:lnTo>
                    <a:lnTo>
                      <a:pt x="317" y="1103"/>
                    </a:lnTo>
                    <a:lnTo>
                      <a:pt x="329" y="1109"/>
                    </a:lnTo>
                    <a:lnTo>
                      <a:pt x="342" y="1116"/>
                    </a:lnTo>
                    <a:lnTo>
                      <a:pt x="355" y="1121"/>
                    </a:lnTo>
                    <a:lnTo>
                      <a:pt x="368" y="1127"/>
                    </a:lnTo>
                    <a:lnTo>
                      <a:pt x="381" y="1133"/>
                    </a:lnTo>
                    <a:lnTo>
                      <a:pt x="394" y="1138"/>
                    </a:lnTo>
                    <a:lnTo>
                      <a:pt x="408" y="1142"/>
                    </a:lnTo>
                    <a:lnTo>
                      <a:pt x="421" y="1147"/>
                    </a:lnTo>
                    <a:lnTo>
                      <a:pt x="435" y="1151"/>
                    </a:lnTo>
                    <a:lnTo>
                      <a:pt x="448" y="1155"/>
                    </a:lnTo>
                    <a:lnTo>
                      <a:pt x="463" y="1158"/>
                    </a:lnTo>
                    <a:lnTo>
                      <a:pt x="476" y="1161"/>
                    </a:lnTo>
                    <a:lnTo>
                      <a:pt x="491" y="1164"/>
                    </a:lnTo>
                    <a:lnTo>
                      <a:pt x="505" y="1166"/>
                    </a:lnTo>
                    <a:lnTo>
                      <a:pt x="520" y="1169"/>
                    </a:lnTo>
                    <a:lnTo>
                      <a:pt x="534" y="1170"/>
                    </a:lnTo>
                    <a:lnTo>
                      <a:pt x="548" y="1171"/>
                    </a:lnTo>
                    <a:lnTo>
                      <a:pt x="564" y="1172"/>
                    </a:lnTo>
                    <a:lnTo>
                      <a:pt x="578" y="1173"/>
                    </a:lnTo>
                    <a:lnTo>
                      <a:pt x="593" y="1173"/>
                    </a:lnTo>
                    <a:lnTo>
                      <a:pt x="593" y="1173"/>
                    </a:lnTo>
                    <a:lnTo>
                      <a:pt x="593" y="1173"/>
                    </a:lnTo>
                    <a:lnTo>
                      <a:pt x="593" y="1173"/>
                    </a:lnTo>
                    <a:lnTo>
                      <a:pt x="593" y="1173"/>
                    </a:lnTo>
                    <a:lnTo>
                      <a:pt x="609" y="1173"/>
                    </a:lnTo>
                    <a:lnTo>
                      <a:pt x="623" y="1172"/>
                    </a:lnTo>
                    <a:lnTo>
                      <a:pt x="638" y="1171"/>
                    </a:lnTo>
                    <a:lnTo>
                      <a:pt x="653" y="1170"/>
                    </a:lnTo>
                    <a:lnTo>
                      <a:pt x="667" y="1169"/>
                    </a:lnTo>
                    <a:lnTo>
                      <a:pt x="681" y="1166"/>
                    </a:lnTo>
                    <a:lnTo>
                      <a:pt x="696" y="1164"/>
                    </a:lnTo>
                    <a:lnTo>
                      <a:pt x="710" y="1161"/>
                    </a:lnTo>
                    <a:lnTo>
                      <a:pt x="725" y="1158"/>
                    </a:lnTo>
                    <a:lnTo>
                      <a:pt x="738" y="1155"/>
                    </a:lnTo>
                    <a:lnTo>
                      <a:pt x="752" y="1151"/>
                    </a:lnTo>
                    <a:lnTo>
                      <a:pt x="765" y="1147"/>
                    </a:lnTo>
                    <a:lnTo>
                      <a:pt x="779" y="1142"/>
                    </a:lnTo>
                    <a:lnTo>
                      <a:pt x="793" y="1138"/>
                    </a:lnTo>
                    <a:lnTo>
                      <a:pt x="806" y="1133"/>
                    </a:lnTo>
                    <a:lnTo>
                      <a:pt x="819" y="1127"/>
                    </a:lnTo>
                    <a:lnTo>
                      <a:pt x="832" y="1121"/>
                    </a:lnTo>
                    <a:lnTo>
                      <a:pt x="845" y="1116"/>
                    </a:lnTo>
                    <a:lnTo>
                      <a:pt x="857" y="1109"/>
                    </a:lnTo>
                    <a:lnTo>
                      <a:pt x="869" y="1103"/>
                    </a:lnTo>
                    <a:lnTo>
                      <a:pt x="882" y="1096"/>
                    </a:lnTo>
                    <a:lnTo>
                      <a:pt x="893" y="1089"/>
                    </a:lnTo>
                    <a:lnTo>
                      <a:pt x="905" y="1081"/>
                    </a:lnTo>
                    <a:lnTo>
                      <a:pt x="917" y="1074"/>
                    </a:lnTo>
                    <a:lnTo>
                      <a:pt x="929" y="1066"/>
                    </a:lnTo>
                    <a:lnTo>
                      <a:pt x="940" y="1058"/>
                    </a:lnTo>
                    <a:lnTo>
                      <a:pt x="951" y="1049"/>
                    </a:lnTo>
                    <a:lnTo>
                      <a:pt x="961" y="1040"/>
                    </a:lnTo>
                    <a:lnTo>
                      <a:pt x="973" y="1032"/>
                    </a:lnTo>
                    <a:lnTo>
                      <a:pt x="983" y="1022"/>
                    </a:lnTo>
                    <a:lnTo>
                      <a:pt x="994" y="1012"/>
                    </a:lnTo>
                    <a:lnTo>
                      <a:pt x="1003" y="1003"/>
                    </a:lnTo>
                    <a:lnTo>
                      <a:pt x="1013" y="993"/>
                    </a:lnTo>
                    <a:lnTo>
                      <a:pt x="1022" y="983"/>
                    </a:lnTo>
                    <a:lnTo>
                      <a:pt x="1032" y="972"/>
                    </a:lnTo>
                    <a:lnTo>
                      <a:pt x="1041" y="962"/>
                    </a:lnTo>
                    <a:lnTo>
                      <a:pt x="1050" y="951"/>
                    </a:lnTo>
                    <a:lnTo>
                      <a:pt x="1058" y="940"/>
                    </a:lnTo>
                    <a:lnTo>
                      <a:pt x="1066" y="928"/>
                    </a:lnTo>
                    <a:lnTo>
                      <a:pt x="1074" y="917"/>
                    </a:lnTo>
                    <a:lnTo>
                      <a:pt x="1082" y="906"/>
                    </a:lnTo>
                    <a:lnTo>
                      <a:pt x="1089" y="894"/>
                    </a:lnTo>
                    <a:lnTo>
                      <a:pt x="1096" y="882"/>
                    </a:lnTo>
                    <a:lnTo>
                      <a:pt x="1103" y="869"/>
                    </a:lnTo>
                    <a:lnTo>
                      <a:pt x="1110" y="857"/>
                    </a:lnTo>
                    <a:lnTo>
                      <a:pt x="1116" y="844"/>
                    </a:lnTo>
                    <a:lnTo>
                      <a:pt x="1122" y="832"/>
                    </a:lnTo>
                    <a:lnTo>
                      <a:pt x="1127" y="819"/>
                    </a:lnTo>
                    <a:lnTo>
                      <a:pt x="1133" y="806"/>
                    </a:lnTo>
                    <a:lnTo>
                      <a:pt x="1138" y="792"/>
                    </a:lnTo>
                    <a:lnTo>
                      <a:pt x="1142" y="779"/>
                    </a:lnTo>
                    <a:lnTo>
                      <a:pt x="1147" y="765"/>
                    </a:lnTo>
                    <a:lnTo>
                      <a:pt x="1151" y="752"/>
                    </a:lnTo>
                    <a:lnTo>
                      <a:pt x="1154" y="738"/>
                    </a:lnTo>
                    <a:lnTo>
                      <a:pt x="1158" y="724"/>
                    </a:lnTo>
                    <a:lnTo>
                      <a:pt x="1162" y="710"/>
                    </a:lnTo>
                    <a:lnTo>
                      <a:pt x="1164" y="696"/>
                    </a:lnTo>
                    <a:lnTo>
                      <a:pt x="1166" y="682"/>
                    </a:lnTo>
                    <a:lnTo>
                      <a:pt x="1168" y="667"/>
                    </a:lnTo>
                    <a:lnTo>
                      <a:pt x="1170" y="652"/>
                    </a:lnTo>
                    <a:lnTo>
                      <a:pt x="1171" y="638"/>
                    </a:lnTo>
                    <a:lnTo>
                      <a:pt x="1172" y="623"/>
                    </a:lnTo>
                    <a:lnTo>
                      <a:pt x="1173" y="608"/>
                    </a:lnTo>
                    <a:lnTo>
                      <a:pt x="1173" y="593"/>
                    </a:lnTo>
                    <a:lnTo>
                      <a:pt x="1173" y="593"/>
                    </a:lnTo>
                    <a:lnTo>
                      <a:pt x="1173" y="593"/>
                    </a:lnTo>
                    <a:lnTo>
                      <a:pt x="1173" y="593"/>
                    </a:lnTo>
                    <a:lnTo>
                      <a:pt x="1173" y="593"/>
                    </a:lnTo>
                    <a:lnTo>
                      <a:pt x="1173" y="578"/>
                    </a:lnTo>
                    <a:lnTo>
                      <a:pt x="1172" y="564"/>
                    </a:lnTo>
                    <a:lnTo>
                      <a:pt x="1171" y="548"/>
                    </a:lnTo>
                    <a:lnTo>
                      <a:pt x="1170" y="534"/>
                    </a:lnTo>
                    <a:lnTo>
                      <a:pt x="1168" y="520"/>
                    </a:lnTo>
                    <a:lnTo>
                      <a:pt x="1166" y="505"/>
                    </a:lnTo>
                    <a:lnTo>
                      <a:pt x="1164" y="491"/>
                    </a:lnTo>
                    <a:lnTo>
                      <a:pt x="1162" y="476"/>
                    </a:lnTo>
                    <a:lnTo>
                      <a:pt x="1158" y="463"/>
                    </a:lnTo>
                    <a:lnTo>
                      <a:pt x="1154" y="448"/>
                    </a:lnTo>
                    <a:lnTo>
                      <a:pt x="1151" y="435"/>
                    </a:lnTo>
                    <a:lnTo>
                      <a:pt x="1147" y="421"/>
                    </a:lnTo>
                    <a:lnTo>
                      <a:pt x="1142" y="408"/>
                    </a:lnTo>
                    <a:lnTo>
                      <a:pt x="1138" y="394"/>
                    </a:lnTo>
                    <a:lnTo>
                      <a:pt x="1133" y="381"/>
                    </a:lnTo>
                    <a:lnTo>
                      <a:pt x="1127" y="367"/>
                    </a:lnTo>
                    <a:lnTo>
                      <a:pt x="1122" y="355"/>
                    </a:lnTo>
                    <a:lnTo>
                      <a:pt x="1116" y="342"/>
                    </a:lnTo>
                    <a:lnTo>
                      <a:pt x="1110" y="330"/>
                    </a:lnTo>
                    <a:lnTo>
                      <a:pt x="1103" y="317"/>
                    </a:lnTo>
                    <a:lnTo>
                      <a:pt x="1096" y="305"/>
                    </a:lnTo>
                    <a:lnTo>
                      <a:pt x="1089" y="292"/>
                    </a:lnTo>
                    <a:lnTo>
                      <a:pt x="1082" y="281"/>
                    </a:lnTo>
                    <a:lnTo>
                      <a:pt x="1074" y="269"/>
                    </a:lnTo>
                    <a:lnTo>
                      <a:pt x="1066" y="258"/>
                    </a:lnTo>
                    <a:lnTo>
                      <a:pt x="1058" y="247"/>
                    </a:lnTo>
                    <a:lnTo>
                      <a:pt x="1050" y="235"/>
                    </a:lnTo>
                    <a:lnTo>
                      <a:pt x="1041" y="224"/>
                    </a:lnTo>
                    <a:lnTo>
                      <a:pt x="1032" y="214"/>
                    </a:lnTo>
                    <a:lnTo>
                      <a:pt x="1022" y="203"/>
                    </a:lnTo>
                    <a:lnTo>
                      <a:pt x="1013" y="194"/>
                    </a:lnTo>
                    <a:lnTo>
                      <a:pt x="1003" y="183"/>
                    </a:lnTo>
                    <a:lnTo>
                      <a:pt x="994" y="174"/>
                    </a:lnTo>
                    <a:lnTo>
                      <a:pt x="983" y="164"/>
                    </a:lnTo>
                    <a:lnTo>
                      <a:pt x="973" y="155"/>
                    </a:lnTo>
                    <a:lnTo>
                      <a:pt x="961" y="146"/>
                    </a:lnTo>
                    <a:lnTo>
                      <a:pt x="951" y="137"/>
                    </a:lnTo>
                    <a:lnTo>
                      <a:pt x="940" y="129"/>
                    </a:lnTo>
                    <a:lnTo>
                      <a:pt x="929" y="120"/>
                    </a:lnTo>
                    <a:lnTo>
                      <a:pt x="917" y="113"/>
                    </a:lnTo>
                    <a:lnTo>
                      <a:pt x="905" y="105"/>
                    </a:lnTo>
                    <a:lnTo>
                      <a:pt x="893" y="98"/>
                    </a:lnTo>
                    <a:lnTo>
                      <a:pt x="882" y="91"/>
                    </a:lnTo>
                    <a:lnTo>
                      <a:pt x="869" y="83"/>
                    </a:lnTo>
                    <a:lnTo>
                      <a:pt x="857" y="77"/>
                    </a:lnTo>
                    <a:lnTo>
                      <a:pt x="845" y="71"/>
                    </a:lnTo>
                    <a:lnTo>
                      <a:pt x="832" y="65"/>
                    </a:lnTo>
                    <a:lnTo>
                      <a:pt x="819" y="59"/>
                    </a:lnTo>
                    <a:lnTo>
                      <a:pt x="806" y="54"/>
                    </a:lnTo>
                    <a:lnTo>
                      <a:pt x="793" y="49"/>
                    </a:lnTo>
                    <a:lnTo>
                      <a:pt x="779" y="44"/>
                    </a:lnTo>
                    <a:lnTo>
                      <a:pt x="765" y="40"/>
                    </a:lnTo>
                    <a:lnTo>
                      <a:pt x="752" y="35"/>
                    </a:lnTo>
                    <a:lnTo>
                      <a:pt x="738" y="32"/>
                    </a:lnTo>
                    <a:lnTo>
                      <a:pt x="725" y="28"/>
                    </a:lnTo>
                    <a:lnTo>
                      <a:pt x="710" y="26"/>
                    </a:lnTo>
                    <a:lnTo>
                      <a:pt x="696" y="23"/>
                    </a:lnTo>
                    <a:lnTo>
                      <a:pt x="681" y="20"/>
                    </a:lnTo>
                    <a:lnTo>
                      <a:pt x="667" y="19"/>
                    </a:lnTo>
                    <a:lnTo>
                      <a:pt x="653" y="16"/>
                    </a:lnTo>
                    <a:lnTo>
                      <a:pt x="638" y="15"/>
                    </a:lnTo>
                    <a:lnTo>
                      <a:pt x="623" y="15"/>
                    </a:lnTo>
                    <a:lnTo>
                      <a:pt x="609" y="14"/>
                    </a:lnTo>
                    <a:lnTo>
                      <a:pt x="593" y="14"/>
                    </a:lnTo>
                    <a:close/>
                  </a:path>
                </a:pathLst>
              </a:custGeom>
              <a:solidFill>
                <a:srgbClr val="13398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9" name="íŝ1íḑe"/>
              <p:cNvSpPr/>
              <p:nvPr userDrawn="1"/>
            </p:nvSpPr>
            <p:spPr bwMode="auto">
              <a:xfrm>
                <a:off x="2636838" y="3000376"/>
                <a:ext cx="433388" cy="309563"/>
              </a:xfrm>
              <a:custGeom>
                <a:avLst/>
                <a:gdLst>
                  <a:gd name="T0" fmla="*/ 121 w 273"/>
                  <a:gd name="T1" fmla="*/ 190 h 195"/>
                  <a:gd name="T2" fmla="*/ 157 w 273"/>
                  <a:gd name="T3" fmla="*/ 186 h 195"/>
                  <a:gd name="T4" fmla="*/ 184 w 273"/>
                  <a:gd name="T5" fmla="*/ 151 h 195"/>
                  <a:gd name="T6" fmla="*/ 206 w 273"/>
                  <a:gd name="T7" fmla="*/ 133 h 195"/>
                  <a:gd name="T8" fmla="*/ 247 w 273"/>
                  <a:gd name="T9" fmla="*/ 119 h 195"/>
                  <a:gd name="T10" fmla="*/ 273 w 273"/>
                  <a:gd name="T11" fmla="*/ 102 h 195"/>
                  <a:gd name="T12" fmla="*/ 245 w 273"/>
                  <a:gd name="T13" fmla="*/ 71 h 195"/>
                  <a:gd name="T14" fmla="*/ 216 w 273"/>
                  <a:gd name="T15" fmla="*/ 35 h 195"/>
                  <a:gd name="T16" fmla="*/ 207 w 273"/>
                  <a:gd name="T17" fmla="*/ 1 h 195"/>
                  <a:gd name="T18" fmla="*/ 172 w 273"/>
                  <a:gd name="T19" fmla="*/ 9 h 195"/>
                  <a:gd name="T20" fmla="*/ 129 w 273"/>
                  <a:gd name="T21" fmla="*/ 24 h 195"/>
                  <a:gd name="T22" fmla="*/ 76 w 273"/>
                  <a:gd name="T23" fmla="*/ 2 h 195"/>
                  <a:gd name="T24" fmla="*/ 62 w 273"/>
                  <a:gd name="T25" fmla="*/ 6 h 195"/>
                  <a:gd name="T26" fmla="*/ 49 w 273"/>
                  <a:gd name="T27" fmla="*/ 57 h 195"/>
                  <a:gd name="T28" fmla="*/ 15 w 273"/>
                  <a:gd name="T29" fmla="*/ 89 h 195"/>
                  <a:gd name="T30" fmla="*/ 1 w 273"/>
                  <a:gd name="T31" fmla="*/ 108 h 195"/>
                  <a:gd name="T32" fmla="*/ 46 w 273"/>
                  <a:gd name="T33" fmla="*/ 132 h 195"/>
                  <a:gd name="T34" fmla="*/ 76 w 273"/>
                  <a:gd name="T35" fmla="*/ 132 h 195"/>
                  <a:gd name="T36" fmla="*/ 130 w 273"/>
                  <a:gd name="T37" fmla="*/ 100 h 195"/>
                  <a:gd name="T38" fmla="*/ 110 w 273"/>
                  <a:gd name="T39" fmla="*/ 80 h 195"/>
                  <a:gd name="T40" fmla="*/ 105 w 273"/>
                  <a:gd name="T41" fmla="*/ 85 h 195"/>
                  <a:gd name="T42" fmla="*/ 69 w 273"/>
                  <a:gd name="T43" fmla="*/ 56 h 195"/>
                  <a:gd name="T44" fmla="*/ 73 w 273"/>
                  <a:gd name="T45" fmla="*/ 13 h 195"/>
                  <a:gd name="T46" fmla="*/ 119 w 273"/>
                  <a:gd name="T47" fmla="*/ 31 h 195"/>
                  <a:gd name="T48" fmla="*/ 154 w 273"/>
                  <a:gd name="T49" fmla="*/ 31 h 195"/>
                  <a:gd name="T50" fmla="*/ 199 w 273"/>
                  <a:gd name="T51" fmla="*/ 13 h 195"/>
                  <a:gd name="T52" fmla="*/ 205 w 273"/>
                  <a:gd name="T53" fmla="*/ 56 h 195"/>
                  <a:gd name="T54" fmla="*/ 168 w 273"/>
                  <a:gd name="T55" fmla="*/ 85 h 195"/>
                  <a:gd name="T56" fmla="*/ 163 w 273"/>
                  <a:gd name="T57" fmla="*/ 80 h 195"/>
                  <a:gd name="T58" fmla="*/ 142 w 273"/>
                  <a:gd name="T59" fmla="*/ 100 h 195"/>
                  <a:gd name="T60" fmla="*/ 145 w 273"/>
                  <a:gd name="T61" fmla="*/ 54 h 195"/>
                  <a:gd name="T62" fmla="*/ 130 w 273"/>
                  <a:gd name="T63" fmla="*/ 61 h 195"/>
                  <a:gd name="T64" fmla="*/ 137 w 273"/>
                  <a:gd name="T65" fmla="*/ 45 h 195"/>
                  <a:gd name="T66" fmla="*/ 113 w 273"/>
                  <a:gd name="T67" fmla="*/ 164 h 195"/>
                  <a:gd name="T68" fmla="*/ 141 w 273"/>
                  <a:gd name="T69" fmla="*/ 173 h 195"/>
                  <a:gd name="T70" fmla="*/ 151 w 273"/>
                  <a:gd name="T71" fmla="*/ 177 h 195"/>
                  <a:gd name="T72" fmla="*/ 121 w 273"/>
                  <a:gd name="T73" fmla="*/ 150 h 195"/>
                  <a:gd name="T74" fmla="*/ 89 w 273"/>
                  <a:gd name="T75" fmla="*/ 134 h 195"/>
                  <a:gd name="T76" fmla="*/ 95 w 273"/>
                  <a:gd name="T77" fmla="*/ 108 h 195"/>
                  <a:gd name="T78" fmla="*/ 133 w 273"/>
                  <a:gd name="T79" fmla="*/ 115 h 195"/>
                  <a:gd name="T80" fmla="*/ 157 w 273"/>
                  <a:gd name="T81" fmla="*/ 105 h 195"/>
                  <a:gd name="T82" fmla="*/ 183 w 273"/>
                  <a:gd name="T83" fmla="*/ 114 h 195"/>
                  <a:gd name="T84" fmla="*/ 177 w 273"/>
                  <a:gd name="T85" fmla="*/ 142 h 195"/>
                  <a:gd name="T86" fmla="*/ 137 w 273"/>
                  <a:gd name="T87" fmla="*/ 164 h 195"/>
                  <a:gd name="T88" fmla="*/ 178 w 273"/>
                  <a:gd name="T89" fmla="*/ 63 h 195"/>
                  <a:gd name="T90" fmla="*/ 161 w 273"/>
                  <a:gd name="T91" fmla="*/ 63 h 195"/>
                  <a:gd name="T92" fmla="*/ 175 w 273"/>
                  <a:gd name="T93" fmla="*/ 96 h 195"/>
                  <a:gd name="T94" fmla="*/ 202 w 273"/>
                  <a:gd name="T95" fmla="*/ 68 h 195"/>
                  <a:gd name="T96" fmla="*/ 236 w 273"/>
                  <a:gd name="T97" fmla="*/ 76 h 195"/>
                  <a:gd name="T98" fmla="*/ 246 w 273"/>
                  <a:gd name="T99" fmla="*/ 107 h 195"/>
                  <a:gd name="T100" fmla="*/ 201 w 273"/>
                  <a:gd name="T101" fmla="*/ 120 h 195"/>
                  <a:gd name="T102" fmla="*/ 178 w 273"/>
                  <a:gd name="T103" fmla="*/ 96 h 195"/>
                  <a:gd name="T104" fmla="*/ 113 w 273"/>
                  <a:gd name="T105" fmla="*/ 62 h 195"/>
                  <a:gd name="T106" fmla="*/ 97 w 273"/>
                  <a:gd name="T107" fmla="*/ 65 h 195"/>
                  <a:gd name="T108" fmla="*/ 104 w 273"/>
                  <a:gd name="T109" fmla="*/ 51 h 195"/>
                  <a:gd name="T110" fmla="*/ 75 w 273"/>
                  <a:gd name="T111" fmla="*/ 120 h 195"/>
                  <a:gd name="T112" fmla="*/ 34 w 273"/>
                  <a:gd name="T113" fmla="*/ 110 h 195"/>
                  <a:gd name="T114" fmla="*/ 34 w 273"/>
                  <a:gd name="T115" fmla="*/ 80 h 195"/>
                  <a:gd name="T116" fmla="*/ 65 w 273"/>
                  <a:gd name="T117" fmla="*/ 67 h 195"/>
                  <a:gd name="T118" fmla="*/ 96 w 273"/>
                  <a:gd name="T119" fmla="*/ 93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73" h="195">
                    <a:moveTo>
                      <a:pt x="97" y="154"/>
                    </a:moveTo>
                    <a:lnTo>
                      <a:pt x="98" y="158"/>
                    </a:lnTo>
                    <a:lnTo>
                      <a:pt x="100" y="162"/>
                    </a:lnTo>
                    <a:lnTo>
                      <a:pt x="101" y="166"/>
                    </a:lnTo>
                    <a:lnTo>
                      <a:pt x="103" y="170"/>
                    </a:lnTo>
                    <a:lnTo>
                      <a:pt x="105" y="174"/>
                    </a:lnTo>
                    <a:lnTo>
                      <a:pt x="108" y="177"/>
                    </a:lnTo>
                    <a:lnTo>
                      <a:pt x="111" y="181"/>
                    </a:lnTo>
                    <a:lnTo>
                      <a:pt x="113" y="184"/>
                    </a:lnTo>
                    <a:lnTo>
                      <a:pt x="116" y="186"/>
                    </a:lnTo>
                    <a:lnTo>
                      <a:pt x="119" y="188"/>
                    </a:lnTo>
                    <a:lnTo>
                      <a:pt x="121" y="190"/>
                    </a:lnTo>
                    <a:lnTo>
                      <a:pt x="124" y="191"/>
                    </a:lnTo>
                    <a:lnTo>
                      <a:pt x="126" y="192"/>
                    </a:lnTo>
                    <a:lnTo>
                      <a:pt x="130" y="193"/>
                    </a:lnTo>
                    <a:lnTo>
                      <a:pt x="133" y="194"/>
                    </a:lnTo>
                    <a:lnTo>
                      <a:pt x="137" y="195"/>
                    </a:lnTo>
                    <a:lnTo>
                      <a:pt x="140" y="194"/>
                    </a:lnTo>
                    <a:lnTo>
                      <a:pt x="143" y="193"/>
                    </a:lnTo>
                    <a:lnTo>
                      <a:pt x="146" y="192"/>
                    </a:lnTo>
                    <a:lnTo>
                      <a:pt x="149" y="191"/>
                    </a:lnTo>
                    <a:lnTo>
                      <a:pt x="152" y="190"/>
                    </a:lnTo>
                    <a:lnTo>
                      <a:pt x="154" y="188"/>
                    </a:lnTo>
                    <a:lnTo>
                      <a:pt x="157" y="186"/>
                    </a:lnTo>
                    <a:lnTo>
                      <a:pt x="159" y="184"/>
                    </a:lnTo>
                    <a:lnTo>
                      <a:pt x="162" y="181"/>
                    </a:lnTo>
                    <a:lnTo>
                      <a:pt x="165" y="177"/>
                    </a:lnTo>
                    <a:lnTo>
                      <a:pt x="167" y="174"/>
                    </a:lnTo>
                    <a:lnTo>
                      <a:pt x="170" y="170"/>
                    </a:lnTo>
                    <a:lnTo>
                      <a:pt x="171" y="166"/>
                    </a:lnTo>
                    <a:lnTo>
                      <a:pt x="174" y="162"/>
                    </a:lnTo>
                    <a:lnTo>
                      <a:pt x="175" y="158"/>
                    </a:lnTo>
                    <a:lnTo>
                      <a:pt x="177" y="154"/>
                    </a:lnTo>
                    <a:lnTo>
                      <a:pt x="177" y="154"/>
                    </a:lnTo>
                    <a:lnTo>
                      <a:pt x="180" y="152"/>
                    </a:lnTo>
                    <a:lnTo>
                      <a:pt x="184" y="151"/>
                    </a:lnTo>
                    <a:lnTo>
                      <a:pt x="186" y="149"/>
                    </a:lnTo>
                    <a:lnTo>
                      <a:pt x="190" y="147"/>
                    </a:lnTo>
                    <a:lnTo>
                      <a:pt x="192" y="144"/>
                    </a:lnTo>
                    <a:lnTo>
                      <a:pt x="194" y="140"/>
                    </a:lnTo>
                    <a:lnTo>
                      <a:pt x="196" y="136"/>
                    </a:lnTo>
                    <a:lnTo>
                      <a:pt x="197" y="132"/>
                    </a:lnTo>
                    <a:lnTo>
                      <a:pt x="197" y="132"/>
                    </a:lnTo>
                    <a:lnTo>
                      <a:pt x="198" y="131"/>
                    </a:lnTo>
                    <a:lnTo>
                      <a:pt x="198" y="132"/>
                    </a:lnTo>
                    <a:lnTo>
                      <a:pt x="198" y="132"/>
                    </a:lnTo>
                    <a:lnTo>
                      <a:pt x="202" y="132"/>
                    </a:lnTo>
                    <a:lnTo>
                      <a:pt x="206" y="133"/>
                    </a:lnTo>
                    <a:lnTo>
                      <a:pt x="210" y="134"/>
                    </a:lnTo>
                    <a:lnTo>
                      <a:pt x="215" y="134"/>
                    </a:lnTo>
                    <a:lnTo>
                      <a:pt x="219" y="133"/>
                    </a:lnTo>
                    <a:lnTo>
                      <a:pt x="222" y="132"/>
                    </a:lnTo>
                    <a:lnTo>
                      <a:pt x="225" y="132"/>
                    </a:lnTo>
                    <a:lnTo>
                      <a:pt x="227" y="132"/>
                    </a:lnTo>
                    <a:lnTo>
                      <a:pt x="229" y="131"/>
                    </a:lnTo>
                    <a:lnTo>
                      <a:pt x="231" y="129"/>
                    </a:lnTo>
                    <a:lnTo>
                      <a:pt x="233" y="128"/>
                    </a:lnTo>
                    <a:lnTo>
                      <a:pt x="237" y="124"/>
                    </a:lnTo>
                    <a:lnTo>
                      <a:pt x="242" y="121"/>
                    </a:lnTo>
                    <a:lnTo>
                      <a:pt x="247" y="119"/>
                    </a:lnTo>
                    <a:lnTo>
                      <a:pt x="254" y="116"/>
                    </a:lnTo>
                    <a:lnTo>
                      <a:pt x="260" y="113"/>
                    </a:lnTo>
                    <a:lnTo>
                      <a:pt x="266" y="111"/>
                    </a:lnTo>
                    <a:lnTo>
                      <a:pt x="268" y="110"/>
                    </a:lnTo>
                    <a:lnTo>
                      <a:pt x="270" y="109"/>
                    </a:lnTo>
                    <a:lnTo>
                      <a:pt x="271" y="108"/>
                    </a:lnTo>
                    <a:lnTo>
                      <a:pt x="272" y="107"/>
                    </a:lnTo>
                    <a:lnTo>
                      <a:pt x="273" y="106"/>
                    </a:lnTo>
                    <a:lnTo>
                      <a:pt x="273" y="105"/>
                    </a:lnTo>
                    <a:lnTo>
                      <a:pt x="273" y="104"/>
                    </a:lnTo>
                    <a:lnTo>
                      <a:pt x="273" y="104"/>
                    </a:lnTo>
                    <a:lnTo>
                      <a:pt x="273" y="102"/>
                    </a:lnTo>
                    <a:lnTo>
                      <a:pt x="272" y="101"/>
                    </a:lnTo>
                    <a:lnTo>
                      <a:pt x="271" y="100"/>
                    </a:lnTo>
                    <a:lnTo>
                      <a:pt x="270" y="99"/>
                    </a:lnTo>
                    <a:lnTo>
                      <a:pt x="266" y="96"/>
                    </a:lnTo>
                    <a:lnTo>
                      <a:pt x="261" y="91"/>
                    </a:lnTo>
                    <a:lnTo>
                      <a:pt x="258" y="89"/>
                    </a:lnTo>
                    <a:lnTo>
                      <a:pt x="255" y="86"/>
                    </a:lnTo>
                    <a:lnTo>
                      <a:pt x="253" y="83"/>
                    </a:lnTo>
                    <a:lnTo>
                      <a:pt x="251" y="79"/>
                    </a:lnTo>
                    <a:lnTo>
                      <a:pt x="249" y="76"/>
                    </a:lnTo>
                    <a:lnTo>
                      <a:pt x="247" y="74"/>
                    </a:lnTo>
                    <a:lnTo>
                      <a:pt x="245" y="71"/>
                    </a:lnTo>
                    <a:lnTo>
                      <a:pt x="242" y="67"/>
                    </a:lnTo>
                    <a:lnTo>
                      <a:pt x="238" y="65"/>
                    </a:lnTo>
                    <a:lnTo>
                      <a:pt x="234" y="62"/>
                    </a:lnTo>
                    <a:lnTo>
                      <a:pt x="230" y="59"/>
                    </a:lnTo>
                    <a:lnTo>
                      <a:pt x="227" y="58"/>
                    </a:lnTo>
                    <a:lnTo>
                      <a:pt x="224" y="57"/>
                    </a:lnTo>
                    <a:lnTo>
                      <a:pt x="220" y="56"/>
                    </a:lnTo>
                    <a:lnTo>
                      <a:pt x="220" y="54"/>
                    </a:lnTo>
                    <a:lnTo>
                      <a:pt x="220" y="50"/>
                    </a:lnTo>
                    <a:lnTo>
                      <a:pt x="219" y="46"/>
                    </a:lnTo>
                    <a:lnTo>
                      <a:pt x="219" y="43"/>
                    </a:lnTo>
                    <a:lnTo>
                      <a:pt x="216" y="35"/>
                    </a:lnTo>
                    <a:lnTo>
                      <a:pt x="214" y="27"/>
                    </a:lnTo>
                    <a:lnTo>
                      <a:pt x="212" y="23"/>
                    </a:lnTo>
                    <a:lnTo>
                      <a:pt x="211" y="19"/>
                    </a:lnTo>
                    <a:lnTo>
                      <a:pt x="210" y="13"/>
                    </a:lnTo>
                    <a:lnTo>
                      <a:pt x="210" y="8"/>
                    </a:lnTo>
                    <a:lnTo>
                      <a:pt x="210" y="6"/>
                    </a:lnTo>
                    <a:lnTo>
                      <a:pt x="210" y="4"/>
                    </a:lnTo>
                    <a:lnTo>
                      <a:pt x="210" y="3"/>
                    </a:lnTo>
                    <a:lnTo>
                      <a:pt x="210" y="3"/>
                    </a:lnTo>
                    <a:lnTo>
                      <a:pt x="210" y="2"/>
                    </a:lnTo>
                    <a:lnTo>
                      <a:pt x="209" y="2"/>
                    </a:lnTo>
                    <a:lnTo>
                      <a:pt x="207" y="1"/>
                    </a:lnTo>
                    <a:lnTo>
                      <a:pt x="205" y="0"/>
                    </a:lnTo>
                    <a:lnTo>
                      <a:pt x="203" y="0"/>
                    </a:lnTo>
                    <a:lnTo>
                      <a:pt x="202" y="0"/>
                    </a:lnTo>
                    <a:lnTo>
                      <a:pt x="201" y="0"/>
                    </a:lnTo>
                    <a:lnTo>
                      <a:pt x="200" y="1"/>
                    </a:lnTo>
                    <a:lnTo>
                      <a:pt x="197" y="2"/>
                    </a:lnTo>
                    <a:lnTo>
                      <a:pt x="194" y="3"/>
                    </a:lnTo>
                    <a:lnTo>
                      <a:pt x="190" y="5"/>
                    </a:lnTo>
                    <a:lnTo>
                      <a:pt x="186" y="6"/>
                    </a:lnTo>
                    <a:lnTo>
                      <a:pt x="182" y="7"/>
                    </a:lnTo>
                    <a:lnTo>
                      <a:pt x="177" y="7"/>
                    </a:lnTo>
                    <a:lnTo>
                      <a:pt x="172" y="9"/>
                    </a:lnTo>
                    <a:lnTo>
                      <a:pt x="169" y="11"/>
                    </a:lnTo>
                    <a:lnTo>
                      <a:pt x="164" y="12"/>
                    </a:lnTo>
                    <a:lnTo>
                      <a:pt x="160" y="15"/>
                    </a:lnTo>
                    <a:lnTo>
                      <a:pt x="156" y="17"/>
                    </a:lnTo>
                    <a:lnTo>
                      <a:pt x="152" y="19"/>
                    </a:lnTo>
                    <a:lnTo>
                      <a:pt x="145" y="24"/>
                    </a:lnTo>
                    <a:lnTo>
                      <a:pt x="137" y="30"/>
                    </a:lnTo>
                    <a:lnTo>
                      <a:pt x="137" y="30"/>
                    </a:lnTo>
                    <a:lnTo>
                      <a:pt x="137" y="30"/>
                    </a:lnTo>
                    <a:lnTo>
                      <a:pt x="136" y="30"/>
                    </a:lnTo>
                    <a:lnTo>
                      <a:pt x="136" y="30"/>
                    </a:lnTo>
                    <a:lnTo>
                      <a:pt x="129" y="24"/>
                    </a:lnTo>
                    <a:lnTo>
                      <a:pt x="121" y="19"/>
                    </a:lnTo>
                    <a:lnTo>
                      <a:pt x="117" y="17"/>
                    </a:lnTo>
                    <a:lnTo>
                      <a:pt x="113" y="15"/>
                    </a:lnTo>
                    <a:lnTo>
                      <a:pt x="109" y="12"/>
                    </a:lnTo>
                    <a:lnTo>
                      <a:pt x="105" y="11"/>
                    </a:lnTo>
                    <a:lnTo>
                      <a:pt x="101" y="9"/>
                    </a:lnTo>
                    <a:lnTo>
                      <a:pt x="96" y="7"/>
                    </a:lnTo>
                    <a:lnTo>
                      <a:pt x="91" y="7"/>
                    </a:lnTo>
                    <a:lnTo>
                      <a:pt x="87" y="6"/>
                    </a:lnTo>
                    <a:lnTo>
                      <a:pt x="83" y="5"/>
                    </a:lnTo>
                    <a:lnTo>
                      <a:pt x="80" y="3"/>
                    </a:lnTo>
                    <a:lnTo>
                      <a:pt x="76" y="2"/>
                    </a:lnTo>
                    <a:lnTo>
                      <a:pt x="73" y="1"/>
                    </a:lnTo>
                    <a:lnTo>
                      <a:pt x="72" y="0"/>
                    </a:lnTo>
                    <a:lnTo>
                      <a:pt x="71" y="0"/>
                    </a:lnTo>
                    <a:lnTo>
                      <a:pt x="69" y="0"/>
                    </a:lnTo>
                    <a:lnTo>
                      <a:pt x="69" y="0"/>
                    </a:lnTo>
                    <a:lnTo>
                      <a:pt x="66" y="1"/>
                    </a:lnTo>
                    <a:lnTo>
                      <a:pt x="64" y="2"/>
                    </a:lnTo>
                    <a:lnTo>
                      <a:pt x="64" y="2"/>
                    </a:lnTo>
                    <a:lnTo>
                      <a:pt x="63" y="3"/>
                    </a:lnTo>
                    <a:lnTo>
                      <a:pt x="63" y="3"/>
                    </a:lnTo>
                    <a:lnTo>
                      <a:pt x="63" y="4"/>
                    </a:lnTo>
                    <a:lnTo>
                      <a:pt x="62" y="6"/>
                    </a:lnTo>
                    <a:lnTo>
                      <a:pt x="63" y="8"/>
                    </a:lnTo>
                    <a:lnTo>
                      <a:pt x="62" y="13"/>
                    </a:lnTo>
                    <a:lnTo>
                      <a:pt x="61" y="19"/>
                    </a:lnTo>
                    <a:lnTo>
                      <a:pt x="61" y="23"/>
                    </a:lnTo>
                    <a:lnTo>
                      <a:pt x="60" y="27"/>
                    </a:lnTo>
                    <a:lnTo>
                      <a:pt x="57" y="35"/>
                    </a:lnTo>
                    <a:lnTo>
                      <a:pt x="54" y="43"/>
                    </a:lnTo>
                    <a:lnTo>
                      <a:pt x="53" y="46"/>
                    </a:lnTo>
                    <a:lnTo>
                      <a:pt x="53" y="50"/>
                    </a:lnTo>
                    <a:lnTo>
                      <a:pt x="53" y="54"/>
                    </a:lnTo>
                    <a:lnTo>
                      <a:pt x="53" y="56"/>
                    </a:lnTo>
                    <a:lnTo>
                      <a:pt x="49" y="57"/>
                    </a:lnTo>
                    <a:lnTo>
                      <a:pt x="46" y="58"/>
                    </a:lnTo>
                    <a:lnTo>
                      <a:pt x="43" y="59"/>
                    </a:lnTo>
                    <a:lnTo>
                      <a:pt x="39" y="62"/>
                    </a:lnTo>
                    <a:lnTo>
                      <a:pt x="34" y="65"/>
                    </a:lnTo>
                    <a:lnTo>
                      <a:pt x="31" y="67"/>
                    </a:lnTo>
                    <a:lnTo>
                      <a:pt x="29" y="71"/>
                    </a:lnTo>
                    <a:lnTo>
                      <a:pt x="26" y="74"/>
                    </a:lnTo>
                    <a:lnTo>
                      <a:pt x="24" y="76"/>
                    </a:lnTo>
                    <a:lnTo>
                      <a:pt x="22" y="79"/>
                    </a:lnTo>
                    <a:lnTo>
                      <a:pt x="20" y="83"/>
                    </a:lnTo>
                    <a:lnTo>
                      <a:pt x="17" y="86"/>
                    </a:lnTo>
                    <a:lnTo>
                      <a:pt x="15" y="89"/>
                    </a:lnTo>
                    <a:lnTo>
                      <a:pt x="13" y="91"/>
                    </a:lnTo>
                    <a:lnTo>
                      <a:pt x="7" y="96"/>
                    </a:lnTo>
                    <a:lnTo>
                      <a:pt x="3" y="99"/>
                    </a:lnTo>
                    <a:lnTo>
                      <a:pt x="1" y="100"/>
                    </a:lnTo>
                    <a:lnTo>
                      <a:pt x="1" y="101"/>
                    </a:lnTo>
                    <a:lnTo>
                      <a:pt x="0" y="102"/>
                    </a:lnTo>
                    <a:lnTo>
                      <a:pt x="0" y="104"/>
                    </a:lnTo>
                    <a:lnTo>
                      <a:pt x="0" y="104"/>
                    </a:lnTo>
                    <a:lnTo>
                      <a:pt x="0" y="105"/>
                    </a:lnTo>
                    <a:lnTo>
                      <a:pt x="0" y="106"/>
                    </a:lnTo>
                    <a:lnTo>
                      <a:pt x="1" y="107"/>
                    </a:lnTo>
                    <a:lnTo>
                      <a:pt x="1" y="108"/>
                    </a:lnTo>
                    <a:lnTo>
                      <a:pt x="3" y="109"/>
                    </a:lnTo>
                    <a:lnTo>
                      <a:pt x="5" y="110"/>
                    </a:lnTo>
                    <a:lnTo>
                      <a:pt x="7" y="111"/>
                    </a:lnTo>
                    <a:lnTo>
                      <a:pt x="13" y="113"/>
                    </a:lnTo>
                    <a:lnTo>
                      <a:pt x="20" y="116"/>
                    </a:lnTo>
                    <a:lnTo>
                      <a:pt x="26" y="119"/>
                    </a:lnTo>
                    <a:lnTo>
                      <a:pt x="31" y="121"/>
                    </a:lnTo>
                    <a:lnTo>
                      <a:pt x="36" y="124"/>
                    </a:lnTo>
                    <a:lnTo>
                      <a:pt x="40" y="128"/>
                    </a:lnTo>
                    <a:lnTo>
                      <a:pt x="42" y="129"/>
                    </a:lnTo>
                    <a:lnTo>
                      <a:pt x="44" y="131"/>
                    </a:lnTo>
                    <a:lnTo>
                      <a:pt x="46" y="132"/>
                    </a:lnTo>
                    <a:lnTo>
                      <a:pt x="48" y="132"/>
                    </a:lnTo>
                    <a:lnTo>
                      <a:pt x="50" y="132"/>
                    </a:lnTo>
                    <a:lnTo>
                      <a:pt x="54" y="133"/>
                    </a:lnTo>
                    <a:lnTo>
                      <a:pt x="58" y="134"/>
                    </a:lnTo>
                    <a:lnTo>
                      <a:pt x="62" y="134"/>
                    </a:lnTo>
                    <a:lnTo>
                      <a:pt x="67" y="133"/>
                    </a:lnTo>
                    <a:lnTo>
                      <a:pt x="72" y="132"/>
                    </a:lnTo>
                    <a:lnTo>
                      <a:pt x="74" y="132"/>
                    </a:lnTo>
                    <a:lnTo>
                      <a:pt x="76" y="132"/>
                    </a:lnTo>
                    <a:lnTo>
                      <a:pt x="76" y="131"/>
                    </a:lnTo>
                    <a:lnTo>
                      <a:pt x="76" y="132"/>
                    </a:lnTo>
                    <a:lnTo>
                      <a:pt x="76" y="132"/>
                    </a:lnTo>
                    <a:lnTo>
                      <a:pt x="77" y="136"/>
                    </a:lnTo>
                    <a:lnTo>
                      <a:pt x="79" y="140"/>
                    </a:lnTo>
                    <a:lnTo>
                      <a:pt x="81" y="144"/>
                    </a:lnTo>
                    <a:lnTo>
                      <a:pt x="84" y="147"/>
                    </a:lnTo>
                    <a:lnTo>
                      <a:pt x="86" y="149"/>
                    </a:lnTo>
                    <a:lnTo>
                      <a:pt x="89" y="151"/>
                    </a:lnTo>
                    <a:lnTo>
                      <a:pt x="93" y="152"/>
                    </a:lnTo>
                    <a:lnTo>
                      <a:pt x="97" y="154"/>
                    </a:lnTo>
                    <a:lnTo>
                      <a:pt x="97" y="154"/>
                    </a:lnTo>
                    <a:lnTo>
                      <a:pt x="97" y="154"/>
                    </a:lnTo>
                    <a:close/>
                    <a:moveTo>
                      <a:pt x="130" y="71"/>
                    </a:moveTo>
                    <a:lnTo>
                      <a:pt x="130" y="100"/>
                    </a:lnTo>
                    <a:lnTo>
                      <a:pt x="130" y="100"/>
                    </a:lnTo>
                    <a:lnTo>
                      <a:pt x="129" y="100"/>
                    </a:lnTo>
                    <a:lnTo>
                      <a:pt x="129" y="97"/>
                    </a:lnTo>
                    <a:lnTo>
                      <a:pt x="129" y="95"/>
                    </a:lnTo>
                    <a:lnTo>
                      <a:pt x="127" y="91"/>
                    </a:lnTo>
                    <a:lnTo>
                      <a:pt x="125" y="86"/>
                    </a:lnTo>
                    <a:lnTo>
                      <a:pt x="123" y="80"/>
                    </a:lnTo>
                    <a:lnTo>
                      <a:pt x="120" y="76"/>
                    </a:lnTo>
                    <a:lnTo>
                      <a:pt x="117" y="72"/>
                    </a:lnTo>
                    <a:lnTo>
                      <a:pt x="117" y="71"/>
                    </a:lnTo>
                    <a:lnTo>
                      <a:pt x="108" y="78"/>
                    </a:lnTo>
                    <a:lnTo>
                      <a:pt x="110" y="80"/>
                    </a:lnTo>
                    <a:lnTo>
                      <a:pt x="112" y="84"/>
                    </a:lnTo>
                    <a:lnTo>
                      <a:pt x="114" y="88"/>
                    </a:lnTo>
                    <a:lnTo>
                      <a:pt x="116" y="92"/>
                    </a:lnTo>
                    <a:lnTo>
                      <a:pt x="117" y="93"/>
                    </a:lnTo>
                    <a:lnTo>
                      <a:pt x="117" y="95"/>
                    </a:lnTo>
                    <a:lnTo>
                      <a:pt x="115" y="94"/>
                    </a:lnTo>
                    <a:lnTo>
                      <a:pt x="113" y="93"/>
                    </a:lnTo>
                    <a:lnTo>
                      <a:pt x="110" y="93"/>
                    </a:lnTo>
                    <a:lnTo>
                      <a:pt x="108" y="93"/>
                    </a:lnTo>
                    <a:lnTo>
                      <a:pt x="107" y="91"/>
                    </a:lnTo>
                    <a:lnTo>
                      <a:pt x="106" y="88"/>
                    </a:lnTo>
                    <a:lnTo>
                      <a:pt x="105" y="85"/>
                    </a:lnTo>
                    <a:lnTo>
                      <a:pt x="102" y="80"/>
                    </a:lnTo>
                    <a:lnTo>
                      <a:pt x="101" y="78"/>
                    </a:lnTo>
                    <a:lnTo>
                      <a:pt x="99" y="75"/>
                    </a:lnTo>
                    <a:lnTo>
                      <a:pt x="97" y="71"/>
                    </a:lnTo>
                    <a:lnTo>
                      <a:pt x="94" y="69"/>
                    </a:lnTo>
                    <a:lnTo>
                      <a:pt x="92" y="67"/>
                    </a:lnTo>
                    <a:lnTo>
                      <a:pt x="89" y="64"/>
                    </a:lnTo>
                    <a:lnTo>
                      <a:pt x="85" y="62"/>
                    </a:lnTo>
                    <a:lnTo>
                      <a:pt x="81" y="59"/>
                    </a:lnTo>
                    <a:lnTo>
                      <a:pt x="77" y="58"/>
                    </a:lnTo>
                    <a:lnTo>
                      <a:pt x="73" y="57"/>
                    </a:lnTo>
                    <a:lnTo>
                      <a:pt x="69" y="56"/>
                    </a:lnTo>
                    <a:lnTo>
                      <a:pt x="65" y="56"/>
                    </a:lnTo>
                    <a:lnTo>
                      <a:pt x="65" y="55"/>
                    </a:lnTo>
                    <a:lnTo>
                      <a:pt x="65" y="50"/>
                    </a:lnTo>
                    <a:lnTo>
                      <a:pt x="65" y="45"/>
                    </a:lnTo>
                    <a:lnTo>
                      <a:pt x="67" y="41"/>
                    </a:lnTo>
                    <a:lnTo>
                      <a:pt x="69" y="35"/>
                    </a:lnTo>
                    <a:lnTo>
                      <a:pt x="69" y="32"/>
                    </a:lnTo>
                    <a:lnTo>
                      <a:pt x="71" y="29"/>
                    </a:lnTo>
                    <a:lnTo>
                      <a:pt x="72" y="26"/>
                    </a:lnTo>
                    <a:lnTo>
                      <a:pt x="72" y="23"/>
                    </a:lnTo>
                    <a:lnTo>
                      <a:pt x="73" y="17"/>
                    </a:lnTo>
                    <a:lnTo>
                      <a:pt x="73" y="13"/>
                    </a:lnTo>
                    <a:lnTo>
                      <a:pt x="74" y="13"/>
                    </a:lnTo>
                    <a:lnTo>
                      <a:pt x="77" y="15"/>
                    </a:lnTo>
                    <a:lnTo>
                      <a:pt x="81" y="16"/>
                    </a:lnTo>
                    <a:lnTo>
                      <a:pt x="87" y="17"/>
                    </a:lnTo>
                    <a:lnTo>
                      <a:pt x="95" y="19"/>
                    </a:lnTo>
                    <a:lnTo>
                      <a:pt x="101" y="20"/>
                    </a:lnTo>
                    <a:lnTo>
                      <a:pt x="104" y="22"/>
                    </a:lnTo>
                    <a:lnTo>
                      <a:pt x="106" y="23"/>
                    </a:lnTo>
                    <a:lnTo>
                      <a:pt x="108" y="24"/>
                    </a:lnTo>
                    <a:lnTo>
                      <a:pt x="110" y="25"/>
                    </a:lnTo>
                    <a:lnTo>
                      <a:pt x="115" y="28"/>
                    </a:lnTo>
                    <a:lnTo>
                      <a:pt x="119" y="31"/>
                    </a:lnTo>
                    <a:lnTo>
                      <a:pt x="123" y="35"/>
                    </a:lnTo>
                    <a:lnTo>
                      <a:pt x="128" y="38"/>
                    </a:lnTo>
                    <a:lnTo>
                      <a:pt x="129" y="39"/>
                    </a:lnTo>
                    <a:lnTo>
                      <a:pt x="132" y="40"/>
                    </a:lnTo>
                    <a:lnTo>
                      <a:pt x="134" y="41"/>
                    </a:lnTo>
                    <a:lnTo>
                      <a:pt x="137" y="42"/>
                    </a:lnTo>
                    <a:lnTo>
                      <a:pt x="139" y="41"/>
                    </a:lnTo>
                    <a:lnTo>
                      <a:pt x="141" y="40"/>
                    </a:lnTo>
                    <a:lnTo>
                      <a:pt x="143" y="39"/>
                    </a:lnTo>
                    <a:lnTo>
                      <a:pt x="145" y="38"/>
                    </a:lnTo>
                    <a:lnTo>
                      <a:pt x="150" y="35"/>
                    </a:lnTo>
                    <a:lnTo>
                      <a:pt x="154" y="31"/>
                    </a:lnTo>
                    <a:lnTo>
                      <a:pt x="158" y="28"/>
                    </a:lnTo>
                    <a:lnTo>
                      <a:pt x="162" y="25"/>
                    </a:lnTo>
                    <a:lnTo>
                      <a:pt x="165" y="24"/>
                    </a:lnTo>
                    <a:lnTo>
                      <a:pt x="167" y="23"/>
                    </a:lnTo>
                    <a:lnTo>
                      <a:pt x="170" y="22"/>
                    </a:lnTo>
                    <a:lnTo>
                      <a:pt x="172" y="20"/>
                    </a:lnTo>
                    <a:lnTo>
                      <a:pt x="178" y="19"/>
                    </a:lnTo>
                    <a:lnTo>
                      <a:pt x="186" y="17"/>
                    </a:lnTo>
                    <a:lnTo>
                      <a:pt x="192" y="16"/>
                    </a:lnTo>
                    <a:lnTo>
                      <a:pt x="196" y="15"/>
                    </a:lnTo>
                    <a:lnTo>
                      <a:pt x="199" y="13"/>
                    </a:lnTo>
                    <a:lnTo>
                      <a:pt x="199" y="13"/>
                    </a:lnTo>
                    <a:lnTo>
                      <a:pt x="200" y="17"/>
                    </a:lnTo>
                    <a:lnTo>
                      <a:pt x="201" y="23"/>
                    </a:lnTo>
                    <a:lnTo>
                      <a:pt x="202" y="26"/>
                    </a:lnTo>
                    <a:lnTo>
                      <a:pt x="202" y="29"/>
                    </a:lnTo>
                    <a:lnTo>
                      <a:pt x="203" y="32"/>
                    </a:lnTo>
                    <a:lnTo>
                      <a:pt x="205" y="35"/>
                    </a:lnTo>
                    <a:lnTo>
                      <a:pt x="206" y="41"/>
                    </a:lnTo>
                    <a:lnTo>
                      <a:pt x="208" y="45"/>
                    </a:lnTo>
                    <a:lnTo>
                      <a:pt x="208" y="50"/>
                    </a:lnTo>
                    <a:lnTo>
                      <a:pt x="208" y="55"/>
                    </a:lnTo>
                    <a:lnTo>
                      <a:pt x="208" y="56"/>
                    </a:lnTo>
                    <a:lnTo>
                      <a:pt x="205" y="56"/>
                    </a:lnTo>
                    <a:lnTo>
                      <a:pt x="200" y="57"/>
                    </a:lnTo>
                    <a:lnTo>
                      <a:pt x="196" y="58"/>
                    </a:lnTo>
                    <a:lnTo>
                      <a:pt x="192" y="59"/>
                    </a:lnTo>
                    <a:lnTo>
                      <a:pt x="188" y="62"/>
                    </a:lnTo>
                    <a:lnTo>
                      <a:pt x="184" y="64"/>
                    </a:lnTo>
                    <a:lnTo>
                      <a:pt x="181" y="67"/>
                    </a:lnTo>
                    <a:lnTo>
                      <a:pt x="178" y="69"/>
                    </a:lnTo>
                    <a:lnTo>
                      <a:pt x="176" y="71"/>
                    </a:lnTo>
                    <a:lnTo>
                      <a:pt x="174" y="75"/>
                    </a:lnTo>
                    <a:lnTo>
                      <a:pt x="172" y="78"/>
                    </a:lnTo>
                    <a:lnTo>
                      <a:pt x="170" y="80"/>
                    </a:lnTo>
                    <a:lnTo>
                      <a:pt x="168" y="85"/>
                    </a:lnTo>
                    <a:lnTo>
                      <a:pt x="166" y="88"/>
                    </a:lnTo>
                    <a:lnTo>
                      <a:pt x="166" y="91"/>
                    </a:lnTo>
                    <a:lnTo>
                      <a:pt x="166" y="93"/>
                    </a:lnTo>
                    <a:lnTo>
                      <a:pt x="163" y="93"/>
                    </a:lnTo>
                    <a:lnTo>
                      <a:pt x="161" y="93"/>
                    </a:lnTo>
                    <a:lnTo>
                      <a:pt x="158" y="94"/>
                    </a:lnTo>
                    <a:lnTo>
                      <a:pt x="156" y="95"/>
                    </a:lnTo>
                    <a:lnTo>
                      <a:pt x="156" y="93"/>
                    </a:lnTo>
                    <a:lnTo>
                      <a:pt x="157" y="92"/>
                    </a:lnTo>
                    <a:lnTo>
                      <a:pt x="158" y="88"/>
                    </a:lnTo>
                    <a:lnTo>
                      <a:pt x="161" y="84"/>
                    </a:lnTo>
                    <a:lnTo>
                      <a:pt x="163" y="80"/>
                    </a:lnTo>
                    <a:lnTo>
                      <a:pt x="165" y="78"/>
                    </a:lnTo>
                    <a:lnTo>
                      <a:pt x="156" y="71"/>
                    </a:lnTo>
                    <a:lnTo>
                      <a:pt x="155" y="72"/>
                    </a:lnTo>
                    <a:lnTo>
                      <a:pt x="153" y="76"/>
                    </a:lnTo>
                    <a:lnTo>
                      <a:pt x="150" y="80"/>
                    </a:lnTo>
                    <a:lnTo>
                      <a:pt x="147" y="86"/>
                    </a:lnTo>
                    <a:lnTo>
                      <a:pt x="145" y="91"/>
                    </a:lnTo>
                    <a:lnTo>
                      <a:pt x="145" y="95"/>
                    </a:lnTo>
                    <a:lnTo>
                      <a:pt x="144" y="97"/>
                    </a:lnTo>
                    <a:lnTo>
                      <a:pt x="144" y="100"/>
                    </a:lnTo>
                    <a:lnTo>
                      <a:pt x="143" y="100"/>
                    </a:lnTo>
                    <a:lnTo>
                      <a:pt x="142" y="100"/>
                    </a:lnTo>
                    <a:lnTo>
                      <a:pt x="142" y="71"/>
                    </a:lnTo>
                    <a:lnTo>
                      <a:pt x="130" y="71"/>
                    </a:lnTo>
                    <a:lnTo>
                      <a:pt x="130" y="71"/>
                    </a:lnTo>
                    <a:close/>
                    <a:moveTo>
                      <a:pt x="137" y="45"/>
                    </a:moveTo>
                    <a:lnTo>
                      <a:pt x="138" y="45"/>
                    </a:lnTo>
                    <a:lnTo>
                      <a:pt x="140" y="46"/>
                    </a:lnTo>
                    <a:lnTo>
                      <a:pt x="141" y="47"/>
                    </a:lnTo>
                    <a:lnTo>
                      <a:pt x="143" y="47"/>
                    </a:lnTo>
                    <a:lnTo>
                      <a:pt x="144" y="49"/>
                    </a:lnTo>
                    <a:lnTo>
                      <a:pt x="145" y="51"/>
                    </a:lnTo>
                    <a:lnTo>
                      <a:pt x="145" y="52"/>
                    </a:lnTo>
                    <a:lnTo>
                      <a:pt x="145" y="54"/>
                    </a:lnTo>
                    <a:lnTo>
                      <a:pt x="145" y="56"/>
                    </a:lnTo>
                    <a:lnTo>
                      <a:pt x="145" y="58"/>
                    </a:lnTo>
                    <a:lnTo>
                      <a:pt x="144" y="59"/>
                    </a:lnTo>
                    <a:lnTo>
                      <a:pt x="143" y="61"/>
                    </a:lnTo>
                    <a:lnTo>
                      <a:pt x="141" y="62"/>
                    </a:lnTo>
                    <a:lnTo>
                      <a:pt x="140" y="63"/>
                    </a:lnTo>
                    <a:lnTo>
                      <a:pt x="138" y="63"/>
                    </a:lnTo>
                    <a:lnTo>
                      <a:pt x="137" y="63"/>
                    </a:lnTo>
                    <a:lnTo>
                      <a:pt x="134" y="63"/>
                    </a:lnTo>
                    <a:lnTo>
                      <a:pt x="133" y="63"/>
                    </a:lnTo>
                    <a:lnTo>
                      <a:pt x="131" y="62"/>
                    </a:lnTo>
                    <a:lnTo>
                      <a:pt x="130" y="61"/>
                    </a:lnTo>
                    <a:lnTo>
                      <a:pt x="129" y="59"/>
                    </a:lnTo>
                    <a:lnTo>
                      <a:pt x="128" y="58"/>
                    </a:lnTo>
                    <a:lnTo>
                      <a:pt x="127" y="56"/>
                    </a:lnTo>
                    <a:lnTo>
                      <a:pt x="127" y="54"/>
                    </a:lnTo>
                    <a:lnTo>
                      <a:pt x="127" y="52"/>
                    </a:lnTo>
                    <a:lnTo>
                      <a:pt x="128" y="51"/>
                    </a:lnTo>
                    <a:lnTo>
                      <a:pt x="129" y="49"/>
                    </a:lnTo>
                    <a:lnTo>
                      <a:pt x="130" y="47"/>
                    </a:lnTo>
                    <a:lnTo>
                      <a:pt x="131" y="47"/>
                    </a:lnTo>
                    <a:lnTo>
                      <a:pt x="133" y="46"/>
                    </a:lnTo>
                    <a:lnTo>
                      <a:pt x="134" y="45"/>
                    </a:lnTo>
                    <a:lnTo>
                      <a:pt x="137" y="45"/>
                    </a:lnTo>
                    <a:lnTo>
                      <a:pt x="137" y="45"/>
                    </a:lnTo>
                    <a:close/>
                    <a:moveTo>
                      <a:pt x="137" y="184"/>
                    </a:moveTo>
                    <a:lnTo>
                      <a:pt x="134" y="184"/>
                    </a:lnTo>
                    <a:lnTo>
                      <a:pt x="133" y="184"/>
                    </a:lnTo>
                    <a:lnTo>
                      <a:pt x="130" y="183"/>
                    </a:lnTo>
                    <a:lnTo>
                      <a:pt x="129" y="182"/>
                    </a:lnTo>
                    <a:lnTo>
                      <a:pt x="125" y="180"/>
                    </a:lnTo>
                    <a:lnTo>
                      <a:pt x="121" y="177"/>
                    </a:lnTo>
                    <a:lnTo>
                      <a:pt x="119" y="174"/>
                    </a:lnTo>
                    <a:lnTo>
                      <a:pt x="116" y="171"/>
                    </a:lnTo>
                    <a:lnTo>
                      <a:pt x="114" y="167"/>
                    </a:lnTo>
                    <a:lnTo>
                      <a:pt x="113" y="164"/>
                    </a:lnTo>
                    <a:lnTo>
                      <a:pt x="110" y="160"/>
                    </a:lnTo>
                    <a:lnTo>
                      <a:pt x="109" y="156"/>
                    </a:lnTo>
                    <a:lnTo>
                      <a:pt x="113" y="157"/>
                    </a:lnTo>
                    <a:lnTo>
                      <a:pt x="115" y="159"/>
                    </a:lnTo>
                    <a:lnTo>
                      <a:pt x="118" y="160"/>
                    </a:lnTo>
                    <a:lnTo>
                      <a:pt x="121" y="164"/>
                    </a:lnTo>
                    <a:lnTo>
                      <a:pt x="128" y="169"/>
                    </a:lnTo>
                    <a:lnTo>
                      <a:pt x="132" y="173"/>
                    </a:lnTo>
                    <a:lnTo>
                      <a:pt x="134" y="176"/>
                    </a:lnTo>
                    <a:lnTo>
                      <a:pt x="137" y="177"/>
                    </a:lnTo>
                    <a:lnTo>
                      <a:pt x="138" y="176"/>
                    </a:lnTo>
                    <a:lnTo>
                      <a:pt x="141" y="173"/>
                    </a:lnTo>
                    <a:lnTo>
                      <a:pt x="145" y="169"/>
                    </a:lnTo>
                    <a:lnTo>
                      <a:pt x="151" y="164"/>
                    </a:lnTo>
                    <a:lnTo>
                      <a:pt x="154" y="160"/>
                    </a:lnTo>
                    <a:lnTo>
                      <a:pt x="158" y="159"/>
                    </a:lnTo>
                    <a:lnTo>
                      <a:pt x="160" y="157"/>
                    </a:lnTo>
                    <a:lnTo>
                      <a:pt x="163" y="156"/>
                    </a:lnTo>
                    <a:lnTo>
                      <a:pt x="162" y="160"/>
                    </a:lnTo>
                    <a:lnTo>
                      <a:pt x="161" y="164"/>
                    </a:lnTo>
                    <a:lnTo>
                      <a:pt x="159" y="167"/>
                    </a:lnTo>
                    <a:lnTo>
                      <a:pt x="157" y="171"/>
                    </a:lnTo>
                    <a:lnTo>
                      <a:pt x="154" y="174"/>
                    </a:lnTo>
                    <a:lnTo>
                      <a:pt x="151" y="177"/>
                    </a:lnTo>
                    <a:lnTo>
                      <a:pt x="148" y="180"/>
                    </a:lnTo>
                    <a:lnTo>
                      <a:pt x="144" y="182"/>
                    </a:lnTo>
                    <a:lnTo>
                      <a:pt x="142" y="183"/>
                    </a:lnTo>
                    <a:lnTo>
                      <a:pt x="141" y="184"/>
                    </a:lnTo>
                    <a:lnTo>
                      <a:pt x="138" y="184"/>
                    </a:lnTo>
                    <a:lnTo>
                      <a:pt x="137" y="184"/>
                    </a:lnTo>
                    <a:lnTo>
                      <a:pt x="137" y="184"/>
                    </a:lnTo>
                    <a:close/>
                    <a:moveTo>
                      <a:pt x="137" y="164"/>
                    </a:moveTo>
                    <a:lnTo>
                      <a:pt x="134" y="161"/>
                    </a:lnTo>
                    <a:lnTo>
                      <a:pt x="130" y="157"/>
                    </a:lnTo>
                    <a:lnTo>
                      <a:pt x="125" y="153"/>
                    </a:lnTo>
                    <a:lnTo>
                      <a:pt x="121" y="150"/>
                    </a:lnTo>
                    <a:lnTo>
                      <a:pt x="119" y="148"/>
                    </a:lnTo>
                    <a:lnTo>
                      <a:pt x="117" y="148"/>
                    </a:lnTo>
                    <a:lnTo>
                      <a:pt x="114" y="147"/>
                    </a:lnTo>
                    <a:lnTo>
                      <a:pt x="112" y="146"/>
                    </a:lnTo>
                    <a:lnTo>
                      <a:pt x="105" y="144"/>
                    </a:lnTo>
                    <a:lnTo>
                      <a:pt x="100" y="143"/>
                    </a:lnTo>
                    <a:lnTo>
                      <a:pt x="97" y="143"/>
                    </a:lnTo>
                    <a:lnTo>
                      <a:pt x="96" y="142"/>
                    </a:lnTo>
                    <a:lnTo>
                      <a:pt x="95" y="141"/>
                    </a:lnTo>
                    <a:lnTo>
                      <a:pt x="93" y="140"/>
                    </a:lnTo>
                    <a:lnTo>
                      <a:pt x="91" y="137"/>
                    </a:lnTo>
                    <a:lnTo>
                      <a:pt x="89" y="134"/>
                    </a:lnTo>
                    <a:lnTo>
                      <a:pt x="87" y="132"/>
                    </a:lnTo>
                    <a:lnTo>
                      <a:pt x="86" y="128"/>
                    </a:lnTo>
                    <a:lnTo>
                      <a:pt x="85" y="125"/>
                    </a:lnTo>
                    <a:lnTo>
                      <a:pt x="86" y="123"/>
                    </a:lnTo>
                    <a:lnTo>
                      <a:pt x="87" y="120"/>
                    </a:lnTo>
                    <a:lnTo>
                      <a:pt x="88" y="118"/>
                    </a:lnTo>
                    <a:lnTo>
                      <a:pt x="89" y="116"/>
                    </a:lnTo>
                    <a:lnTo>
                      <a:pt x="89" y="114"/>
                    </a:lnTo>
                    <a:lnTo>
                      <a:pt x="91" y="112"/>
                    </a:lnTo>
                    <a:lnTo>
                      <a:pt x="93" y="111"/>
                    </a:lnTo>
                    <a:lnTo>
                      <a:pt x="93" y="109"/>
                    </a:lnTo>
                    <a:lnTo>
                      <a:pt x="95" y="108"/>
                    </a:lnTo>
                    <a:lnTo>
                      <a:pt x="97" y="108"/>
                    </a:lnTo>
                    <a:lnTo>
                      <a:pt x="99" y="106"/>
                    </a:lnTo>
                    <a:lnTo>
                      <a:pt x="101" y="106"/>
                    </a:lnTo>
                    <a:lnTo>
                      <a:pt x="102" y="105"/>
                    </a:lnTo>
                    <a:lnTo>
                      <a:pt x="106" y="104"/>
                    </a:lnTo>
                    <a:lnTo>
                      <a:pt x="109" y="104"/>
                    </a:lnTo>
                    <a:lnTo>
                      <a:pt x="113" y="104"/>
                    </a:lnTo>
                    <a:lnTo>
                      <a:pt x="116" y="105"/>
                    </a:lnTo>
                    <a:lnTo>
                      <a:pt x="119" y="107"/>
                    </a:lnTo>
                    <a:lnTo>
                      <a:pt x="122" y="108"/>
                    </a:lnTo>
                    <a:lnTo>
                      <a:pt x="129" y="112"/>
                    </a:lnTo>
                    <a:lnTo>
                      <a:pt x="133" y="115"/>
                    </a:lnTo>
                    <a:lnTo>
                      <a:pt x="134" y="116"/>
                    </a:lnTo>
                    <a:lnTo>
                      <a:pt x="135" y="116"/>
                    </a:lnTo>
                    <a:lnTo>
                      <a:pt x="136" y="116"/>
                    </a:lnTo>
                    <a:lnTo>
                      <a:pt x="137" y="116"/>
                    </a:lnTo>
                    <a:lnTo>
                      <a:pt x="137" y="116"/>
                    </a:lnTo>
                    <a:lnTo>
                      <a:pt x="137" y="116"/>
                    </a:lnTo>
                    <a:lnTo>
                      <a:pt x="139" y="116"/>
                    </a:lnTo>
                    <a:lnTo>
                      <a:pt x="140" y="115"/>
                    </a:lnTo>
                    <a:lnTo>
                      <a:pt x="145" y="112"/>
                    </a:lnTo>
                    <a:lnTo>
                      <a:pt x="150" y="108"/>
                    </a:lnTo>
                    <a:lnTo>
                      <a:pt x="154" y="107"/>
                    </a:lnTo>
                    <a:lnTo>
                      <a:pt x="157" y="105"/>
                    </a:lnTo>
                    <a:lnTo>
                      <a:pt x="160" y="104"/>
                    </a:lnTo>
                    <a:lnTo>
                      <a:pt x="163" y="104"/>
                    </a:lnTo>
                    <a:lnTo>
                      <a:pt x="167" y="104"/>
                    </a:lnTo>
                    <a:lnTo>
                      <a:pt x="171" y="105"/>
                    </a:lnTo>
                    <a:lnTo>
                      <a:pt x="173" y="106"/>
                    </a:lnTo>
                    <a:lnTo>
                      <a:pt x="174" y="106"/>
                    </a:lnTo>
                    <a:lnTo>
                      <a:pt x="176" y="108"/>
                    </a:lnTo>
                    <a:lnTo>
                      <a:pt x="178" y="108"/>
                    </a:lnTo>
                    <a:lnTo>
                      <a:pt x="179" y="109"/>
                    </a:lnTo>
                    <a:lnTo>
                      <a:pt x="181" y="111"/>
                    </a:lnTo>
                    <a:lnTo>
                      <a:pt x="182" y="112"/>
                    </a:lnTo>
                    <a:lnTo>
                      <a:pt x="183" y="114"/>
                    </a:lnTo>
                    <a:lnTo>
                      <a:pt x="184" y="116"/>
                    </a:lnTo>
                    <a:lnTo>
                      <a:pt x="186" y="118"/>
                    </a:lnTo>
                    <a:lnTo>
                      <a:pt x="186" y="120"/>
                    </a:lnTo>
                    <a:lnTo>
                      <a:pt x="187" y="123"/>
                    </a:lnTo>
                    <a:lnTo>
                      <a:pt x="187" y="125"/>
                    </a:lnTo>
                    <a:lnTo>
                      <a:pt x="186" y="128"/>
                    </a:lnTo>
                    <a:lnTo>
                      <a:pt x="186" y="132"/>
                    </a:lnTo>
                    <a:lnTo>
                      <a:pt x="184" y="134"/>
                    </a:lnTo>
                    <a:lnTo>
                      <a:pt x="182" y="137"/>
                    </a:lnTo>
                    <a:lnTo>
                      <a:pt x="180" y="140"/>
                    </a:lnTo>
                    <a:lnTo>
                      <a:pt x="178" y="141"/>
                    </a:lnTo>
                    <a:lnTo>
                      <a:pt x="177" y="142"/>
                    </a:lnTo>
                    <a:lnTo>
                      <a:pt x="175" y="143"/>
                    </a:lnTo>
                    <a:lnTo>
                      <a:pt x="174" y="143"/>
                    </a:lnTo>
                    <a:lnTo>
                      <a:pt x="167" y="144"/>
                    </a:lnTo>
                    <a:lnTo>
                      <a:pt x="162" y="146"/>
                    </a:lnTo>
                    <a:lnTo>
                      <a:pt x="158" y="147"/>
                    </a:lnTo>
                    <a:lnTo>
                      <a:pt x="156" y="148"/>
                    </a:lnTo>
                    <a:lnTo>
                      <a:pt x="154" y="148"/>
                    </a:lnTo>
                    <a:lnTo>
                      <a:pt x="152" y="150"/>
                    </a:lnTo>
                    <a:lnTo>
                      <a:pt x="147" y="153"/>
                    </a:lnTo>
                    <a:lnTo>
                      <a:pt x="143" y="157"/>
                    </a:lnTo>
                    <a:lnTo>
                      <a:pt x="139" y="161"/>
                    </a:lnTo>
                    <a:lnTo>
                      <a:pt x="137" y="164"/>
                    </a:lnTo>
                    <a:lnTo>
                      <a:pt x="137" y="164"/>
                    </a:lnTo>
                    <a:close/>
                    <a:moveTo>
                      <a:pt x="170" y="51"/>
                    </a:moveTo>
                    <a:lnTo>
                      <a:pt x="171" y="51"/>
                    </a:lnTo>
                    <a:lnTo>
                      <a:pt x="173" y="51"/>
                    </a:lnTo>
                    <a:lnTo>
                      <a:pt x="174" y="52"/>
                    </a:lnTo>
                    <a:lnTo>
                      <a:pt x="175" y="53"/>
                    </a:lnTo>
                    <a:lnTo>
                      <a:pt x="177" y="55"/>
                    </a:lnTo>
                    <a:lnTo>
                      <a:pt x="178" y="56"/>
                    </a:lnTo>
                    <a:lnTo>
                      <a:pt x="178" y="58"/>
                    </a:lnTo>
                    <a:lnTo>
                      <a:pt x="178" y="59"/>
                    </a:lnTo>
                    <a:lnTo>
                      <a:pt x="178" y="62"/>
                    </a:lnTo>
                    <a:lnTo>
                      <a:pt x="178" y="63"/>
                    </a:lnTo>
                    <a:lnTo>
                      <a:pt x="177" y="65"/>
                    </a:lnTo>
                    <a:lnTo>
                      <a:pt x="175" y="67"/>
                    </a:lnTo>
                    <a:lnTo>
                      <a:pt x="174" y="67"/>
                    </a:lnTo>
                    <a:lnTo>
                      <a:pt x="173" y="68"/>
                    </a:lnTo>
                    <a:lnTo>
                      <a:pt x="171" y="69"/>
                    </a:lnTo>
                    <a:lnTo>
                      <a:pt x="170" y="69"/>
                    </a:lnTo>
                    <a:lnTo>
                      <a:pt x="167" y="69"/>
                    </a:lnTo>
                    <a:lnTo>
                      <a:pt x="166" y="68"/>
                    </a:lnTo>
                    <a:lnTo>
                      <a:pt x="164" y="67"/>
                    </a:lnTo>
                    <a:lnTo>
                      <a:pt x="162" y="67"/>
                    </a:lnTo>
                    <a:lnTo>
                      <a:pt x="162" y="65"/>
                    </a:lnTo>
                    <a:lnTo>
                      <a:pt x="161" y="63"/>
                    </a:lnTo>
                    <a:lnTo>
                      <a:pt x="160" y="62"/>
                    </a:lnTo>
                    <a:lnTo>
                      <a:pt x="160" y="59"/>
                    </a:lnTo>
                    <a:lnTo>
                      <a:pt x="160" y="58"/>
                    </a:lnTo>
                    <a:lnTo>
                      <a:pt x="161" y="56"/>
                    </a:lnTo>
                    <a:lnTo>
                      <a:pt x="162" y="55"/>
                    </a:lnTo>
                    <a:lnTo>
                      <a:pt x="162" y="53"/>
                    </a:lnTo>
                    <a:lnTo>
                      <a:pt x="164" y="52"/>
                    </a:lnTo>
                    <a:lnTo>
                      <a:pt x="166" y="51"/>
                    </a:lnTo>
                    <a:lnTo>
                      <a:pt x="167" y="51"/>
                    </a:lnTo>
                    <a:lnTo>
                      <a:pt x="170" y="51"/>
                    </a:lnTo>
                    <a:lnTo>
                      <a:pt x="170" y="51"/>
                    </a:lnTo>
                    <a:close/>
                    <a:moveTo>
                      <a:pt x="175" y="96"/>
                    </a:moveTo>
                    <a:lnTo>
                      <a:pt x="177" y="95"/>
                    </a:lnTo>
                    <a:lnTo>
                      <a:pt x="177" y="93"/>
                    </a:lnTo>
                    <a:lnTo>
                      <a:pt x="179" y="88"/>
                    </a:lnTo>
                    <a:lnTo>
                      <a:pt x="181" y="84"/>
                    </a:lnTo>
                    <a:lnTo>
                      <a:pt x="183" y="81"/>
                    </a:lnTo>
                    <a:lnTo>
                      <a:pt x="186" y="78"/>
                    </a:lnTo>
                    <a:lnTo>
                      <a:pt x="188" y="76"/>
                    </a:lnTo>
                    <a:lnTo>
                      <a:pt x="190" y="74"/>
                    </a:lnTo>
                    <a:lnTo>
                      <a:pt x="194" y="72"/>
                    </a:lnTo>
                    <a:lnTo>
                      <a:pt x="196" y="71"/>
                    </a:lnTo>
                    <a:lnTo>
                      <a:pt x="198" y="69"/>
                    </a:lnTo>
                    <a:lnTo>
                      <a:pt x="202" y="68"/>
                    </a:lnTo>
                    <a:lnTo>
                      <a:pt x="205" y="67"/>
                    </a:lnTo>
                    <a:lnTo>
                      <a:pt x="209" y="67"/>
                    </a:lnTo>
                    <a:lnTo>
                      <a:pt x="213" y="67"/>
                    </a:lnTo>
                    <a:lnTo>
                      <a:pt x="217" y="67"/>
                    </a:lnTo>
                    <a:lnTo>
                      <a:pt x="221" y="67"/>
                    </a:lnTo>
                    <a:lnTo>
                      <a:pt x="223" y="68"/>
                    </a:lnTo>
                    <a:lnTo>
                      <a:pt x="226" y="69"/>
                    </a:lnTo>
                    <a:lnTo>
                      <a:pt x="229" y="71"/>
                    </a:lnTo>
                    <a:lnTo>
                      <a:pt x="230" y="72"/>
                    </a:lnTo>
                    <a:lnTo>
                      <a:pt x="232" y="73"/>
                    </a:lnTo>
                    <a:lnTo>
                      <a:pt x="234" y="75"/>
                    </a:lnTo>
                    <a:lnTo>
                      <a:pt x="236" y="76"/>
                    </a:lnTo>
                    <a:lnTo>
                      <a:pt x="238" y="79"/>
                    </a:lnTo>
                    <a:lnTo>
                      <a:pt x="238" y="80"/>
                    </a:lnTo>
                    <a:lnTo>
                      <a:pt x="240" y="82"/>
                    </a:lnTo>
                    <a:lnTo>
                      <a:pt x="242" y="86"/>
                    </a:lnTo>
                    <a:lnTo>
                      <a:pt x="244" y="89"/>
                    </a:lnTo>
                    <a:lnTo>
                      <a:pt x="247" y="93"/>
                    </a:lnTo>
                    <a:lnTo>
                      <a:pt x="251" y="98"/>
                    </a:lnTo>
                    <a:lnTo>
                      <a:pt x="254" y="101"/>
                    </a:lnTo>
                    <a:lnTo>
                      <a:pt x="256" y="102"/>
                    </a:lnTo>
                    <a:lnTo>
                      <a:pt x="254" y="103"/>
                    </a:lnTo>
                    <a:lnTo>
                      <a:pt x="249" y="105"/>
                    </a:lnTo>
                    <a:lnTo>
                      <a:pt x="246" y="107"/>
                    </a:lnTo>
                    <a:lnTo>
                      <a:pt x="242" y="108"/>
                    </a:lnTo>
                    <a:lnTo>
                      <a:pt x="238" y="110"/>
                    </a:lnTo>
                    <a:lnTo>
                      <a:pt x="236" y="112"/>
                    </a:lnTo>
                    <a:lnTo>
                      <a:pt x="230" y="116"/>
                    </a:lnTo>
                    <a:lnTo>
                      <a:pt x="224" y="120"/>
                    </a:lnTo>
                    <a:lnTo>
                      <a:pt x="222" y="120"/>
                    </a:lnTo>
                    <a:lnTo>
                      <a:pt x="218" y="121"/>
                    </a:lnTo>
                    <a:lnTo>
                      <a:pt x="215" y="122"/>
                    </a:lnTo>
                    <a:lnTo>
                      <a:pt x="211" y="122"/>
                    </a:lnTo>
                    <a:lnTo>
                      <a:pt x="207" y="121"/>
                    </a:lnTo>
                    <a:lnTo>
                      <a:pt x="204" y="120"/>
                    </a:lnTo>
                    <a:lnTo>
                      <a:pt x="201" y="120"/>
                    </a:lnTo>
                    <a:lnTo>
                      <a:pt x="198" y="120"/>
                    </a:lnTo>
                    <a:lnTo>
                      <a:pt x="198" y="120"/>
                    </a:lnTo>
                    <a:lnTo>
                      <a:pt x="197" y="119"/>
                    </a:lnTo>
                    <a:lnTo>
                      <a:pt x="195" y="115"/>
                    </a:lnTo>
                    <a:lnTo>
                      <a:pt x="194" y="112"/>
                    </a:lnTo>
                    <a:lnTo>
                      <a:pt x="191" y="108"/>
                    </a:lnTo>
                    <a:lnTo>
                      <a:pt x="190" y="106"/>
                    </a:lnTo>
                    <a:lnTo>
                      <a:pt x="186" y="104"/>
                    </a:lnTo>
                    <a:lnTo>
                      <a:pt x="184" y="100"/>
                    </a:lnTo>
                    <a:lnTo>
                      <a:pt x="182" y="99"/>
                    </a:lnTo>
                    <a:lnTo>
                      <a:pt x="180" y="98"/>
                    </a:lnTo>
                    <a:lnTo>
                      <a:pt x="178" y="96"/>
                    </a:lnTo>
                    <a:lnTo>
                      <a:pt x="175" y="96"/>
                    </a:lnTo>
                    <a:lnTo>
                      <a:pt x="175" y="96"/>
                    </a:lnTo>
                    <a:close/>
                    <a:moveTo>
                      <a:pt x="104" y="51"/>
                    </a:moveTo>
                    <a:lnTo>
                      <a:pt x="106" y="51"/>
                    </a:lnTo>
                    <a:lnTo>
                      <a:pt x="108" y="51"/>
                    </a:lnTo>
                    <a:lnTo>
                      <a:pt x="109" y="52"/>
                    </a:lnTo>
                    <a:lnTo>
                      <a:pt x="110" y="53"/>
                    </a:lnTo>
                    <a:lnTo>
                      <a:pt x="112" y="55"/>
                    </a:lnTo>
                    <a:lnTo>
                      <a:pt x="113" y="56"/>
                    </a:lnTo>
                    <a:lnTo>
                      <a:pt x="113" y="58"/>
                    </a:lnTo>
                    <a:lnTo>
                      <a:pt x="113" y="59"/>
                    </a:lnTo>
                    <a:lnTo>
                      <a:pt x="113" y="62"/>
                    </a:lnTo>
                    <a:lnTo>
                      <a:pt x="113" y="63"/>
                    </a:lnTo>
                    <a:lnTo>
                      <a:pt x="112" y="65"/>
                    </a:lnTo>
                    <a:lnTo>
                      <a:pt x="110" y="67"/>
                    </a:lnTo>
                    <a:lnTo>
                      <a:pt x="109" y="67"/>
                    </a:lnTo>
                    <a:lnTo>
                      <a:pt x="108" y="68"/>
                    </a:lnTo>
                    <a:lnTo>
                      <a:pt x="106" y="69"/>
                    </a:lnTo>
                    <a:lnTo>
                      <a:pt x="104" y="69"/>
                    </a:lnTo>
                    <a:lnTo>
                      <a:pt x="102" y="69"/>
                    </a:lnTo>
                    <a:lnTo>
                      <a:pt x="101" y="68"/>
                    </a:lnTo>
                    <a:lnTo>
                      <a:pt x="99" y="67"/>
                    </a:lnTo>
                    <a:lnTo>
                      <a:pt x="97" y="67"/>
                    </a:lnTo>
                    <a:lnTo>
                      <a:pt x="97" y="65"/>
                    </a:lnTo>
                    <a:lnTo>
                      <a:pt x="95" y="63"/>
                    </a:lnTo>
                    <a:lnTo>
                      <a:pt x="95" y="62"/>
                    </a:lnTo>
                    <a:lnTo>
                      <a:pt x="95" y="59"/>
                    </a:lnTo>
                    <a:lnTo>
                      <a:pt x="95" y="58"/>
                    </a:lnTo>
                    <a:lnTo>
                      <a:pt x="95" y="56"/>
                    </a:lnTo>
                    <a:lnTo>
                      <a:pt x="97" y="55"/>
                    </a:lnTo>
                    <a:lnTo>
                      <a:pt x="97" y="53"/>
                    </a:lnTo>
                    <a:lnTo>
                      <a:pt x="99" y="52"/>
                    </a:lnTo>
                    <a:lnTo>
                      <a:pt x="101" y="51"/>
                    </a:lnTo>
                    <a:lnTo>
                      <a:pt x="102" y="51"/>
                    </a:lnTo>
                    <a:lnTo>
                      <a:pt x="104" y="51"/>
                    </a:lnTo>
                    <a:lnTo>
                      <a:pt x="104" y="51"/>
                    </a:lnTo>
                    <a:close/>
                    <a:moveTo>
                      <a:pt x="97" y="96"/>
                    </a:moveTo>
                    <a:lnTo>
                      <a:pt x="95" y="96"/>
                    </a:lnTo>
                    <a:lnTo>
                      <a:pt x="93" y="98"/>
                    </a:lnTo>
                    <a:lnTo>
                      <a:pt x="91" y="99"/>
                    </a:lnTo>
                    <a:lnTo>
                      <a:pt x="89" y="100"/>
                    </a:lnTo>
                    <a:lnTo>
                      <a:pt x="86" y="104"/>
                    </a:lnTo>
                    <a:lnTo>
                      <a:pt x="84" y="106"/>
                    </a:lnTo>
                    <a:lnTo>
                      <a:pt x="81" y="108"/>
                    </a:lnTo>
                    <a:lnTo>
                      <a:pt x="80" y="112"/>
                    </a:lnTo>
                    <a:lnTo>
                      <a:pt x="77" y="115"/>
                    </a:lnTo>
                    <a:lnTo>
                      <a:pt x="77" y="119"/>
                    </a:lnTo>
                    <a:lnTo>
                      <a:pt x="75" y="120"/>
                    </a:lnTo>
                    <a:lnTo>
                      <a:pt x="74" y="120"/>
                    </a:lnTo>
                    <a:lnTo>
                      <a:pt x="73" y="120"/>
                    </a:lnTo>
                    <a:lnTo>
                      <a:pt x="69" y="120"/>
                    </a:lnTo>
                    <a:lnTo>
                      <a:pt x="65" y="121"/>
                    </a:lnTo>
                    <a:lnTo>
                      <a:pt x="61" y="122"/>
                    </a:lnTo>
                    <a:lnTo>
                      <a:pt x="58" y="122"/>
                    </a:lnTo>
                    <a:lnTo>
                      <a:pt x="54" y="121"/>
                    </a:lnTo>
                    <a:lnTo>
                      <a:pt x="51" y="120"/>
                    </a:lnTo>
                    <a:lnTo>
                      <a:pt x="49" y="120"/>
                    </a:lnTo>
                    <a:lnTo>
                      <a:pt x="43" y="116"/>
                    </a:lnTo>
                    <a:lnTo>
                      <a:pt x="37" y="112"/>
                    </a:lnTo>
                    <a:lnTo>
                      <a:pt x="34" y="110"/>
                    </a:lnTo>
                    <a:lnTo>
                      <a:pt x="31" y="108"/>
                    </a:lnTo>
                    <a:lnTo>
                      <a:pt x="28" y="107"/>
                    </a:lnTo>
                    <a:lnTo>
                      <a:pt x="25" y="105"/>
                    </a:lnTo>
                    <a:lnTo>
                      <a:pt x="19" y="103"/>
                    </a:lnTo>
                    <a:lnTo>
                      <a:pt x="17" y="102"/>
                    </a:lnTo>
                    <a:lnTo>
                      <a:pt x="18" y="101"/>
                    </a:lnTo>
                    <a:lnTo>
                      <a:pt x="21" y="98"/>
                    </a:lnTo>
                    <a:lnTo>
                      <a:pt x="25" y="93"/>
                    </a:lnTo>
                    <a:lnTo>
                      <a:pt x="29" y="89"/>
                    </a:lnTo>
                    <a:lnTo>
                      <a:pt x="31" y="86"/>
                    </a:lnTo>
                    <a:lnTo>
                      <a:pt x="33" y="82"/>
                    </a:lnTo>
                    <a:lnTo>
                      <a:pt x="34" y="80"/>
                    </a:lnTo>
                    <a:lnTo>
                      <a:pt x="36" y="79"/>
                    </a:lnTo>
                    <a:lnTo>
                      <a:pt x="37" y="76"/>
                    </a:lnTo>
                    <a:lnTo>
                      <a:pt x="39" y="75"/>
                    </a:lnTo>
                    <a:lnTo>
                      <a:pt x="41" y="73"/>
                    </a:lnTo>
                    <a:lnTo>
                      <a:pt x="43" y="72"/>
                    </a:lnTo>
                    <a:lnTo>
                      <a:pt x="45" y="71"/>
                    </a:lnTo>
                    <a:lnTo>
                      <a:pt x="47" y="69"/>
                    </a:lnTo>
                    <a:lnTo>
                      <a:pt x="49" y="68"/>
                    </a:lnTo>
                    <a:lnTo>
                      <a:pt x="53" y="67"/>
                    </a:lnTo>
                    <a:lnTo>
                      <a:pt x="56" y="67"/>
                    </a:lnTo>
                    <a:lnTo>
                      <a:pt x="60" y="67"/>
                    </a:lnTo>
                    <a:lnTo>
                      <a:pt x="65" y="67"/>
                    </a:lnTo>
                    <a:lnTo>
                      <a:pt x="68" y="67"/>
                    </a:lnTo>
                    <a:lnTo>
                      <a:pt x="71" y="68"/>
                    </a:lnTo>
                    <a:lnTo>
                      <a:pt x="74" y="69"/>
                    </a:lnTo>
                    <a:lnTo>
                      <a:pt x="77" y="71"/>
                    </a:lnTo>
                    <a:lnTo>
                      <a:pt x="80" y="72"/>
                    </a:lnTo>
                    <a:lnTo>
                      <a:pt x="82" y="74"/>
                    </a:lnTo>
                    <a:lnTo>
                      <a:pt x="85" y="76"/>
                    </a:lnTo>
                    <a:lnTo>
                      <a:pt x="88" y="78"/>
                    </a:lnTo>
                    <a:lnTo>
                      <a:pt x="90" y="81"/>
                    </a:lnTo>
                    <a:lnTo>
                      <a:pt x="92" y="84"/>
                    </a:lnTo>
                    <a:lnTo>
                      <a:pt x="93" y="88"/>
                    </a:lnTo>
                    <a:lnTo>
                      <a:pt x="96" y="93"/>
                    </a:lnTo>
                    <a:lnTo>
                      <a:pt x="97" y="95"/>
                    </a:lnTo>
                    <a:lnTo>
                      <a:pt x="97" y="96"/>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0" name="ïṩļïḓe"/>
              <p:cNvSpPr/>
              <p:nvPr userDrawn="1"/>
            </p:nvSpPr>
            <p:spPr bwMode="auto">
              <a:xfrm>
                <a:off x="2032001" y="3052763"/>
                <a:ext cx="236538" cy="215900"/>
              </a:xfrm>
              <a:custGeom>
                <a:avLst/>
                <a:gdLst>
                  <a:gd name="T0" fmla="*/ 27 w 149"/>
                  <a:gd name="T1" fmla="*/ 59 h 136"/>
                  <a:gd name="T2" fmla="*/ 21 w 149"/>
                  <a:gd name="T3" fmla="*/ 66 h 136"/>
                  <a:gd name="T4" fmla="*/ 19 w 149"/>
                  <a:gd name="T5" fmla="*/ 59 h 136"/>
                  <a:gd name="T6" fmla="*/ 9 w 149"/>
                  <a:gd name="T7" fmla="*/ 54 h 136"/>
                  <a:gd name="T8" fmla="*/ 1 w 149"/>
                  <a:gd name="T9" fmla="*/ 49 h 136"/>
                  <a:gd name="T10" fmla="*/ 3 w 149"/>
                  <a:gd name="T11" fmla="*/ 35 h 136"/>
                  <a:gd name="T12" fmla="*/ 9 w 149"/>
                  <a:gd name="T13" fmla="*/ 34 h 136"/>
                  <a:gd name="T14" fmla="*/ 20 w 149"/>
                  <a:gd name="T15" fmla="*/ 43 h 136"/>
                  <a:gd name="T16" fmla="*/ 21 w 149"/>
                  <a:gd name="T17" fmla="*/ 35 h 136"/>
                  <a:gd name="T18" fmla="*/ 8 w 149"/>
                  <a:gd name="T19" fmla="*/ 8 h 136"/>
                  <a:gd name="T20" fmla="*/ 17 w 149"/>
                  <a:gd name="T21" fmla="*/ 0 h 136"/>
                  <a:gd name="T22" fmla="*/ 24 w 149"/>
                  <a:gd name="T23" fmla="*/ 6 h 136"/>
                  <a:gd name="T24" fmla="*/ 29 w 149"/>
                  <a:gd name="T25" fmla="*/ 38 h 136"/>
                  <a:gd name="T26" fmla="*/ 31 w 149"/>
                  <a:gd name="T27" fmla="*/ 49 h 136"/>
                  <a:gd name="T28" fmla="*/ 46 w 149"/>
                  <a:gd name="T29" fmla="*/ 61 h 136"/>
                  <a:gd name="T30" fmla="*/ 46 w 149"/>
                  <a:gd name="T31" fmla="*/ 55 h 136"/>
                  <a:gd name="T32" fmla="*/ 41 w 149"/>
                  <a:gd name="T33" fmla="*/ 43 h 136"/>
                  <a:gd name="T34" fmla="*/ 47 w 149"/>
                  <a:gd name="T35" fmla="*/ 41 h 136"/>
                  <a:gd name="T36" fmla="*/ 34 w 149"/>
                  <a:gd name="T37" fmla="*/ 24 h 136"/>
                  <a:gd name="T38" fmla="*/ 38 w 149"/>
                  <a:gd name="T39" fmla="*/ 19 h 136"/>
                  <a:gd name="T40" fmla="*/ 45 w 149"/>
                  <a:gd name="T41" fmla="*/ 26 h 136"/>
                  <a:gd name="T42" fmla="*/ 49 w 149"/>
                  <a:gd name="T43" fmla="*/ 28 h 136"/>
                  <a:gd name="T44" fmla="*/ 45 w 149"/>
                  <a:gd name="T45" fmla="*/ 10 h 136"/>
                  <a:gd name="T46" fmla="*/ 50 w 149"/>
                  <a:gd name="T47" fmla="*/ 8 h 136"/>
                  <a:gd name="T48" fmla="*/ 53 w 149"/>
                  <a:gd name="T49" fmla="*/ 28 h 136"/>
                  <a:gd name="T50" fmla="*/ 67 w 149"/>
                  <a:gd name="T51" fmla="*/ 56 h 136"/>
                  <a:gd name="T52" fmla="*/ 68 w 149"/>
                  <a:gd name="T53" fmla="*/ 37 h 136"/>
                  <a:gd name="T54" fmla="*/ 70 w 149"/>
                  <a:gd name="T55" fmla="*/ 13 h 136"/>
                  <a:gd name="T56" fmla="*/ 77 w 149"/>
                  <a:gd name="T57" fmla="*/ 20 h 136"/>
                  <a:gd name="T58" fmla="*/ 73 w 149"/>
                  <a:gd name="T59" fmla="*/ 37 h 136"/>
                  <a:gd name="T60" fmla="*/ 85 w 149"/>
                  <a:gd name="T61" fmla="*/ 64 h 136"/>
                  <a:gd name="T62" fmla="*/ 97 w 149"/>
                  <a:gd name="T63" fmla="*/ 67 h 136"/>
                  <a:gd name="T64" fmla="*/ 100 w 149"/>
                  <a:gd name="T65" fmla="*/ 55 h 136"/>
                  <a:gd name="T66" fmla="*/ 106 w 149"/>
                  <a:gd name="T67" fmla="*/ 59 h 136"/>
                  <a:gd name="T68" fmla="*/ 105 w 149"/>
                  <a:gd name="T69" fmla="*/ 71 h 136"/>
                  <a:gd name="T70" fmla="*/ 142 w 149"/>
                  <a:gd name="T71" fmla="*/ 82 h 136"/>
                  <a:gd name="T72" fmla="*/ 148 w 149"/>
                  <a:gd name="T73" fmla="*/ 91 h 136"/>
                  <a:gd name="T74" fmla="*/ 132 w 149"/>
                  <a:gd name="T75" fmla="*/ 98 h 136"/>
                  <a:gd name="T76" fmla="*/ 133 w 149"/>
                  <a:gd name="T77" fmla="*/ 92 h 136"/>
                  <a:gd name="T78" fmla="*/ 109 w 149"/>
                  <a:gd name="T79" fmla="*/ 80 h 136"/>
                  <a:gd name="T80" fmla="*/ 109 w 149"/>
                  <a:gd name="T81" fmla="*/ 91 h 136"/>
                  <a:gd name="T82" fmla="*/ 113 w 149"/>
                  <a:gd name="T83" fmla="*/ 101 h 136"/>
                  <a:gd name="T84" fmla="*/ 101 w 149"/>
                  <a:gd name="T85" fmla="*/ 104 h 136"/>
                  <a:gd name="T86" fmla="*/ 97 w 149"/>
                  <a:gd name="T87" fmla="*/ 87 h 136"/>
                  <a:gd name="T88" fmla="*/ 76 w 149"/>
                  <a:gd name="T89" fmla="*/ 71 h 136"/>
                  <a:gd name="T90" fmla="*/ 81 w 149"/>
                  <a:gd name="T91" fmla="*/ 96 h 136"/>
                  <a:gd name="T92" fmla="*/ 91 w 149"/>
                  <a:gd name="T93" fmla="*/ 125 h 136"/>
                  <a:gd name="T94" fmla="*/ 86 w 149"/>
                  <a:gd name="T95" fmla="*/ 136 h 136"/>
                  <a:gd name="T96" fmla="*/ 76 w 149"/>
                  <a:gd name="T97" fmla="*/ 124 h 136"/>
                  <a:gd name="T98" fmla="*/ 70 w 149"/>
                  <a:gd name="T99" fmla="*/ 78 h 136"/>
                  <a:gd name="T100" fmla="*/ 57 w 149"/>
                  <a:gd name="T101" fmla="*/ 60 h 136"/>
                  <a:gd name="T102" fmla="*/ 55 w 149"/>
                  <a:gd name="T103" fmla="*/ 71 h 136"/>
                  <a:gd name="T104" fmla="*/ 56 w 149"/>
                  <a:gd name="T105" fmla="*/ 91 h 136"/>
                  <a:gd name="T106" fmla="*/ 47 w 149"/>
                  <a:gd name="T107" fmla="*/ 89 h 136"/>
                  <a:gd name="T108" fmla="*/ 41 w 149"/>
                  <a:gd name="T109" fmla="*/ 68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9" h="136">
                    <a:moveTo>
                      <a:pt x="32" y="60"/>
                    </a:moveTo>
                    <a:lnTo>
                      <a:pt x="31" y="60"/>
                    </a:lnTo>
                    <a:lnTo>
                      <a:pt x="29" y="59"/>
                    </a:lnTo>
                    <a:lnTo>
                      <a:pt x="29" y="58"/>
                    </a:lnTo>
                    <a:lnTo>
                      <a:pt x="28" y="58"/>
                    </a:lnTo>
                    <a:lnTo>
                      <a:pt x="27" y="58"/>
                    </a:lnTo>
                    <a:lnTo>
                      <a:pt x="27" y="59"/>
                    </a:lnTo>
                    <a:lnTo>
                      <a:pt x="26" y="62"/>
                    </a:lnTo>
                    <a:lnTo>
                      <a:pt x="25" y="64"/>
                    </a:lnTo>
                    <a:lnTo>
                      <a:pt x="25" y="66"/>
                    </a:lnTo>
                    <a:lnTo>
                      <a:pt x="24" y="66"/>
                    </a:lnTo>
                    <a:lnTo>
                      <a:pt x="24" y="67"/>
                    </a:lnTo>
                    <a:lnTo>
                      <a:pt x="23" y="67"/>
                    </a:lnTo>
                    <a:lnTo>
                      <a:pt x="21" y="66"/>
                    </a:lnTo>
                    <a:lnTo>
                      <a:pt x="20" y="66"/>
                    </a:lnTo>
                    <a:lnTo>
                      <a:pt x="19" y="65"/>
                    </a:lnTo>
                    <a:lnTo>
                      <a:pt x="18" y="65"/>
                    </a:lnTo>
                    <a:lnTo>
                      <a:pt x="18" y="64"/>
                    </a:lnTo>
                    <a:lnTo>
                      <a:pt x="18" y="63"/>
                    </a:lnTo>
                    <a:lnTo>
                      <a:pt x="18" y="62"/>
                    </a:lnTo>
                    <a:lnTo>
                      <a:pt x="19" y="59"/>
                    </a:lnTo>
                    <a:lnTo>
                      <a:pt x="19" y="58"/>
                    </a:lnTo>
                    <a:lnTo>
                      <a:pt x="19" y="57"/>
                    </a:lnTo>
                    <a:lnTo>
                      <a:pt x="19" y="56"/>
                    </a:lnTo>
                    <a:lnTo>
                      <a:pt x="18" y="56"/>
                    </a:lnTo>
                    <a:lnTo>
                      <a:pt x="16" y="55"/>
                    </a:lnTo>
                    <a:lnTo>
                      <a:pt x="13" y="55"/>
                    </a:lnTo>
                    <a:lnTo>
                      <a:pt x="9" y="54"/>
                    </a:lnTo>
                    <a:lnTo>
                      <a:pt x="8" y="53"/>
                    </a:lnTo>
                    <a:lnTo>
                      <a:pt x="7" y="52"/>
                    </a:lnTo>
                    <a:lnTo>
                      <a:pt x="5" y="52"/>
                    </a:lnTo>
                    <a:lnTo>
                      <a:pt x="3" y="51"/>
                    </a:lnTo>
                    <a:lnTo>
                      <a:pt x="2" y="51"/>
                    </a:lnTo>
                    <a:lnTo>
                      <a:pt x="1" y="50"/>
                    </a:lnTo>
                    <a:lnTo>
                      <a:pt x="1" y="49"/>
                    </a:lnTo>
                    <a:lnTo>
                      <a:pt x="0" y="46"/>
                    </a:lnTo>
                    <a:lnTo>
                      <a:pt x="1" y="43"/>
                    </a:lnTo>
                    <a:lnTo>
                      <a:pt x="1" y="41"/>
                    </a:lnTo>
                    <a:lnTo>
                      <a:pt x="1" y="39"/>
                    </a:lnTo>
                    <a:lnTo>
                      <a:pt x="1" y="38"/>
                    </a:lnTo>
                    <a:lnTo>
                      <a:pt x="2" y="37"/>
                    </a:lnTo>
                    <a:lnTo>
                      <a:pt x="3" y="35"/>
                    </a:lnTo>
                    <a:lnTo>
                      <a:pt x="4" y="35"/>
                    </a:lnTo>
                    <a:lnTo>
                      <a:pt x="5" y="34"/>
                    </a:lnTo>
                    <a:lnTo>
                      <a:pt x="5" y="34"/>
                    </a:lnTo>
                    <a:lnTo>
                      <a:pt x="6" y="34"/>
                    </a:lnTo>
                    <a:lnTo>
                      <a:pt x="7" y="34"/>
                    </a:lnTo>
                    <a:lnTo>
                      <a:pt x="9" y="34"/>
                    </a:lnTo>
                    <a:lnTo>
                      <a:pt x="9" y="34"/>
                    </a:lnTo>
                    <a:lnTo>
                      <a:pt x="10" y="34"/>
                    </a:lnTo>
                    <a:lnTo>
                      <a:pt x="11" y="35"/>
                    </a:lnTo>
                    <a:lnTo>
                      <a:pt x="12" y="35"/>
                    </a:lnTo>
                    <a:lnTo>
                      <a:pt x="13" y="37"/>
                    </a:lnTo>
                    <a:lnTo>
                      <a:pt x="16" y="39"/>
                    </a:lnTo>
                    <a:lnTo>
                      <a:pt x="19" y="42"/>
                    </a:lnTo>
                    <a:lnTo>
                      <a:pt x="20" y="43"/>
                    </a:lnTo>
                    <a:lnTo>
                      <a:pt x="21" y="43"/>
                    </a:lnTo>
                    <a:lnTo>
                      <a:pt x="21" y="43"/>
                    </a:lnTo>
                    <a:lnTo>
                      <a:pt x="22" y="43"/>
                    </a:lnTo>
                    <a:lnTo>
                      <a:pt x="22" y="43"/>
                    </a:lnTo>
                    <a:lnTo>
                      <a:pt x="22" y="42"/>
                    </a:lnTo>
                    <a:lnTo>
                      <a:pt x="21" y="39"/>
                    </a:lnTo>
                    <a:lnTo>
                      <a:pt x="21" y="35"/>
                    </a:lnTo>
                    <a:lnTo>
                      <a:pt x="19" y="30"/>
                    </a:lnTo>
                    <a:lnTo>
                      <a:pt x="17" y="26"/>
                    </a:lnTo>
                    <a:lnTo>
                      <a:pt x="14" y="19"/>
                    </a:lnTo>
                    <a:lnTo>
                      <a:pt x="11" y="14"/>
                    </a:lnTo>
                    <a:lnTo>
                      <a:pt x="9" y="12"/>
                    </a:lnTo>
                    <a:lnTo>
                      <a:pt x="9" y="10"/>
                    </a:lnTo>
                    <a:lnTo>
                      <a:pt x="8" y="8"/>
                    </a:lnTo>
                    <a:lnTo>
                      <a:pt x="8" y="7"/>
                    </a:lnTo>
                    <a:lnTo>
                      <a:pt x="9" y="6"/>
                    </a:lnTo>
                    <a:lnTo>
                      <a:pt x="9" y="4"/>
                    </a:lnTo>
                    <a:lnTo>
                      <a:pt x="11" y="2"/>
                    </a:lnTo>
                    <a:lnTo>
                      <a:pt x="12" y="2"/>
                    </a:lnTo>
                    <a:lnTo>
                      <a:pt x="14" y="0"/>
                    </a:lnTo>
                    <a:lnTo>
                      <a:pt x="17" y="0"/>
                    </a:lnTo>
                    <a:lnTo>
                      <a:pt x="17" y="0"/>
                    </a:lnTo>
                    <a:lnTo>
                      <a:pt x="18" y="0"/>
                    </a:lnTo>
                    <a:lnTo>
                      <a:pt x="20" y="1"/>
                    </a:lnTo>
                    <a:lnTo>
                      <a:pt x="21" y="2"/>
                    </a:lnTo>
                    <a:lnTo>
                      <a:pt x="23" y="3"/>
                    </a:lnTo>
                    <a:lnTo>
                      <a:pt x="24" y="4"/>
                    </a:lnTo>
                    <a:lnTo>
                      <a:pt x="24" y="6"/>
                    </a:lnTo>
                    <a:lnTo>
                      <a:pt x="24" y="9"/>
                    </a:lnTo>
                    <a:lnTo>
                      <a:pt x="24" y="13"/>
                    </a:lnTo>
                    <a:lnTo>
                      <a:pt x="25" y="17"/>
                    </a:lnTo>
                    <a:lnTo>
                      <a:pt x="27" y="23"/>
                    </a:lnTo>
                    <a:lnTo>
                      <a:pt x="27" y="28"/>
                    </a:lnTo>
                    <a:lnTo>
                      <a:pt x="28" y="32"/>
                    </a:lnTo>
                    <a:lnTo>
                      <a:pt x="29" y="38"/>
                    </a:lnTo>
                    <a:lnTo>
                      <a:pt x="29" y="41"/>
                    </a:lnTo>
                    <a:lnTo>
                      <a:pt x="29" y="45"/>
                    </a:lnTo>
                    <a:lnTo>
                      <a:pt x="29" y="46"/>
                    </a:lnTo>
                    <a:lnTo>
                      <a:pt x="29" y="47"/>
                    </a:lnTo>
                    <a:lnTo>
                      <a:pt x="29" y="48"/>
                    </a:lnTo>
                    <a:lnTo>
                      <a:pt x="30" y="49"/>
                    </a:lnTo>
                    <a:lnTo>
                      <a:pt x="31" y="49"/>
                    </a:lnTo>
                    <a:lnTo>
                      <a:pt x="32" y="49"/>
                    </a:lnTo>
                    <a:lnTo>
                      <a:pt x="33" y="50"/>
                    </a:lnTo>
                    <a:lnTo>
                      <a:pt x="36" y="52"/>
                    </a:lnTo>
                    <a:lnTo>
                      <a:pt x="39" y="55"/>
                    </a:lnTo>
                    <a:lnTo>
                      <a:pt x="41" y="57"/>
                    </a:lnTo>
                    <a:lnTo>
                      <a:pt x="44" y="59"/>
                    </a:lnTo>
                    <a:lnTo>
                      <a:pt x="46" y="61"/>
                    </a:lnTo>
                    <a:lnTo>
                      <a:pt x="46" y="61"/>
                    </a:lnTo>
                    <a:lnTo>
                      <a:pt x="47" y="61"/>
                    </a:lnTo>
                    <a:lnTo>
                      <a:pt x="47" y="60"/>
                    </a:lnTo>
                    <a:lnTo>
                      <a:pt x="47" y="59"/>
                    </a:lnTo>
                    <a:lnTo>
                      <a:pt x="47" y="57"/>
                    </a:lnTo>
                    <a:lnTo>
                      <a:pt x="47" y="56"/>
                    </a:lnTo>
                    <a:lnTo>
                      <a:pt x="46" y="55"/>
                    </a:lnTo>
                    <a:lnTo>
                      <a:pt x="46" y="54"/>
                    </a:lnTo>
                    <a:lnTo>
                      <a:pt x="44" y="51"/>
                    </a:lnTo>
                    <a:lnTo>
                      <a:pt x="41" y="47"/>
                    </a:lnTo>
                    <a:lnTo>
                      <a:pt x="41" y="46"/>
                    </a:lnTo>
                    <a:lnTo>
                      <a:pt x="41" y="44"/>
                    </a:lnTo>
                    <a:lnTo>
                      <a:pt x="41" y="43"/>
                    </a:lnTo>
                    <a:lnTo>
                      <a:pt x="41" y="43"/>
                    </a:lnTo>
                    <a:lnTo>
                      <a:pt x="41" y="42"/>
                    </a:lnTo>
                    <a:lnTo>
                      <a:pt x="41" y="42"/>
                    </a:lnTo>
                    <a:lnTo>
                      <a:pt x="44" y="42"/>
                    </a:lnTo>
                    <a:lnTo>
                      <a:pt x="46" y="42"/>
                    </a:lnTo>
                    <a:lnTo>
                      <a:pt x="47" y="42"/>
                    </a:lnTo>
                    <a:lnTo>
                      <a:pt x="47" y="42"/>
                    </a:lnTo>
                    <a:lnTo>
                      <a:pt x="47" y="41"/>
                    </a:lnTo>
                    <a:lnTo>
                      <a:pt x="46" y="40"/>
                    </a:lnTo>
                    <a:lnTo>
                      <a:pt x="44" y="37"/>
                    </a:lnTo>
                    <a:lnTo>
                      <a:pt x="41" y="34"/>
                    </a:lnTo>
                    <a:lnTo>
                      <a:pt x="38" y="30"/>
                    </a:lnTo>
                    <a:lnTo>
                      <a:pt x="37" y="28"/>
                    </a:lnTo>
                    <a:lnTo>
                      <a:pt x="35" y="26"/>
                    </a:lnTo>
                    <a:lnTo>
                      <a:pt x="34" y="24"/>
                    </a:lnTo>
                    <a:lnTo>
                      <a:pt x="33" y="22"/>
                    </a:lnTo>
                    <a:lnTo>
                      <a:pt x="33" y="22"/>
                    </a:lnTo>
                    <a:lnTo>
                      <a:pt x="34" y="21"/>
                    </a:lnTo>
                    <a:lnTo>
                      <a:pt x="35" y="19"/>
                    </a:lnTo>
                    <a:lnTo>
                      <a:pt x="36" y="19"/>
                    </a:lnTo>
                    <a:lnTo>
                      <a:pt x="37" y="19"/>
                    </a:lnTo>
                    <a:lnTo>
                      <a:pt x="38" y="19"/>
                    </a:lnTo>
                    <a:lnTo>
                      <a:pt x="39" y="19"/>
                    </a:lnTo>
                    <a:lnTo>
                      <a:pt x="41" y="20"/>
                    </a:lnTo>
                    <a:lnTo>
                      <a:pt x="41" y="22"/>
                    </a:lnTo>
                    <a:lnTo>
                      <a:pt x="42" y="23"/>
                    </a:lnTo>
                    <a:lnTo>
                      <a:pt x="44" y="25"/>
                    </a:lnTo>
                    <a:lnTo>
                      <a:pt x="44" y="26"/>
                    </a:lnTo>
                    <a:lnTo>
                      <a:pt x="45" y="26"/>
                    </a:lnTo>
                    <a:lnTo>
                      <a:pt x="45" y="27"/>
                    </a:lnTo>
                    <a:lnTo>
                      <a:pt x="46" y="27"/>
                    </a:lnTo>
                    <a:lnTo>
                      <a:pt x="47" y="28"/>
                    </a:lnTo>
                    <a:lnTo>
                      <a:pt x="48" y="29"/>
                    </a:lnTo>
                    <a:lnTo>
                      <a:pt x="49" y="29"/>
                    </a:lnTo>
                    <a:lnTo>
                      <a:pt x="49" y="28"/>
                    </a:lnTo>
                    <a:lnTo>
                      <a:pt x="49" y="28"/>
                    </a:lnTo>
                    <a:lnTo>
                      <a:pt x="49" y="26"/>
                    </a:lnTo>
                    <a:lnTo>
                      <a:pt x="48" y="23"/>
                    </a:lnTo>
                    <a:lnTo>
                      <a:pt x="46" y="19"/>
                    </a:lnTo>
                    <a:lnTo>
                      <a:pt x="45" y="16"/>
                    </a:lnTo>
                    <a:lnTo>
                      <a:pt x="45" y="14"/>
                    </a:lnTo>
                    <a:lnTo>
                      <a:pt x="45" y="13"/>
                    </a:lnTo>
                    <a:lnTo>
                      <a:pt x="45" y="10"/>
                    </a:lnTo>
                    <a:lnTo>
                      <a:pt x="46" y="8"/>
                    </a:lnTo>
                    <a:lnTo>
                      <a:pt x="48" y="6"/>
                    </a:lnTo>
                    <a:lnTo>
                      <a:pt x="48" y="6"/>
                    </a:lnTo>
                    <a:lnTo>
                      <a:pt x="49" y="6"/>
                    </a:lnTo>
                    <a:lnTo>
                      <a:pt x="49" y="6"/>
                    </a:lnTo>
                    <a:lnTo>
                      <a:pt x="49" y="6"/>
                    </a:lnTo>
                    <a:lnTo>
                      <a:pt x="50" y="8"/>
                    </a:lnTo>
                    <a:lnTo>
                      <a:pt x="51" y="10"/>
                    </a:lnTo>
                    <a:lnTo>
                      <a:pt x="51" y="12"/>
                    </a:lnTo>
                    <a:lnTo>
                      <a:pt x="52" y="15"/>
                    </a:lnTo>
                    <a:lnTo>
                      <a:pt x="53" y="18"/>
                    </a:lnTo>
                    <a:lnTo>
                      <a:pt x="53" y="22"/>
                    </a:lnTo>
                    <a:lnTo>
                      <a:pt x="53" y="26"/>
                    </a:lnTo>
                    <a:lnTo>
                      <a:pt x="53" y="28"/>
                    </a:lnTo>
                    <a:lnTo>
                      <a:pt x="53" y="30"/>
                    </a:lnTo>
                    <a:lnTo>
                      <a:pt x="53" y="32"/>
                    </a:lnTo>
                    <a:lnTo>
                      <a:pt x="56" y="37"/>
                    </a:lnTo>
                    <a:lnTo>
                      <a:pt x="60" y="44"/>
                    </a:lnTo>
                    <a:lnTo>
                      <a:pt x="64" y="51"/>
                    </a:lnTo>
                    <a:lnTo>
                      <a:pt x="66" y="55"/>
                    </a:lnTo>
                    <a:lnTo>
                      <a:pt x="67" y="56"/>
                    </a:lnTo>
                    <a:lnTo>
                      <a:pt x="68" y="56"/>
                    </a:lnTo>
                    <a:lnTo>
                      <a:pt x="68" y="56"/>
                    </a:lnTo>
                    <a:lnTo>
                      <a:pt x="69" y="55"/>
                    </a:lnTo>
                    <a:lnTo>
                      <a:pt x="69" y="55"/>
                    </a:lnTo>
                    <a:lnTo>
                      <a:pt x="69" y="55"/>
                    </a:lnTo>
                    <a:lnTo>
                      <a:pt x="68" y="47"/>
                    </a:lnTo>
                    <a:lnTo>
                      <a:pt x="68" y="37"/>
                    </a:lnTo>
                    <a:lnTo>
                      <a:pt x="68" y="30"/>
                    </a:lnTo>
                    <a:lnTo>
                      <a:pt x="68" y="26"/>
                    </a:lnTo>
                    <a:lnTo>
                      <a:pt x="68" y="22"/>
                    </a:lnTo>
                    <a:lnTo>
                      <a:pt x="68" y="19"/>
                    </a:lnTo>
                    <a:lnTo>
                      <a:pt x="69" y="16"/>
                    </a:lnTo>
                    <a:lnTo>
                      <a:pt x="70" y="14"/>
                    </a:lnTo>
                    <a:lnTo>
                      <a:pt x="70" y="13"/>
                    </a:lnTo>
                    <a:lnTo>
                      <a:pt x="71" y="13"/>
                    </a:lnTo>
                    <a:lnTo>
                      <a:pt x="72" y="12"/>
                    </a:lnTo>
                    <a:lnTo>
                      <a:pt x="72" y="12"/>
                    </a:lnTo>
                    <a:lnTo>
                      <a:pt x="73" y="14"/>
                    </a:lnTo>
                    <a:lnTo>
                      <a:pt x="76" y="15"/>
                    </a:lnTo>
                    <a:lnTo>
                      <a:pt x="77" y="18"/>
                    </a:lnTo>
                    <a:lnTo>
                      <a:pt x="77" y="20"/>
                    </a:lnTo>
                    <a:lnTo>
                      <a:pt x="77" y="22"/>
                    </a:lnTo>
                    <a:lnTo>
                      <a:pt x="77" y="25"/>
                    </a:lnTo>
                    <a:lnTo>
                      <a:pt x="76" y="26"/>
                    </a:lnTo>
                    <a:lnTo>
                      <a:pt x="74" y="29"/>
                    </a:lnTo>
                    <a:lnTo>
                      <a:pt x="74" y="30"/>
                    </a:lnTo>
                    <a:lnTo>
                      <a:pt x="73" y="34"/>
                    </a:lnTo>
                    <a:lnTo>
                      <a:pt x="73" y="37"/>
                    </a:lnTo>
                    <a:lnTo>
                      <a:pt x="73" y="40"/>
                    </a:lnTo>
                    <a:lnTo>
                      <a:pt x="73" y="47"/>
                    </a:lnTo>
                    <a:lnTo>
                      <a:pt x="73" y="52"/>
                    </a:lnTo>
                    <a:lnTo>
                      <a:pt x="74" y="56"/>
                    </a:lnTo>
                    <a:lnTo>
                      <a:pt x="74" y="58"/>
                    </a:lnTo>
                    <a:lnTo>
                      <a:pt x="78" y="60"/>
                    </a:lnTo>
                    <a:lnTo>
                      <a:pt x="85" y="64"/>
                    </a:lnTo>
                    <a:lnTo>
                      <a:pt x="89" y="66"/>
                    </a:lnTo>
                    <a:lnTo>
                      <a:pt x="92" y="67"/>
                    </a:lnTo>
                    <a:lnTo>
                      <a:pt x="94" y="67"/>
                    </a:lnTo>
                    <a:lnTo>
                      <a:pt x="95" y="67"/>
                    </a:lnTo>
                    <a:lnTo>
                      <a:pt x="96" y="67"/>
                    </a:lnTo>
                    <a:lnTo>
                      <a:pt x="97" y="67"/>
                    </a:lnTo>
                    <a:lnTo>
                      <a:pt x="97" y="67"/>
                    </a:lnTo>
                    <a:lnTo>
                      <a:pt x="97" y="66"/>
                    </a:lnTo>
                    <a:lnTo>
                      <a:pt x="97" y="63"/>
                    </a:lnTo>
                    <a:lnTo>
                      <a:pt x="97" y="59"/>
                    </a:lnTo>
                    <a:lnTo>
                      <a:pt x="97" y="58"/>
                    </a:lnTo>
                    <a:lnTo>
                      <a:pt x="98" y="56"/>
                    </a:lnTo>
                    <a:lnTo>
                      <a:pt x="99" y="55"/>
                    </a:lnTo>
                    <a:lnTo>
                      <a:pt x="100" y="55"/>
                    </a:lnTo>
                    <a:lnTo>
                      <a:pt x="101" y="55"/>
                    </a:lnTo>
                    <a:lnTo>
                      <a:pt x="102" y="55"/>
                    </a:lnTo>
                    <a:lnTo>
                      <a:pt x="104" y="55"/>
                    </a:lnTo>
                    <a:lnTo>
                      <a:pt x="105" y="56"/>
                    </a:lnTo>
                    <a:lnTo>
                      <a:pt x="105" y="57"/>
                    </a:lnTo>
                    <a:lnTo>
                      <a:pt x="105" y="58"/>
                    </a:lnTo>
                    <a:lnTo>
                      <a:pt x="106" y="59"/>
                    </a:lnTo>
                    <a:lnTo>
                      <a:pt x="106" y="59"/>
                    </a:lnTo>
                    <a:lnTo>
                      <a:pt x="105" y="63"/>
                    </a:lnTo>
                    <a:lnTo>
                      <a:pt x="105" y="66"/>
                    </a:lnTo>
                    <a:lnTo>
                      <a:pt x="104" y="67"/>
                    </a:lnTo>
                    <a:lnTo>
                      <a:pt x="104" y="69"/>
                    </a:lnTo>
                    <a:lnTo>
                      <a:pt x="105" y="71"/>
                    </a:lnTo>
                    <a:lnTo>
                      <a:pt x="105" y="71"/>
                    </a:lnTo>
                    <a:lnTo>
                      <a:pt x="110" y="73"/>
                    </a:lnTo>
                    <a:lnTo>
                      <a:pt x="120" y="75"/>
                    </a:lnTo>
                    <a:lnTo>
                      <a:pt x="129" y="78"/>
                    </a:lnTo>
                    <a:lnTo>
                      <a:pt x="135" y="79"/>
                    </a:lnTo>
                    <a:lnTo>
                      <a:pt x="137" y="80"/>
                    </a:lnTo>
                    <a:lnTo>
                      <a:pt x="140" y="81"/>
                    </a:lnTo>
                    <a:lnTo>
                      <a:pt x="142" y="82"/>
                    </a:lnTo>
                    <a:lnTo>
                      <a:pt x="145" y="84"/>
                    </a:lnTo>
                    <a:lnTo>
                      <a:pt x="147" y="86"/>
                    </a:lnTo>
                    <a:lnTo>
                      <a:pt x="149" y="87"/>
                    </a:lnTo>
                    <a:lnTo>
                      <a:pt x="149" y="88"/>
                    </a:lnTo>
                    <a:lnTo>
                      <a:pt x="149" y="89"/>
                    </a:lnTo>
                    <a:lnTo>
                      <a:pt x="148" y="90"/>
                    </a:lnTo>
                    <a:lnTo>
                      <a:pt x="148" y="91"/>
                    </a:lnTo>
                    <a:lnTo>
                      <a:pt x="144" y="95"/>
                    </a:lnTo>
                    <a:lnTo>
                      <a:pt x="140" y="97"/>
                    </a:lnTo>
                    <a:lnTo>
                      <a:pt x="137" y="98"/>
                    </a:lnTo>
                    <a:lnTo>
                      <a:pt x="135" y="99"/>
                    </a:lnTo>
                    <a:lnTo>
                      <a:pt x="133" y="98"/>
                    </a:lnTo>
                    <a:lnTo>
                      <a:pt x="133" y="98"/>
                    </a:lnTo>
                    <a:lnTo>
                      <a:pt x="132" y="98"/>
                    </a:lnTo>
                    <a:lnTo>
                      <a:pt x="132" y="97"/>
                    </a:lnTo>
                    <a:lnTo>
                      <a:pt x="132" y="96"/>
                    </a:lnTo>
                    <a:lnTo>
                      <a:pt x="133" y="95"/>
                    </a:lnTo>
                    <a:lnTo>
                      <a:pt x="133" y="95"/>
                    </a:lnTo>
                    <a:lnTo>
                      <a:pt x="133" y="94"/>
                    </a:lnTo>
                    <a:lnTo>
                      <a:pt x="133" y="93"/>
                    </a:lnTo>
                    <a:lnTo>
                      <a:pt x="133" y="92"/>
                    </a:lnTo>
                    <a:lnTo>
                      <a:pt x="131" y="91"/>
                    </a:lnTo>
                    <a:lnTo>
                      <a:pt x="129" y="90"/>
                    </a:lnTo>
                    <a:lnTo>
                      <a:pt x="126" y="88"/>
                    </a:lnTo>
                    <a:lnTo>
                      <a:pt x="122" y="87"/>
                    </a:lnTo>
                    <a:lnTo>
                      <a:pt x="115" y="83"/>
                    </a:lnTo>
                    <a:lnTo>
                      <a:pt x="110" y="81"/>
                    </a:lnTo>
                    <a:lnTo>
                      <a:pt x="109" y="80"/>
                    </a:lnTo>
                    <a:lnTo>
                      <a:pt x="107" y="80"/>
                    </a:lnTo>
                    <a:lnTo>
                      <a:pt x="107" y="80"/>
                    </a:lnTo>
                    <a:lnTo>
                      <a:pt x="106" y="80"/>
                    </a:lnTo>
                    <a:lnTo>
                      <a:pt x="106" y="83"/>
                    </a:lnTo>
                    <a:lnTo>
                      <a:pt x="107" y="86"/>
                    </a:lnTo>
                    <a:lnTo>
                      <a:pt x="108" y="89"/>
                    </a:lnTo>
                    <a:lnTo>
                      <a:pt x="109" y="91"/>
                    </a:lnTo>
                    <a:lnTo>
                      <a:pt x="110" y="92"/>
                    </a:lnTo>
                    <a:lnTo>
                      <a:pt x="113" y="95"/>
                    </a:lnTo>
                    <a:lnTo>
                      <a:pt x="113" y="97"/>
                    </a:lnTo>
                    <a:lnTo>
                      <a:pt x="113" y="99"/>
                    </a:lnTo>
                    <a:lnTo>
                      <a:pt x="113" y="99"/>
                    </a:lnTo>
                    <a:lnTo>
                      <a:pt x="113" y="100"/>
                    </a:lnTo>
                    <a:lnTo>
                      <a:pt x="113" y="101"/>
                    </a:lnTo>
                    <a:lnTo>
                      <a:pt x="112" y="102"/>
                    </a:lnTo>
                    <a:lnTo>
                      <a:pt x="109" y="103"/>
                    </a:lnTo>
                    <a:lnTo>
                      <a:pt x="108" y="104"/>
                    </a:lnTo>
                    <a:lnTo>
                      <a:pt x="105" y="104"/>
                    </a:lnTo>
                    <a:lnTo>
                      <a:pt x="104" y="104"/>
                    </a:lnTo>
                    <a:lnTo>
                      <a:pt x="102" y="104"/>
                    </a:lnTo>
                    <a:lnTo>
                      <a:pt x="101" y="104"/>
                    </a:lnTo>
                    <a:lnTo>
                      <a:pt x="100" y="103"/>
                    </a:lnTo>
                    <a:lnTo>
                      <a:pt x="100" y="103"/>
                    </a:lnTo>
                    <a:lnTo>
                      <a:pt x="100" y="100"/>
                    </a:lnTo>
                    <a:lnTo>
                      <a:pt x="100" y="99"/>
                    </a:lnTo>
                    <a:lnTo>
                      <a:pt x="100" y="96"/>
                    </a:lnTo>
                    <a:lnTo>
                      <a:pt x="98" y="91"/>
                    </a:lnTo>
                    <a:lnTo>
                      <a:pt x="97" y="87"/>
                    </a:lnTo>
                    <a:lnTo>
                      <a:pt x="97" y="83"/>
                    </a:lnTo>
                    <a:lnTo>
                      <a:pt x="97" y="79"/>
                    </a:lnTo>
                    <a:lnTo>
                      <a:pt x="97" y="77"/>
                    </a:lnTo>
                    <a:lnTo>
                      <a:pt x="77" y="70"/>
                    </a:lnTo>
                    <a:lnTo>
                      <a:pt x="77" y="70"/>
                    </a:lnTo>
                    <a:lnTo>
                      <a:pt x="77" y="70"/>
                    </a:lnTo>
                    <a:lnTo>
                      <a:pt x="76" y="71"/>
                    </a:lnTo>
                    <a:lnTo>
                      <a:pt x="76" y="71"/>
                    </a:lnTo>
                    <a:lnTo>
                      <a:pt x="76" y="72"/>
                    </a:lnTo>
                    <a:lnTo>
                      <a:pt x="76" y="74"/>
                    </a:lnTo>
                    <a:lnTo>
                      <a:pt x="77" y="79"/>
                    </a:lnTo>
                    <a:lnTo>
                      <a:pt x="78" y="87"/>
                    </a:lnTo>
                    <a:lnTo>
                      <a:pt x="79" y="91"/>
                    </a:lnTo>
                    <a:lnTo>
                      <a:pt x="81" y="96"/>
                    </a:lnTo>
                    <a:lnTo>
                      <a:pt x="82" y="101"/>
                    </a:lnTo>
                    <a:lnTo>
                      <a:pt x="84" y="106"/>
                    </a:lnTo>
                    <a:lnTo>
                      <a:pt x="87" y="115"/>
                    </a:lnTo>
                    <a:lnTo>
                      <a:pt x="90" y="120"/>
                    </a:lnTo>
                    <a:lnTo>
                      <a:pt x="90" y="122"/>
                    </a:lnTo>
                    <a:lnTo>
                      <a:pt x="91" y="123"/>
                    </a:lnTo>
                    <a:lnTo>
                      <a:pt x="91" y="125"/>
                    </a:lnTo>
                    <a:lnTo>
                      <a:pt x="91" y="127"/>
                    </a:lnTo>
                    <a:lnTo>
                      <a:pt x="90" y="130"/>
                    </a:lnTo>
                    <a:lnTo>
                      <a:pt x="89" y="132"/>
                    </a:lnTo>
                    <a:lnTo>
                      <a:pt x="89" y="134"/>
                    </a:lnTo>
                    <a:lnTo>
                      <a:pt x="88" y="135"/>
                    </a:lnTo>
                    <a:lnTo>
                      <a:pt x="86" y="136"/>
                    </a:lnTo>
                    <a:lnTo>
                      <a:pt x="86" y="136"/>
                    </a:lnTo>
                    <a:lnTo>
                      <a:pt x="85" y="136"/>
                    </a:lnTo>
                    <a:lnTo>
                      <a:pt x="85" y="136"/>
                    </a:lnTo>
                    <a:lnTo>
                      <a:pt x="82" y="135"/>
                    </a:lnTo>
                    <a:lnTo>
                      <a:pt x="79" y="134"/>
                    </a:lnTo>
                    <a:lnTo>
                      <a:pt x="77" y="131"/>
                    </a:lnTo>
                    <a:lnTo>
                      <a:pt x="77" y="127"/>
                    </a:lnTo>
                    <a:lnTo>
                      <a:pt x="76" y="124"/>
                    </a:lnTo>
                    <a:lnTo>
                      <a:pt x="75" y="121"/>
                    </a:lnTo>
                    <a:lnTo>
                      <a:pt x="73" y="114"/>
                    </a:lnTo>
                    <a:lnTo>
                      <a:pt x="73" y="106"/>
                    </a:lnTo>
                    <a:lnTo>
                      <a:pt x="72" y="99"/>
                    </a:lnTo>
                    <a:lnTo>
                      <a:pt x="72" y="91"/>
                    </a:lnTo>
                    <a:lnTo>
                      <a:pt x="71" y="84"/>
                    </a:lnTo>
                    <a:lnTo>
                      <a:pt x="70" y="78"/>
                    </a:lnTo>
                    <a:lnTo>
                      <a:pt x="70" y="73"/>
                    </a:lnTo>
                    <a:lnTo>
                      <a:pt x="69" y="70"/>
                    </a:lnTo>
                    <a:lnTo>
                      <a:pt x="69" y="67"/>
                    </a:lnTo>
                    <a:lnTo>
                      <a:pt x="69" y="67"/>
                    </a:lnTo>
                    <a:lnTo>
                      <a:pt x="67" y="66"/>
                    </a:lnTo>
                    <a:lnTo>
                      <a:pt x="62" y="63"/>
                    </a:lnTo>
                    <a:lnTo>
                      <a:pt x="57" y="60"/>
                    </a:lnTo>
                    <a:lnTo>
                      <a:pt x="55" y="59"/>
                    </a:lnTo>
                    <a:lnTo>
                      <a:pt x="54" y="59"/>
                    </a:lnTo>
                    <a:lnTo>
                      <a:pt x="54" y="59"/>
                    </a:lnTo>
                    <a:lnTo>
                      <a:pt x="54" y="60"/>
                    </a:lnTo>
                    <a:lnTo>
                      <a:pt x="54" y="62"/>
                    </a:lnTo>
                    <a:lnTo>
                      <a:pt x="54" y="67"/>
                    </a:lnTo>
                    <a:lnTo>
                      <a:pt x="55" y="71"/>
                    </a:lnTo>
                    <a:lnTo>
                      <a:pt x="55" y="75"/>
                    </a:lnTo>
                    <a:lnTo>
                      <a:pt x="55" y="79"/>
                    </a:lnTo>
                    <a:lnTo>
                      <a:pt x="57" y="83"/>
                    </a:lnTo>
                    <a:lnTo>
                      <a:pt x="57" y="86"/>
                    </a:lnTo>
                    <a:lnTo>
                      <a:pt x="57" y="87"/>
                    </a:lnTo>
                    <a:lnTo>
                      <a:pt x="57" y="89"/>
                    </a:lnTo>
                    <a:lnTo>
                      <a:pt x="56" y="91"/>
                    </a:lnTo>
                    <a:lnTo>
                      <a:pt x="55" y="91"/>
                    </a:lnTo>
                    <a:lnTo>
                      <a:pt x="53" y="92"/>
                    </a:lnTo>
                    <a:lnTo>
                      <a:pt x="51" y="92"/>
                    </a:lnTo>
                    <a:lnTo>
                      <a:pt x="49" y="92"/>
                    </a:lnTo>
                    <a:lnTo>
                      <a:pt x="49" y="91"/>
                    </a:lnTo>
                    <a:lnTo>
                      <a:pt x="48" y="90"/>
                    </a:lnTo>
                    <a:lnTo>
                      <a:pt x="47" y="89"/>
                    </a:lnTo>
                    <a:lnTo>
                      <a:pt x="47" y="87"/>
                    </a:lnTo>
                    <a:lnTo>
                      <a:pt x="46" y="85"/>
                    </a:lnTo>
                    <a:lnTo>
                      <a:pt x="46" y="78"/>
                    </a:lnTo>
                    <a:lnTo>
                      <a:pt x="46" y="73"/>
                    </a:lnTo>
                    <a:lnTo>
                      <a:pt x="45" y="71"/>
                    </a:lnTo>
                    <a:lnTo>
                      <a:pt x="44" y="71"/>
                    </a:lnTo>
                    <a:lnTo>
                      <a:pt x="41" y="68"/>
                    </a:lnTo>
                    <a:lnTo>
                      <a:pt x="38" y="66"/>
                    </a:lnTo>
                    <a:lnTo>
                      <a:pt x="35" y="63"/>
                    </a:lnTo>
                    <a:lnTo>
                      <a:pt x="32" y="60"/>
                    </a:lnTo>
                    <a:close/>
                  </a:path>
                </a:pathLst>
              </a:custGeom>
              <a:solidFill>
                <a:srgbClr val="13398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1" name="îsḻíďê"/>
              <p:cNvSpPr/>
              <p:nvPr userDrawn="1"/>
            </p:nvSpPr>
            <p:spPr bwMode="auto">
              <a:xfrm>
                <a:off x="2330451" y="2909888"/>
                <a:ext cx="60325" cy="63500"/>
              </a:xfrm>
              <a:custGeom>
                <a:avLst/>
                <a:gdLst>
                  <a:gd name="T0" fmla="*/ 0 w 38"/>
                  <a:gd name="T1" fmla="*/ 4 h 40"/>
                  <a:gd name="T2" fmla="*/ 0 w 38"/>
                  <a:gd name="T3" fmla="*/ 4 h 40"/>
                  <a:gd name="T4" fmla="*/ 1 w 38"/>
                  <a:gd name="T5" fmla="*/ 2 h 40"/>
                  <a:gd name="T6" fmla="*/ 2 w 38"/>
                  <a:gd name="T7" fmla="*/ 1 h 40"/>
                  <a:gd name="T8" fmla="*/ 2 w 38"/>
                  <a:gd name="T9" fmla="*/ 1 h 40"/>
                  <a:gd name="T10" fmla="*/ 3 w 38"/>
                  <a:gd name="T11" fmla="*/ 0 h 40"/>
                  <a:gd name="T12" fmla="*/ 5 w 38"/>
                  <a:gd name="T13" fmla="*/ 0 h 40"/>
                  <a:gd name="T14" fmla="*/ 6 w 38"/>
                  <a:gd name="T15" fmla="*/ 0 h 40"/>
                  <a:gd name="T16" fmla="*/ 8 w 38"/>
                  <a:gd name="T17" fmla="*/ 1 h 40"/>
                  <a:gd name="T18" fmla="*/ 10 w 38"/>
                  <a:gd name="T19" fmla="*/ 3 h 40"/>
                  <a:gd name="T20" fmla="*/ 13 w 38"/>
                  <a:gd name="T21" fmla="*/ 4 h 40"/>
                  <a:gd name="T22" fmla="*/ 18 w 38"/>
                  <a:gd name="T23" fmla="*/ 8 h 40"/>
                  <a:gd name="T24" fmla="*/ 24 w 38"/>
                  <a:gd name="T25" fmla="*/ 12 h 40"/>
                  <a:gd name="T26" fmla="*/ 29 w 38"/>
                  <a:gd name="T27" fmla="*/ 17 h 40"/>
                  <a:gd name="T28" fmla="*/ 34 w 38"/>
                  <a:gd name="T29" fmla="*/ 22 h 40"/>
                  <a:gd name="T30" fmla="*/ 35 w 38"/>
                  <a:gd name="T31" fmla="*/ 24 h 40"/>
                  <a:gd name="T32" fmla="*/ 36 w 38"/>
                  <a:gd name="T33" fmla="*/ 26 h 40"/>
                  <a:gd name="T34" fmla="*/ 38 w 38"/>
                  <a:gd name="T35" fmla="*/ 28 h 40"/>
                  <a:gd name="T36" fmla="*/ 38 w 38"/>
                  <a:gd name="T37" fmla="*/ 28 h 40"/>
                  <a:gd name="T38" fmla="*/ 36 w 38"/>
                  <a:gd name="T39" fmla="*/ 31 h 40"/>
                  <a:gd name="T40" fmla="*/ 33 w 38"/>
                  <a:gd name="T41" fmla="*/ 35 h 40"/>
                  <a:gd name="T42" fmla="*/ 31 w 38"/>
                  <a:gd name="T43" fmla="*/ 37 h 40"/>
                  <a:gd name="T44" fmla="*/ 30 w 38"/>
                  <a:gd name="T45" fmla="*/ 39 h 40"/>
                  <a:gd name="T46" fmla="*/ 28 w 38"/>
                  <a:gd name="T47" fmla="*/ 40 h 40"/>
                  <a:gd name="T48" fmla="*/ 26 w 38"/>
                  <a:gd name="T49" fmla="*/ 40 h 40"/>
                  <a:gd name="T50" fmla="*/ 26 w 38"/>
                  <a:gd name="T51" fmla="*/ 39 h 40"/>
                  <a:gd name="T52" fmla="*/ 25 w 38"/>
                  <a:gd name="T53" fmla="*/ 39 h 40"/>
                  <a:gd name="T54" fmla="*/ 24 w 38"/>
                  <a:gd name="T55" fmla="*/ 37 h 40"/>
                  <a:gd name="T56" fmla="*/ 23 w 38"/>
                  <a:gd name="T57" fmla="*/ 36 h 40"/>
                  <a:gd name="T58" fmla="*/ 22 w 38"/>
                  <a:gd name="T59" fmla="*/ 33 h 40"/>
                  <a:gd name="T60" fmla="*/ 20 w 38"/>
                  <a:gd name="T61" fmla="*/ 30 h 40"/>
                  <a:gd name="T62" fmla="*/ 18 w 38"/>
                  <a:gd name="T63" fmla="*/ 27 h 40"/>
                  <a:gd name="T64" fmla="*/ 15 w 38"/>
                  <a:gd name="T65" fmla="*/ 23 h 40"/>
                  <a:gd name="T66" fmla="*/ 14 w 38"/>
                  <a:gd name="T67" fmla="*/ 20 h 40"/>
                  <a:gd name="T68" fmla="*/ 10 w 38"/>
                  <a:gd name="T69" fmla="*/ 16 h 40"/>
                  <a:gd name="T70" fmla="*/ 5 w 38"/>
                  <a:gd name="T71" fmla="*/ 10 h 40"/>
                  <a:gd name="T72" fmla="*/ 0 w 38"/>
                  <a:gd name="T73" fmla="*/ 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8" h="40">
                    <a:moveTo>
                      <a:pt x="0" y="4"/>
                    </a:moveTo>
                    <a:lnTo>
                      <a:pt x="0" y="4"/>
                    </a:lnTo>
                    <a:lnTo>
                      <a:pt x="1" y="2"/>
                    </a:lnTo>
                    <a:lnTo>
                      <a:pt x="2" y="1"/>
                    </a:lnTo>
                    <a:lnTo>
                      <a:pt x="2" y="1"/>
                    </a:lnTo>
                    <a:lnTo>
                      <a:pt x="3" y="0"/>
                    </a:lnTo>
                    <a:lnTo>
                      <a:pt x="5" y="0"/>
                    </a:lnTo>
                    <a:lnTo>
                      <a:pt x="6" y="0"/>
                    </a:lnTo>
                    <a:lnTo>
                      <a:pt x="8" y="1"/>
                    </a:lnTo>
                    <a:lnTo>
                      <a:pt x="10" y="3"/>
                    </a:lnTo>
                    <a:lnTo>
                      <a:pt x="13" y="4"/>
                    </a:lnTo>
                    <a:lnTo>
                      <a:pt x="18" y="8"/>
                    </a:lnTo>
                    <a:lnTo>
                      <a:pt x="24" y="12"/>
                    </a:lnTo>
                    <a:lnTo>
                      <a:pt x="29" y="17"/>
                    </a:lnTo>
                    <a:lnTo>
                      <a:pt x="34" y="22"/>
                    </a:lnTo>
                    <a:lnTo>
                      <a:pt x="35" y="24"/>
                    </a:lnTo>
                    <a:lnTo>
                      <a:pt x="36" y="26"/>
                    </a:lnTo>
                    <a:lnTo>
                      <a:pt x="38" y="28"/>
                    </a:lnTo>
                    <a:lnTo>
                      <a:pt x="38" y="28"/>
                    </a:lnTo>
                    <a:lnTo>
                      <a:pt x="36" y="31"/>
                    </a:lnTo>
                    <a:lnTo>
                      <a:pt x="33" y="35"/>
                    </a:lnTo>
                    <a:lnTo>
                      <a:pt x="31" y="37"/>
                    </a:lnTo>
                    <a:lnTo>
                      <a:pt x="30" y="39"/>
                    </a:lnTo>
                    <a:lnTo>
                      <a:pt x="28" y="40"/>
                    </a:lnTo>
                    <a:lnTo>
                      <a:pt x="26" y="40"/>
                    </a:lnTo>
                    <a:lnTo>
                      <a:pt x="26" y="39"/>
                    </a:lnTo>
                    <a:lnTo>
                      <a:pt x="25" y="39"/>
                    </a:lnTo>
                    <a:lnTo>
                      <a:pt x="24" y="37"/>
                    </a:lnTo>
                    <a:lnTo>
                      <a:pt x="23" y="36"/>
                    </a:lnTo>
                    <a:lnTo>
                      <a:pt x="22" y="33"/>
                    </a:lnTo>
                    <a:lnTo>
                      <a:pt x="20" y="30"/>
                    </a:lnTo>
                    <a:lnTo>
                      <a:pt x="18" y="27"/>
                    </a:lnTo>
                    <a:lnTo>
                      <a:pt x="15" y="23"/>
                    </a:lnTo>
                    <a:lnTo>
                      <a:pt x="14" y="20"/>
                    </a:lnTo>
                    <a:lnTo>
                      <a:pt x="10" y="16"/>
                    </a:lnTo>
                    <a:lnTo>
                      <a:pt x="5" y="10"/>
                    </a:lnTo>
                    <a:lnTo>
                      <a:pt x="0" y="4"/>
                    </a:lnTo>
                    <a:close/>
                  </a:path>
                </a:pathLst>
              </a:custGeom>
              <a:solidFill>
                <a:srgbClr val="13398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2" name="îSlíḍé"/>
              <p:cNvSpPr/>
              <p:nvPr userDrawn="1"/>
            </p:nvSpPr>
            <p:spPr bwMode="auto">
              <a:xfrm>
                <a:off x="2266951" y="2749551"/>
                <a:ext cx="204788" cy="173038"/>
              </a:xfrm>
              <a:custGeom>
                <a:avLst/>
                <a:gdLst>
                  <a:gd name="T0" fmla="*/ 17 w 129"/>
                  <a:gd name="T1" fmla="*/ 93 h 109"/>
                  <a:gd name="T2" fmla="*/ 11 w 129"/>
                  <a:gd name="T3" fmla="*/ 93 h 109"/>
                  <a:gd name="T4" fmla="*/ 3 w 129"/>
                  <a:gd name="T5" fmla="*/ 95 h 109"/>
                  <a:gd name="T6" fmla="*/ 5 w 129"/>
                  <a:gd name="T7" fmla="*/ 86 h 109"/>
                  <a:gd name="T8" fmla="*/ 13 w 129"/>
                  <a:gd name="T9" fmla="*/ 60 h 109"/>
                  <a:gd name="T10" fmla="*/ 16 w 129"/>
                  <a:gd name="T11" fmla="*/ 44 h 109"/>
                  <a:gd name="T12" fmla="*/ 4 w 129"/>
                  <a:gd name="T13" fmla="*/ 21 h 109"/>
                  <a:gd name="T14" fmla="*/ 1 w 129"/>
                  <a:gd name="T15" fmla="*/ 15 h 109"/>
                  <a:gd name="T16" fmla="*/ 22 w 129"/>
                  <a:gd name="T17" fmla="*/ 17 h 109"/>
                  <a:gd name="T18" fmla="*/ 27 w 129"/>
                  <a:gd name="T19" fmla="*/ 9 h 109"/>
                  <a:gd name="T20" fmla="*/ 35 w 129"/>
                  <a:gd name="T21" fmla="*/ 17 h 109"/>
                  <a:gd name="T22" fmla="*/ 33 w 129"/>
                  <a:gd name="T23" fmla="*/ 37 h 109"/>
                  <a:gd name="T24" fmla="*/ 37 w 129"/>
                  <a:gd name="T25" fmla="*/ 64 h 109"/>
                  <a:gd name="T26" fmla="*/ 42 w 129"/>
                  <a:gd name="T27" fmla="*/ 73 h 109"/>
                  <a:gd name="T28" fmla="*/ 46 w 129"/>
                  <a:gd name="T29" fmla="*/ 65 h 109"/>
                  <a:gd name="T30" fmla="*/ 47 w 129"/>
                  <a:gd name="T31" fmla="*/ 50 h 109"/>
                  <a:gd name="T32" fmla="*/ 45 w 129"/>
                  <a:gd name="T33" fmla="*/ 42 h 109"/>
                  <a:gd name="T34" fmla="*/ 46 w 129"/>
                  <a:gd name="T35" fmla="*/ 36 h 109"/>
                  <a:gd name="T36" fmla="*/ 52 w 129"/>
                  <a:gd name="T37" fmla="*/ 16 h 109"/>
                  <a:gd name="T38" fmla="*/ 58 w 129"/>
                  <a:gd name="T39" fmla="*/ 1 h 109"/>
                  <a:gd name="T40" fmla="*/ 66 w 129"/>
                  <a:gd name="T41" fmla="*/ 8 h 109"/>
                  <a:gd name="T42" fmla="*/ 101 w 129"/>
                  <a:gd name="T43" fmla="*/ 50 h 109"/>
                  <a:gd name="T44" fmla="*/ 128 w 129"/>
                  <a:gd name="T45" fmla="*/ 82 h 109"/>
                  <a:gd name="T46" fmla="*/ 122 w 129"/>
                  <a:gd name="T47" fmla="*/ 89 h 109"/>
                  <a:gd name="T48" fmla="*/ 96 w 129"/>
                  <a:gd name="T49" fmla="*/ 90 h 109"/>
                  <a:gd name="T50" fmla="*/ 102 w 129"/>
                  <a:gd name="T51" fmla="*/ 86 h 109"/>
                  <a:gd name="T52" fmla="*/ 110 w 129"/>
                  <a:gd name="T53" fmla="*/ 80 h 109"/>
                  <a:gd name="T54" fmla="*/ 78 w 129"/>
                  <a:gd name="T55" fmla="*/ 41 h 109"/>
                  <a:gd name="T56" fmla="*/ 59 w 129"/>
                  <a:gd name="T57" fmla="*/ 13 h 109"/>
                  <a:gd name="T58" fmla="*/ 55 w 129"/>
                  <a:gd name="T59" fmla="*/ 28 h 109"/>
                  <a:gd name="T60" fmla="*/ 58 w 129"/>
                  <a:gd name="T61" fmla="*/ 35 h 109"/>
                  <a:gd name="T62" fmla="*/ 63 w 129"/>
                  <a:gd name="T63" fmla="*/ 41 h 109"/>
                  <a:gd name="T64" fmla="*/ 56 w 129"/>
                  <a:gd name="T65" fmla="*/ 58 h 109"/>
                  <a:gd name="T66" fmla="*/ 58 w 129"/>
                  <a:gd name="T67" fmla="*/ 71 h 109"/>
                  <a:gd name="T68" fmla="*/ 56 w 129"/>
                  <a:gd name="T69" fmla="*/ 77 h 109"/>
                  <a:gd name="T70" fmla="*/ 43 w 129"/>
                  <a:gd name="T71" fmla="*/ 96 h 109"/>
                  <a:gd name="T72" fmla="*/ 39 w 129"/>
                  <a:gd name="T73" fmla="*/ 97 h 109"/>
                  <a:gd name="T74" fmla="*/ 42 w 129"/>
                  <a:gd name="T75" fmla="*/ 80 h 109"/>
                  <a:gd name="T76" fmla="*/ 37 w 129"/>
                  <a:gd name="T77" fmla="*/ 73 h 109"/>
                  <a:gd name="T78" fmla="*/ 28 w 129"/>
                  <a:gd name="T79" fmla="*/ 57 h 109"/>
                  <a:gd name="T80" fmla="*/ 22 w 129"/>
                  <a:gd name="T81" fmla="*/ 66 h 109"/>
                  <a:gd name="T82" fmla="*/ 70 w 129"/>
                  <a:gd name="T83" fmla="*/ 90 h 109"/>
                  <a:gd name="T84" fmla="*/ 72 w 129"/>
                  <a:gd name="T85" fmla="*/ 107 h 109"/>
                  <a:gd name="T86" fmla="*/ 79 w 129"/>
                  <a:gd name="T87" fmla="*/ 101 h 109"/>
                  <a:gd name="T88" fmla="*/ 87 w 129"/>
                  <a:gd name="T89" fmla="*/ 107 h 109"/>
                  <a:gd name="T90" fmla="*/ 96 w 129"/>
                  <a:gd name="T91" fmla="*/ 109 h 109"/>
                  <a:gd name="T92" fmla="*/ 100 w 129"/>
                  <a:gd name="T93" fmla="*/ 106 h 109"/>
                  <a:gd name="T94" fmla="*/ 88 w 129"/>
                  <a:gd name="T95" fmla="*/ 89 h 109"/>
                  <a:gd name="T96" fmla="*/ 86 w 129"/>
                  <a:gd name="T97" fmla="*/ 73 h 109"/>
                  <a:gd name="T98" fmla="*/ 80 w 129"/>
                  <a:gd name="T99" fmla="*/ 77 h 109"/>
                  <a:gd name="T100" fmla="*/ 70 w 129"/>
                  <a:gd name="T101" fmla="*/ 90 h 109"/>
                  <a:gd name="T102" fmla="*/ 69 w 129"/>
                  <a:gd name="T103" fmla="*/ 82 h 109"/>
                  <a:gd name="T104" fmla="*/ 75 w 129"/>
                  <a:gd name="T105" fmla="*/ 70 h 109"/>
                  <a:gd name="T106" fmla="*/ 71 w 129"/>
                  <a:gd name="T107" fmla="*/ 67 h 109"/>
                  <a:gd name="T108" fmla="*/ 65 w 129"/>
                  <a:gd name="T109" fmla="*/ 71 h 109"/>
                  <a:gd name="T110" fmla="*/ 62 w 129"/>
                  <a:gd name="T111" fmla="*/ 77 h 109"/>
                  <a:gd name="T112" fmla="*/ 58 w 129"/>
                  <a:gd name="T113" fmla="*/ 85 h 109"/>
                  <a:gd name="T114" fmla="*/ 62 w 129"/>
                  <a:gd name="T115" fmla="*/ 8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29" h="109">
                    <a:moveTo>
                      <a:pt x="19" y="83"/>
                    </a:moveTo>
                    <a:lnTo>
                      <a:pt x="19" y="84"/>
                    </a:lnTo>
                    <a:lnTo>
                      <a:pt x="18" y="86"/>
                    </a:lnTo>
                    <a:lnTo>
                      <a:pt x="18" y="89"/>
                    </a:lnTo>
                    <a:lnTo>
                      <a:pt x="18" y="91"/>
                    </a:lnTo>
                    <a:lnTo>
                      <a:pt x="17" y="93"/>
                    </a:lnTo>
                    <a:lnTo>
                      <a:pt x="14" y="93"/>
                    </a:lnTo>
                    <a:lnTo>
                      <a:pt x="14" y="93"/>
                    </a:lnTo>
                    <a:lnTo>
                      <a:pt x="12" y="93"/>
                    </a:lnTo>
                    <a:lnTo>
                      <a:pt x="11" y="93"/>
                    </a:lnTo>
                    <a:lnTo>
                      <a:pt x="11" y="93"/>
                    </a:lnTo>
                    <a:lnTo>
                      <a:pt x="11" y="93"/>
                    </a:lnTo>
                    <a:lnTo>
                      <a:pt x="10" y="94"/>
                    </a:lnTo>
                    <a:lnTo>
                      <a:pt x="10" y="95"/>
                    </a:lnTo>
                    <a:lnTo>
                      <a:pt x="8" y="95"/>
                    </a:lnTo>
                    <a:lnTo>
                      <a:pt x="6" y="95"/>
                    </a:lnTo>
                    <a:lnTo>
                      <a:pt x="5" y="95"/>
                    </a:lnTo>
                    <a:lnTo>
                      <a:pt x="3" y="95"/>
                    </a:lnTo>
                    <a:lnTo>
                      <a:pt x="2" y="94"/>
                    </a:lnTo>
                    <a:lnTo>
                      <a:pt x="2" y="93"/>
                    </a:lnTo>
                    <a:lnTo>
                      <a:pt x="1" y="93"/>
                    </a:lnTo>
                    <a:lnTo>
                      <a:pt x="2" y="92"/>
                    </a:lnTo>
                    <a:lnTo>
                      <a:pt x="2" y="91"/>
                    </a:lnTo>
                    <a:lnTo>
                      <a:pt x="5" y="86"/>
                    </a:lnTo>
                    <a:lnTo>
                      <a:pt x="7" y="84"/>
                    </a:lnTo>
                    <a:lnTo>
                      <a:pt x="8" y="80"/>
                    </a:lnTo>
                    <a:lnTo>
                      <a:pt x="10" y="75"/>
                    </a:lnTo>
                    <a:lnTo>
                      <a:pt x="11" y="69"/>
                    </a:lnTo>
                    <a:lnTo>
                      <a:pt x="12" y="65"/>
                    </a:lnTo>
                    <a:lnTo>
                      <a:pt x="13" y="60"/>
                    </a:lnTo>
                    <a:lnTo>
                      <a:pt x="14" y="54"/>
                    </a:lnTo>
                    <a:lnTo>
                      <a:pt x="16" y="50"/>
                    </a:lnTo>
                    <a:lnTo>
                      <a:pt x="17" y="49"/>
                    </a:lnTo>
                    <a:lnTo>
                      <a:pt x="17" y="48"/>
                    </a:lnTo>
                    <a:lnTo>
                      <a:pt x="17" y="45"/>
                    </a:lnTo>
                    <a:lnTo>
                      <a:pt x="16" y="44"/>
                    </a:lnTo>
                    <a:lnTo>
                      <a:pt x="15" y="42"/>
                    </a:lnTo>
                    <a:lnTo>
                      <a:pt x="14" y="40"/>
                    </a:lnTo>
                    <a:lnTo>
                      <a:pt x="13" y="37"/>
                    </a:lnTo>
                    <a:lnTo>
                      <a:pt x="9" y="30"/>
                    </a:lnTo>
                    <a:lnTo>
                      <a:pt x="5" y="25"/>
                    </a:lnTo>
                    <a:lnTo>
                      <a:pt x="4" y="21"/>
                    </a:lnTo>
                    <a:lnTo>
                      <a:pt x="1" y="19"/>
                    </a:lnTo>
                    <a:lnTo>
                      <a:pt x="1" y="17"/>
                    </a:lnTo>
                    <a:lnTo>
                      <a:pt x="0" y="16"/>
                    </a:lnTo>
                    <a:lnTo>
                      <a:pt x="0" y="16"/>
                    </a:lnTo>
                    <a:lnTo>
                      <a:pt x="1" y="15"/>
                    </a:lnTo>
                    <a:lnTo>
                      <a:pt x="1" y="15"/>
                    </a:lnTo>
                    <a:lnTo>
                      <a:pt x="1" y="15"/>
                    </a:lnTo>
                    <a:lnTo>
                      <a:pt x="5" y="15"/>
                    </a:lnTo>
                    <a:lnTo>
                      <a:pt x="12" y="16"/>
                    </a:lnTo>
                    <a:lnTo>
                      <a:pt x="18" y="17"/>
                    </a:lnTo>
                    <a:lnTo>
                      <a:pt x="22" y="17"/>
                    </a:lnTo>
                    <a:lnTo>
                      <a:pt x="22" y="17"/>
                    </a:lnTo>
                    <a:lnTo>
                      <a:pt x="23" y="17"/>
                    </a:lnTo>
                    <a:lnTo>
                      <a:pt x="24" y="17"/>
                    </a:lnTo>
                    <a:lnTo>
                      <a:pt x="25" y="15"/>
                    </a:lnTo>
                    <a:lnTo>
                      <a:pt x="26" y="12"/>
                    </a:lnTo>
                    <a:lnTo>
                      <a:pt x="26" y="9"/>
                    </a:lnTo>
                    <a:lnTo>
                      <a:pt x="27" y="9"/>
                    </a:lnTo>
                    <a:lnTo>
                      <a:pt x="28" y="8"/>
                    </a:lnTo>
                    <a:lnTo>
                      <a:pt x="29" y="9"/>
                    </a:lnTo>
                    <a:lnTo>
                      <a:pt x="30" y="9"/>
                    </a:lnTo>
                    <a:lnTo>
                      <a:pt x="32" y="12"/>
                    </a:lnTo>
                    <a:lnTo>
                      <a:pt x="34" y="15"/>
                    </a:lnTo>
                    <a:lnTo>
                      <a:pt x="35" y="17"/>
                    </a:lnTo>
                    <a:lnTo>
                      <a:pt x="36" y="20"/>
                    </a:lnTo>
                    <a:lnTo>
                      <a:pt x="36" y="22"/>
                    </a:lnTo>
                    <a:lnTo>
                      <a:pt x="35" y="25"/>
                    </a:lnTo>
                    <a:lnTo>
                      <a:pt x="34" y="30"/>
                    </a:lnTo>
                    <a:lnTo>
                      <a:pt x="33" y="36"/>
                    </a:lnTo>
                    <a:lnTo>
                      <a:pt x="33" y="37"/>
                    </a:lnTo>
                    <a:lnTo>
                      <a:pt x="33" y="41"/>
                    </a:lnTo>
                    <a:lnTo>
                      <a:pt x="34" y="44"/>
                    </a:lnTo>
                    <a:lnTo>
                      <a:pt x="34" y="47"/>
                    </a:lnTo>
                    <a:lnTo>
                      <a:pt x="35" y="54"/>
                    </a:lnTo>
                    <a:lnTo>
                      <a:pt x="37" y="60"/>
                    </a:lnTo>
                    <a:lnTo>
                      <a:pt x="37" y="64"/>
                    </a:lnTo>
                    <a:lnTo>
                      <a:pt x="38" y="65"/>
                    </a:lnTo>
                    <a:lnTo>
                      <a:pt x="39" y="67"/>
                    </a:lnTo>
                    <a:lnTo>
                      <a:pt x="40" y="70"/>
                    </a:lnTo>
                    <a:lnTo>
                      <a:pt x="41" y="71"/>
                    </a:lnTo>
                    <a:lnTo>
                      <a:pt x="41" y="72"/>
                    </a:lnTo>
                    <a:lnTo>
                      <a:pt x="42" y="73"/>
                    </a:lnTo>
                    <a:lnTo>
                      <a:pt x="42" y="73"/>
                    </a:lnTo>
                    <a:lnTo>
                      <a:pt x="42" y="71"/>
                    </a:lnTo>
                    <a:lnTo>
                      <a:pt x="44" y="70"/>
                    </a:lnTo>
                    <a:lnTo>
                      <a:pt x="45" y="69"/>
                    </a:lnTo>
                    <a:lnTo>
                      <a:pt x="46" y="67"/>
                    </a:lnTo>
                    <a:lnTo>
                      <a:pt x="46" y="65"/>
                    </a:lnTo>
                    <a:lnTo>
                      <a:pt x="47" y="62"/>
                    </a:lnTo>
                    <a:lnTo>
                      <a:pt x="48" y="59"/>
                    </a:lnTo>
                    <a:lnTo>
                      <a:pt x="48" y="56"/>
                    </a:lnTo>
                    <a:lnTo>
                      <a:pt x="48" y="54"/>
                    </a:lnTo>
                    <a:lnTo>
                      <a:pt x="48" y="52"/>
                    </a:lnTo>
                    <a:lnTo>
                      <a:pt x="47" y="50"/>
                    </a:lnTo>
                    <a:lnTo>
                      <a:pt x="47" y="49"/>
                    </a:lnTo>
                    <a:lnTo>
                      <a:pt x="46" y="46"/>
                    </a:lnTo>
                    <a:lnTo>
                      <a:pt x="46" y="44"/>
                    </a:lnTo>
                    <a:lnTo>
                      <a:pt x="46" y="44"/>
                    </a:lnTo>
                    <a:lnTo>
                      <a:pt x="45" y="43"/>
                    </a:lnTo>
                    <a:lnTo>
                      <a:pt x="45" y="42"/>
                    </a:lnTo>
                    <a:lnTo>
                      <a:pt x="45" y="41"/>
                    </a:lnTo>
                    <a:lnTo>
                      <a:pt x="45" y="40"/>
                    </a:lnTo>
                    <a:lnTo>
                      <a:pt x="45" y="38"/>
                    </a:lnTo>
                    <a:lnTo>
                      <a:pt x="46" y="37"/>
                    </a:lnTo>
                    <a:lnTo>
                      <a:pt x="46" y="37"/>
                    </a:lnTo>
                    <a:lnTo>
                      <a:pt x="46" y="36"/>
                    </a:lnTo>
                    <a:lnTo>
                      <a:pt x="48" y="36"/>
                    </a:lnTo>
                    <a:lnTo>
                      <a:pt x="48" y="36"/>
                    </a:lnTo>
                    <a:lnTo>
                      <a:pt x="48" y="35"/>
                    </a:lnTo>
                    <a:lnTo>
                      <a:pt x="50" y="28"/>
                    </a:lnTo>
                    <a:lnTo>
                      <a:pt x="51" y="20"/>
                    </a:lnTo>
                    <a:lnTo>
                      <a:pt x="52" y="16"/>
                    </a:lnTo>
                    <a:lnTo>
                      <a:pt x="54" y="12"/>
                    </a:lnTo>
                    <a:lnTo>
                      <a:pt x="54" y="8"/>
                    </a:lnTo>
                    <a:lnTo>
                      <a:pt x="56" y="4"/>
                    </a:lnTo>
                    <a:lnTo>
                      <a:pt x="57" y="2"/>
                    </a:lnTo>
                    <a:lnTo>
                      <a:pt x="58" y="1"/>
                    </a:lnTo>
                    <a:lnTo>
                      <a:pt x="58" y="1"/>
                    </a:lnTo>
                    <a:lnTo>
                      <a:pt x="59" y="0"/>
                    </a:lnTo>
                    <a:lnTo>
                      <a:pt x="61" y="0"/>
                    </a:lnTo>
                    <a:lnTo>
                      <a:pt x="62" y="0"/>
                    </a:lnTo>
                    <a:lnTo>
                      <a:pt x="62" y="1"/>
                    </a:lnTo>
                    <a:lnTo>
                      <a:pt x="63" y="1"/>
                    </a:lnTo>
                    <a:lnTo>
                      <a:pt x="66" y="8"/>
                    </a:lnTo>
                    <a:lnTo>
                      <a:pt x="71" y="14"/>
                    </a:lnTo>
                    <a:lnTo>
                      <a:pt x="77" y="21"/>
                    </a:lnTo>
                    <a:lnTo>
                      <a:pt x="83" y="29"/>
                    </a:lnTo>
                    <a:lnTo>
                      <a:pt x="89" y="37"/>
                    </a:lnTo>
                    <a:lnTo>
                      <a:pt x="95" y="44"/>
                    </a:lnTo>
                    <a:lnTo>
                      <a:pt x="101" y="50"/>
                    </a:lnTo>
                    <a:lnTo>
                      <a:pt x="106" y="56"/>
                    </a:lnTo>
                    <a:lnTo>
                      <a:pt x="115" y="66"/>
                    </a:lnTo>
                    <a:lnTo>
                      <a:pt x="122" y="74"/>
                    </a:lnTo>
                    <a:lnTo>
                      <a:pt x="127" y="78"/>
                    </a:lnTo>
                    <a:lnTo>
                      <a:pt x="129" y="80"/>
                    </a:lnTo>
                    <a:lnTo>
                      <a:pt x="128" y="82"/>
                    </a:lnTo>
                    <a:lnTo>
                      <a:pt x="127" y="85"/>
                    </a:lnTo>
                    <a:lnTo>
                      <a:pt x="126" y="86"/>
                    </a:lnTo>
                    <a:lnTo>
                      <a:pt x="125" y="88"/>
                    </a:lnTo>
                    <a:lnTo>
                      <a:pt x="124" y="89"/>
                    </a:lnTo>
                    <a:lnTo>
                      <a:pt x="122" y="89"/>
                    </a:lnTo>
                    <a:lnTo>
                      <a:pt x="122" y="89"/>
                    </a:lnTo>
                    <a:lnTo>
                      <a:pt x="120" y="90"/>
                    </a:lnTo>
                    <a:lnTo>
                      <a:pt x="113" y="91"/>
                    </a:lnTo>
                    <a:lnTo>
                      <a:pt x="106" y="91"/>
                    </a:lnTo>
                    <a:lnTo>
                      <a:pt x="99" y="91"/>
                    </a:lnTo>
                    <a:lnTo>
                      <a:pt x="96" y="91"/>
                    </a:lnTo>
                    <a:lnTo>
                      <a:pt x="96" y="90"/>
                    </a:lnTo>
                    <a:lnTo>
                      <a:pt x="95" y="90"/>
                    </a:lnTo>
                    <a:lnTo>
                      <a:pt x="95" y="90"/>
                    </a:lnTo>
                    <a:lnTo>
                      <a:pt x="95" y="89"/>
                    </a:lnTo>
                    <a:lnTo>
                      <a:pt x="96" y="89"/>
                    </a:lnTo>
                    <a:lnTo>
                      <a:pt x="98" y="88"/>
                    </a:lnTo>
                    <a:lnTo>
                      <a:pt x="102" y="86"/>
                    </a:lnTo>
                    <a:lnTo>
                      <a:pt x="106" y="85"/>
                    </a:lnTo>
                    <a:lnTo>
                      <a:pt x="108" y="84"/>
                    </a:lnTo>
                    <a:lnTo>
                      <a:pt x="110" y="83"/>
                    </a:lnTo>
                    <a:lnTo>
                      <a:pt x="110" y="82"/>
                    </a:lnTo>
                    <a:lnTo>
                      <a:pt x="110" y="81"/>
                    </a:lnTo>
                    <a:lnTo>
                      <a:pt x="110" y="80"/>
                    </a:lnTo>
                    <a:lnTo>
                      <a:pt x="107" y="77"/>
                    </a:lnTo>
                    <a:lnTo>
                      <a:pt x="104" y="73"/>
                    </a:lnTo>
                    <a:lnTo>
                      <a:pt x="100" y="68"/>
                    </a:lnTo>
                    <a:lnTo>
                      <a:pt x="92" y="58"/>
                    </a:lnTo>
                    <a:lnTo>
                      <a:pt x="85" y="49"/>
                    </a:lnTo>
                    <a:lnTo>
                      <a:pt x="78" y="41"/>
                    </a:lnTo>
                    <a:lnTo>
                      <a:pt x="70" y="30"/>
                    </a:lnTo>
                    <a:lnTo>
                      <a:pt x="64" y="21"/>
                    </a:lnTo>
                    <a:lnTo>
                      <a:pt x="61" y="15"/>
                    </a:lnTo>
                    <a:lnTo>
                      <a:pt x="61" y="14"/>
                    </a:lnTo>
                    <a:lnTo>
                      <a:pt x="60" y="13"/>
                    </a:lnTo>
                    <a:lnTo>
                      <a:pt x="59" y="13"/>
                    </a:lnTo>
                    <a:lnTo>
                      <a:pt x="59" y="13"/>
                    </a:lnTo>
                    <a:lnTo>
                      <a:pt x="58" y="14"/>
                    </a:lnTo>
                    <a:lnTo>
                      <a:pt x="58" y="15"/>
                    </a:lnTo>
                    <a:lnTo>
                      <a:pt x="57" y="17"/>
                    </a:lnTo>
                    <a:lnTo>
                      <a:pt x="57" y="21"/>
                    </a:lnTo>
                    <a:lnTo>
                      <a:pt x="55" y="28"/>
                    </a:lnTo>
                    <a:lnTo>
                      <a:pt x="55" y="32"/>
                    </a:lnTo>
                    <a:lnTo>
                      <a:pt x="55" y="33"/>
                    </a:lnTo>
                    <a:lnTo>
                      <a:pt x="55" y="33"/>
                    </a:lnTo>
                    <a:lnTo>
                      <a:pt x="56" y="34"/>
                    </a:lnTo>
                    <a:lnTo>
                      <a:pt x="57" y="34"/>
                    </a:lnTo>
                    <a:lnTo>
                      <a:pt x="58" y="35"/>
                    </a:lnTo>
                    <a:lnTo>
                      <a:pt x="59" y="36"/>
                    </a:lnTo>
                    <a:lnTo>
                      <a:pt x="61" y="36"/>
                    </a:lnTo>
                    <a:lnTo>
                      <a:pt x="62" y="37"/>
                    </a:lnTo>
                    <a:lnTo>
                      <a:pt x="62" y="38"/>
                    </a:lnTo>
                    <a:lnTo>
                      <a:pt x="63" y="40"/>
                    </a:lnTo>
                    <a:lnTo>
                      <a:pt x="63" y="41"/>
                    </a:lnTo>
                    <a:lnTo>
                      <a:pt x="62" y="44"/>
                    </a:lnTo>
                    <a:lnTo>
                      <a:pt x="60" y="49"/>
                    </a:lnTo>
                    <a:lnTo>
                      <a:pt x="58" y="53"/>
                    </a:lnTo>
                    <a:lnTo>
                      <a:pt x="58" y="55"/>
                    </a:lnTo>
                    <a:lnTo>
                      <a:pt x="56" y="57"/>
                    </a:lnTo>
                    <a:lnTo>
                      <a:pt x="56" y="58"/>
                    </a:lnTo>
                    <a:lnTo>
                      <a:pt x="56" y="60"/>
                    </a:lnTo>
                    <a:lnTo>
                      <a:pt x="56" y="61"/>
                    </a:lnTo>
                    <a:lnTo>
                      <a:pt x="57" y="65"/>
                    </a:lnTo>
                    <a:lnTo>
                      <a:pt x="57" y="68"/>
                    </a:lnTo>
                    <a:lnTo>
                      <a:pt x="58" y="69"/>
                    </a:lnTo>
                    <a:lnTo>
                      <a:pt x="58" y="71"/>
                    </a:lnTo>
                    <a:lnTo>
                      <a:pt x="58" y="72"/>
                    </a:lnTo>
                    <a:lnTo>
                      <a:pt x="58" y="73"/>
                    </a:lnTo>
                    <a:lnTo>
                      <a:pt x="58" y="74"/>
                    </a:lnTo>
                    <a:lnTo>
                      <a:pt x="58" y="75"/>
                    </a:lnTo>
                    <a:lnTo>
                      <a:pt x="57" y="76"/>
                    </a:lnTo>
                    <a:lnTo>
                      <a:pt x="56" y="77"/>
                    </a:lnTo>
                    <a:lnTo>
                      <a:pt x="55" y="77"/>
                    </a:lnTo>
                    <a:lnTo>
                      <a:pt x="51" y="76"/>
                    </a:lnTo>
                    <a:lnTo>
                      <a:pt x="49" y="76"/>
                    </a:lnTo>
                    <a:lnTo>
                      <a:pt x="49" y="91"/>
                    </a:lnTo>
                    <a:lnTo>
                      <a:pt x="47" y="93"/>
                    </a:lnTo>
                    <a:lnTo>
                      <a:pt x="43" y="96"/>
                    </a:lnTo>
                    <a:lnTo>
                      <a:pt x="42" y="97"/>
                    </a:lnTo>
                    <a:lnTo>
                      <a:pt x="40" y="97"/>
                    </a:lnTo>
                    <a:lnTo>
                      <a:pt x="40" y="97"/>
                    </a:lnTo>
                    <a:lnTo>
                      <a:pt x="39" y="97"/>
                    </a:lnTo>
                    <a:lnTo>
                      <a:pt x="39" y="97"/>
                    </a:lnTo>
                    <a:lnTo>
                      <a:pt x="39" y="97"/>
                    </a:lnTo>
                    <a:lnTo>
                      <a:pt x="40" y="93"/>
                    </a:lnTo>
                    <a:lnTo>
                      <a:pt x="42" y="89"/>
                    </a:lnTo>
                    <a:lnTo>
                      <a:pt x="42" y="85"/>
                    </a:lnTo>
                    <a:lnTo>
                      <a:pt x="43" y="83"/>
                    </a:lnTo>
                    <a:lnTo>
                      <a:pt x="43" y="81"/>
                    </a:lnTo>
                    <a:lnTo>
                      <a:pt x="42" y="80"/>
                    </a:lnTo>
                    <a:lnTo>
                      <a:pt x="42" y="79"/>
                    </a:lnTo>
                    <a:lnTo>
                      <a:pt x="41" y="78"/>
                    </a:lnTo>
                    <a:lnTo>
                      <a:pt x="39" y="77"/>
                    </a:lnTo>
                    <a:lnTo>
                      <a:pt x="38" y="77"/>
                    </a:lnTo>
                    <a:lnTo>
                      <a:pt x="38" y="75"/>
                    </a:lnTo>
                    <a:lnTo>
                      <a:pt x="37" y="73"/>
                    </a:lnTo>
                    <a:lnTo>
                      <a:pt x="35" y="69"/>
                    </a:lnTo>
                    <a:lnTo>
                      <a:pt x="32" y="64"/>
                    </a:lnTo>
                    <a:lnTo>
                      <a:pt x="30" y="61"/>
                    </a:lnTo>
                    <a:lnTo>
                      <a:pt x="29" y="59"/>
                    </a:lnTo>
                    <a:lnTo>
                      <a:pt x="28" y="58"/>
                    </a:lnTo>
                    <a:lnTo>
                      <a:pt x="28" y="57"/>
                    </a:lnTo>
                    <a:lnTo>
                      <a:pt x="27" y="57"/>
                    </a:lnTo>
                    <a:lnTo>
                      <a:pt x="26" y="57"/>
                    </a:lnTo>
                    <a:lnTo>
                      <a:pt x="26" y="59"/>
                    </a:lnTo>
                    <a:lnTo>
                      <a:pt x="24" y="61"/>
                    </a:lnTo>
                    <a:lnTo>
                      <a:pt x="23" y="64"/>
                    </a:lnTo>
                    <a:lnTo>
                      <a:pt x="22" y="66"/>
                    </a:lnTo>
                    <a:lnTo>
                      <a:pt x="21" y="73"/>
                    </a:lnTo>
                    <a:lnTo>
                      <a:pt x="20" y="77"/>
                    </a:lnTo>
                    <a:lnTo>
                      <a:pt x="19" y="81"/>
                    </a:lnTo>
                    <a:lnTo>
                      <a:pt x="19" y="83"/>
                    </a:lnTo>
                    <a:lnTo>
                      <a:pt x="19" y="83"/>
                    </a:lnTo>
                    <a:close/>
                    <a:moveTo>
                      <a:pt x="70" y="90"/>
                    </a:moveTo>
                    <a:lnTo>
                      <a:pt x="77" y="97"/>
                    </a:lnTo>
                    <a:lnTo>
                      <a:pt x="76" y="98"/>
                    </a:lnTo>
                    <a:lnTo>
                      <a:pt x="75" y="100"/>
                    </a:lnTo>
                    <a:lnTo>
                      <a:pt x="74" y="102"/>
                    </a:lnTo>
                    <a:lnTo>
                      <a:pt x="72" y="106"/>
                    </a:lnTo>
                    <a:lnTo>
                      <a:pt x="72" y="107"/>
                    </a:lnTo>
                    <a:lnTo>
                      <a:pt x="73" y="108"/>
                    </a:lnTo>
                    <a:lnTo>
                      <a:pt x="74" y="108"/>
                    </a:lnTo>
                    <a:lnTo>
                      <a:pt x="74" y="107"/>
                    </a:lnTo>
                    <a:lnTo>
                      <a:pt x="77" y="105"/>
                    </a:lnTo>
                    <a:lnTo>
                      <a:pt x="78" y="102"/>
                    </a:lnTo>
                    <a:lnTo>
                      <a:pt x="79" y="101"/>
                    </a:lnTo>
                    <a:lnTo>
                      <a:pt x="80" y="101"/>
                    </a:lnTo>
                    <a:lnTo>
                      <a:pt x="80" y="101"/>
                    </a:lnTo>
                    <a:lnTo>
                      <a:pt x="82" y="101"/>
                    </a:lnTo>
                    <a:lnTo>
                      <a:pt x="83" y="103"/>
                    </a:lnTo>
                    <a:lnTo>
                      <a:pt x="86" y="105"/>
                    </a:lnTo>
                    <a:lnTo>
                      <a:pt x="87" y="107"/>
                    </a:lnTo>
                    <a:lnTo>
                      <a:pt x="89" y="108"/>
                    </a:lnTo>
                    <a:lnTo>
                      <a:pt x="90" y="109"/>
                    </a:lnTo>
                    <a:lnTo>
                      <a:pt x="91" y="109"/>
                    </a:lnTo>
                    <a:lnTo>
                      <a:pt x="93" y="109"/>
                    </a:lnTo>
                    <a:lnTo>
                      <a:pt x="94" y="109"/>
                    </a:lnTo>
                    <a:lnTo>
                      <a:pt x="96" y="109"/>
                    </a:lnTo>
                    <a:lnTo>
                      <a:pt x="98" y="109"/>
                    </a:lnTo>
                    <a:lnTo>
                      <a:pt x="98" y="109"/>
                    </a:lnTo>
                    <a:lnTo>
                      <a:pt x="99" y="109"/>
                    </a:lnTo>
                    <a:lnTo>
                      <a:pt x="100" y="108"/>
                    </a:lnTo>
                    <a:lnTo>
                      <a:pt x="100" y="108"/>
                    </a:lnTo>
                    <a:lnTo>
                      <a:pt x="100" y="106"/>
                    </a:lnTo>
                    <a:lnTo>
                      <a:pt x="100" y="105"/>
                    </a:lnTo>
                    <a:lnTo>
                      <a:pt x="98" y="102"/>
                    </a:lnTo>
                    <a:lnTo>
                      <a:pt x="98" y="101"/>
                    </a:lnTo>
                    <a:lnTo>
                      <a:pt x="96" y="99"/>
                    </a:lnTo>
                    <a:lnTo>
                      <a:pt x="92" y="95"/>
                    </a:lnTo>
                    <a:lnTo>
                      <a:pt x="88" y="89"/>
                    </a:lnTo>
                    <a:lnTo>
                      <a:pt x="86" y="86"/>
                    </a:lnTo>
                    <a:lnTo>
                      <a:pt x="85" y="85"/>
                    </a:lnTo>
                    <a:lnTo>
                      <a:pt x="85" y="81"/>
                    </a:lnTo>
                    <a:lnTo>
                      <a:pt x="86" y="78"/>
                    </a:lnTo>
                    <a:lnTo>
                      <a:pt x="86" y="75"/>
                    </a:lnTo>
                    <a:lnTo>
                      <a:pt x="86" y="73"/>
                    </a:lnTo>
                    <a:lnTo>
                      <a:pt x="85" y="73"/>
                    </a:lnTo>
                    <a:lnTo>
                      <a:pt x="85" y="73"/>
                    </a:lnTo>
                    <a:lnTo>
                      <a:pt x="83" y="73"/>
                    </a:lnTo>
                    <a:lnTo>
                      <a:pt x="82" y="73"/>
                    </a:lnTo>
                    <a:lnTo>
                      <a:pt x="80" y="74"/>
                    </a:lnTo>
                    <a:lnTo>
                      <a:pt x="80" y="77"/>
                    </a:lnTo>
                    <a:lnTo>
                      <a:pt x="80" y="79"/>
                    </a:lnTo>
                    <a:lnTo>
                      <a:pt x="80" y="82"/>
                    </a:lnTo>
                    <a:lnTo>
                      <a:pt x="80" y="84"/>
                    </a:lnTo>
                    <a:lnTo>
                      <a:pt x="75" y="86"/>
                    </a:lnTo>
                    <a:lnTo>
                      <a:pt x="70" y="90"/>
                    </a:lnTo>
                    <a:lnTo>
                      <a:pt x="70" y="90"/>
                    </a:lnTo>
                    <a:close/>
                    <a:moveTo>
                      <a:pt x="67" y="84"/>
                    </a:moveTo>
                    <a:lnTo>
                      <a:pt x="68" y="84"/>
                    </a:lnTo>
                    <a:lnTo>
                      <a:pt x="69" y="84"/>
                    </a:lnTo>
                    <a:lnTo>
                      <a:pt x="69" y="84"/>
                    </a:lnTo>
                    <a:lnTo>
                      <a:pt x="69" y="83"/>
                    </a:lnTo>
                    <a:lnTo>
                      <a:pt x="69" y="82"/>
                    </a:lnTo>
                    <a:lnTo>
                      <a:pt x="70" y="82"/>
                    </a:lnTo>
                    <a:lnTo>
                      <a:pt x="70" y="79"/>
                    </a:lnTo>
                    <a:lnTo>
                      <a:pt x="72" y="77"/>
                    </a:lnTo>
                    <a:lnTo>
                      <a:pt x="74" y="73"/>
                    </a:lnTo>
                    <a:lnTo>
                      <a:pt x="75" y="71"/>
                    </a:lnTo>
                    <a:lnTo>
                      <a:pt x="75" y="70"/>
                    </a:lnTo>
                    <a:lnTo>
                      <a:pt x="75" y="69"/>
                    </a:lnTo>
                    <a:lnTo>
                      <a:pt x="74" y="69"/>
                    </a:lnTo>
                    <a:lnTo>
                      <a:pt x="74" y="69"/>
                    </a:lnTo>
                    <a:lnTo>
                      <a:pt x="73" y="68"/>
                    </a:lnTo>
                    <a:lnTo>
                      <a:pt x="72" y="67"/>
                    </a:lnTo>
                    <a:lnTo>
                      <a:pt x="71" y="67"/>
                    </a:lnTo>
                    <a:lnTo>
                      <a:pt x="70" y="67"/>
                    </a:lnTo>
                    <a:lnTo>
                      <a:pt x="69" y="67"/>
                    </a:lnTo>
                    <a:lnTo>
                      <a:pt x="68" y="68"/>
                    </a:lnTo>
                    <a:lnTo>
                      <a:pt x="66" y="69"/>
                    </a:lnTo>
                    <a:lnTo>
                      <a:pt x="66" y="70"/>
                    </a:lnTo>
                    <a:lnTo>
                      <a:pt x="65" y="71"/>
                    </a:lnTo>
                    <a:lnTo>
                      <a:pt x="65" y="73"/>
                    </a:lnTo>
                    <a:lnTo>
                      <a:pt x="64" y="73"/>
                    </a:lnTo>
                    <a:lnTo>
                      <a:pt x="64" y="74"/>
                    </a:lnTo>
                    <a:lnTo>
                      <a:pt x="64" y="75"/>
                    </a:lnTo>
                    <a:lnTo>
                      <a:pt x="63" y="77"/>
                    </a:lnTo>
                    <a:lnTo>
                      <a:pt x="62" y="77"/>
                    </a:lnTo>
                    <a:lnTo>
                      <a:pt x="61" y="78"/>
                    </a:lnTo>
                    <a:lnTo>
                      <a:pt x="59" y="80"/>
                    </a:lnTo>
                    <a:lnTo>
                      <a:pt x="58" y="81"/>
                    </a:lnTo>
                    <a:lnTo>
                      <a:pt x="58" y="82"/>
                    </a:lnTo>
                    <a:lnTo>
                      <a:pt x="58" y="83"/>
                    </a:lnTo>
                    <a:lnTo>
                      <a:pt x="58" y="85"/>
                    </a:lnTo>
                    <a:lnTo>
                      <a:pt x="59" y="85"/>
                    </a:lnTo>
                    <a:lnTo>
                      <a:pt x="59" y="85"/>
                    </a:lnTo>
                    <a:lnTo>
                      <a:pt x="60" y="86"/>
                    </a:lnTo>
                    <a:lnTo>
                      <a:pt x="61" y="86"/>
                    </a:lnTo>
                    <a:lnTo>
                      <a:pt x="62" y="86"/>
                    </a:lnTo>
                    <a:lnTo>
                      <a:pt x="62" y="86"/>
                    </a:lnTo>
                    <a:lnTo>
                      <a:pt x="63" y="85"/>
                    </a:lnTo>
                    <a:lnTo>
                      <a:pt x="66" y="84"/>
                    </a:lnTo>
                    <a:lnTo>
                      <a:pt x="67" y="84"/>
                    </a:lnTo>
                    <a:close/>
                  </a:path>
                </a:pathLst>
              </a:custGeom>
              <a:solidFill>
                <a:srgbClr val="13398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3" name="iśḻîḓé"/>
              <p:cNvSpPr/>
              <p:nvPr userDrawn="1"/>
            </p:nvSpPr>
            <p:spPr bwMode="auto">
              <a:xfrm>
                <a:off x="2708276" y="2566988"/>
                <a:ext cx="76200" cy="209550"/>
              </a:xfrm>
              <a:custGeom>
                <a:avLst/>
                <a:gdLst>
                  <a:gd name="T0" fmla="*/ 1 w 48"/>
                  <a:gd name="T1" fmla="*/ 31 h 132"/>
                  <a:gd name="T2" fmla="*/ 9 w 48"/>
                  <a:gd name="T3" fmla="*/ 20 h 132"/>
                  <a:gd name="T4" fmla="*/ 26 w 48"/>
                  <a:gd name="T5" fmla="*/ 4 h 132"/>
                  <a:gd name="T6" fmla="*/ 34 w 48"/>
                  <a:gd name="T7" fmla="*/ 0 h 132"/>
                  <a:gd name="T8" fmla="*/ 40 w 48"/>
                  <a:gd name="T9" fmla="*/ 1 h 132"/>
                  <a:gd name="T10" fmla="*/ 41 w 48"/>
                  <a:gd name="T11" fmla="*/ 4 h 132"/>
                  <a:gd name="T12" fmla="*/ 38 w 48"/>
                  <a:gd name="T13" fmla="*/ 20 h 132"/>
                  <a:gd name="T14" fmla="*/ 32 w 48"/>
                  <a:gd name="T15" fmla="*/ 60 h 132"/>
                  <a:gd name="T16" fmla="*/ 28 w 48"/>
                  <a:gd name="T17" fmla="*/ 65 h 132"/>
                  <a:gd name="T18" fmla="*/ 20 w 48"/>
                  <a:gd name="T19" fmla="*/ 70 h 132"/>
                  <a:gd name="T20" fmla="*/ 20 w 48"/>
                  <a:gd name="T21" fmla="*/ 81 h 132"/>
                  <a:gd name="T22" fmla="*/ 22 w 48"/>
                  <a:gd name="T23" fmla="*/ 90 h 132"/>
                  <a:gd name="T24" fmla="*/ 31 w 48"/>
                  <a:gd name="T25" fmla="*/ 90 h 132"/>
                  <a:gd name="T26" fmla="*/ 35 w 48"/>
                  <a:gd name="T27" fmla="*/ 91 h 132"/>
                  <a:gd name="T28" fmla="*/ 35 w 48"/>
                  <a:gd name="T29" fmla="*/ 97 h 132"/>
                  <a:gd name="T30" fmla="*/ 27 w 48"/>
                  <a:gd name="T31" fmla="*/ 114 h 132"/>
                  <a:gd name="T32" fmla="*/ 26 w 48"/>
                  <a:gd name="T33" fmla="*/ 120 h 132"/>
                  <a:gd name="T34" fmla="*/ 34 w 48"/>
                  <a:gd name="T35" fmla="*/ 117 h 132"/>
                  <a:gd name="T36" fmla="*/ 42 w 48"/>
                  <a:gd name="T37" fmla="*/ 114 h 132"/>
                  <a:gd name="T38" fmla="*/ 47 w 48"/>
                  <a:gd name="T39" fmla="*/ 118 h 132"/>
                  <a:gd name="T40" fmla="*/ 48 w 48"/>
                  <a:gd name="T41" fmla="*/ 124 h 132"/>
                  <a:gd name="T42" fmla="*/ 41 w 48"/>
                  <a:gd name="T43" fmla="*/ 129 h 132"/>
                  <a:gd name="T44" fmla="*/ 30 w 48"/>
                  <a:gd name="T45" fmla="*/ 132 h 132"/>
                  <a:gd name="T46" fmla="*/ 16 w 48"/>
                  <a:gd name="T47" fmla="*/ 131 h 132"/>
                  <a:gd name="T48" fmla="*/ 13 w 48"/>
                  <a:gd name="T49" fmla="*/ 128 h 132"/>
                  <a:gd name="T50" fmla="*/ 15 w 48"/>
                  <a:gd name="T51" fmla="*/ 124 h 132"/>
                  <a:gd name="T52" fmla="*/ 16 w 48"/>
                  <a:gd name="T53" fmla="*/ 121 h 132"/>
                  <a:gd name="T54" fmla="*/ 16 w 48"/>
                  <a:gd name="T55" fmla="*/ 108 h 132"/>
                  <a:gd name="T56" fmla="*/ 12 w 48"/>
                  <a:gd name="T57" fmla="*/ 106 h 132"/>
                  <a:gd name="T58" fmla="*/ 10 w 48"/>
                  <a:gd name="T59" fmla="*/ 102 h 132"/>
                  <a:gd name="T60" fmla="*/ 12 w 48"/>
                  <a:gd name="T61" fmla="*/ 91 h 132"/>
                  <a:gd name="T62" fmla="*/ 7 w 48"/>
                  <a:gd name="T63" fmla="*/ 81 h 132"/>
                  <a:gd name="T64" fmla="*/ 4 w 48"/>
                  <a:gd name="T65" fmla="*/ 78 h 132"/>
                  <a:gd name="T66" fmla="*/ 8 w 48"/>
                  <a:gd name="T67" fmla="*/ 73 h 132"/>
                  <a:gd name="T68" fmla="*/ 10 w 48"/>
                  <a:gd name="T69" fmla="*/ 62 h 132"/>
                  <a:gd name="T70" fmla="*/ 10 w 48"/>
                  <a:gd name="T71" fmla="*/ 60 h 132"/>
                  <a:gd name="T72" fmla="*/ 5 w 48"/>
                  <a:gd name="T73" fmla="*/ 60 h 132"/>
                  <a:gd name="T74" fmla="*/ 4 w 48"/>
                  <a:gd name="T75" fmla="*/ 56 h 132"/>
                  <a:gd name="T76" fmla="*/ 8 w 48"/>
                  <a:gd name="T77" fmla="*/ 52 h 132"/>
                  <a:gd name="T78" fmla="*/ 12 w 48"/>
                  <a:gd name="T79" fmla="*/ 49 h 132"/>
                  <a:gd name="T80" fmla="*/ 14 w 48"/>
                  <a:gd name="T81" fmla="*/ 34 h 132"/>
                  <a:gd name="T82" fmla="*/ 19 w 48"/>
                  <a:gd name="T83" fmla="*/ 32 h 132"/>
                  <a:gd name="T84" fmla="*/ 20 w 48"/>
                  <a:gd name="T85" fmla="*/ 39 h 132"/>
                  <a:gd name="T86" fmla="*/ 20 w 48"/>
                  <a:gd name="T87" fmla="*/ 49 h 132"/>
                  <a:gd name="T88" fmla="*/ 23 w 48"/>
                  <a:gd name="T89" fmla="*/ 49 h 132"/>
                  <a:gd name="T90" fmla="*/ 30 w 48"/>
                  <a:gd name="T91" fmla="*/ 18 h 132"/>
                  <a:gd name="T92" fmla="*/ 30 w 48"/>
                  <a:gd name="T93" fmla="*/ 10 h 132"/>
                  <a:gd name="T94" fmla="*/ 18 w 48"/>
                  <a:gd name="T95" fmla="*/ 21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8" h="132">
                    <a:moveTo>
                      <a:pt x="8" y="32"/>
                    </a:moveTo>
                    <a:lnTo>
                      <a:pt x="0" y="36"/>
                    </a:lnTo>
                    <a:lnTo>
                      <a:pt x="0" y="34"/>
                    </a:lnTo>
                    <a:lnTo>
                      <a:pt x="1" y="31"/>
                    </a:lnTo>
                    <a:lnTo>
                      <a:pt x="3" y="28"/>
                    </a:lnTo>
                    <a:lnTo>
                      <a:pt x="4" y="27"/>
                    </a:lnTo>
                    <a:lnTo>
                      <a:pt x="6" y="24"/>
                    </a:lnTo>
                    <a:lnTo>
                      <a:pt x="9" y="20"/>
                    </a:lnTo>
                    <a:lnTo>
                      <a:pt x="16" y="14"/>
                    </a:lnTo>
                    <a:lnTo>
                      <a:pt x="21" y="8"/>
                    </a:lnTo>
                    <a:lnTo>
                      <a:pt x="24" y="6"/>
                    </a:lnTo>
                    <a:lnTo>
                      <a:pt x="26" y="4"/>
                    </a:lnTo>
                    <a:lnTo>
                      <a:pt x="28" y="3"/>
                    </a:lnTo>
                    <a:lnTo>
                      <a:pt x="30" y="1"/>
                    </a:lnTo>
                    <a:lnTo>
                      <a:pt x="32" y="0"/>
                    </a:lnTo>
                    <a:lnTo>
                      <a:pt x="34" y="0"/>
                    </a:lnTo>
                    <a:lnTo>
                      <a:pt x="36" y="0"/>
                    </a:lnTo>
                    <a:lnTo>
                      <a:pt x="37" y="0"/>
                    </a:lnTo>
                    <a:lnTo>
                      <a:pt x="39" y="0"/>
                    </a:lnTo>
                    <a:lnTo>
                      <a:pt x="40" y="1"/>
                    </a:lnTo>
                    <a:lnTo>
                      <a:pt x="40" y="2"/>
                    </a:lnTo>
                    <a:lnTo>
                      <a:pt x="41" y="3"/>
                    </a:lnTo>
                    <a:lnTo>
                      <a:pt x="41" y="4"/>
                    </a:lnTo>
                    <a:lnTo>
                      <a:pt x="41" y="4"/>
                    </a:lnTo>
                    <a:lnTo>
                      <a:pt x="41" y="8"/>
                    </a:lnTo>
                    <a:lnTo>
                      <a:pt x="40" y="12"/>
                    </a:lnTo>
                    <a:lnTo>
                      <a:pt x="39" y="17"/>
                    </a:lnTo>
                    <a:lnTo>
                      <a:pt x="38" y="20"/>
                    </a:lnTo>
                    <a:lnTo>
                      <a:pt x="36" y="28"/>
                    </a:lnTo>
                    <a:lnTo>
                      <a:pt x="35" y="40"/>
                    </a:lnTo>
                    <a:lnTo>
                      <a:pt x="33" y="53"/>
                    </a:lnTo>
                    <a:lnTo>
                      <a:pt x="32" y="60"/>
                    </a:lnTo>
                    <a:lnTo>
                      <a:pt x="32" y="61"/>
                    </a:lnTo>
                    <a:lnTo>
                      <a:pt x="31" y="63"/>
                    </a:lnTo>
                    <a:lnTo>
                      <a:pt x="29" y="64"/>
                    </a:lnTo>
                    <a:lnTo>
                      <a:pt x="28" y="65"/>
                    </a:lnTo>
                    <a:lnTo>
                      <a:pt x="24" y="68"/>
                    </a:lnTo>
                    <a:lnTo>
                      <a:pt x="22" y="68"/>
                    </a:lnTo>
                    <a:lnTo>
                      <a:pt x="21" y="69"/>
                    </a:lnTo>
                    <a:lnTo>
                      <a:pt x="20" y="70"/>
                    </a:lnTo>
                    <a:lnTo>
                      <a:pt x="20" y="71"/>
                    </a:lnTo>
                    <a:lnTo>
                      <a:pt x="20" y="72"/>
                    </a:lnTo>
                    <a:lnTo>
                      <a:pt x="20" y="76"/>
                    </a:lnTo>
                    <a:lnTo>
                      <a:pt x="20" y="81"/>
                    </a:lnTo>
                    <a:lnTo>
                      <a:pt x="20" y="86"/>
                    </a:lnTo>
                    <a:lnTo>
                      <a:pt x="21" y="89"/>
                    </a:lnTo>
                    <a:lnTo>
                      <a:pt x="22" y="89"/>
                    </a:lnTo>
                    <a:lnTo>
                      <a:pt x="22" y="90"/>
                    </a:lnTo>
                    <a:lnTo>
                      <a:pt x="23" y="91"/>
                    </a:lnTo>
                    <a:lnTo>
                      <a:pt x="24" y="91"/>
                    </a:lnTo>
                    <a:lnTo>
                      <a:pt x="27" y="90"/>
                    </a:lnTo>
                    <a:lnTo>
                      <a:pt x="31" y="90"/>
                    </a:lnTo>
                    <a:lnTo>
                      <a:pt x="32" y="90"/>
                    </a:lnTo>
                    <a:lnTo>
                      <a:pt x="34" y="90"/>
                    </a:lnTo>
                    <a:lnTo>
                      <a:pt x="35" y="91"/>
                    </a:lnTo>
                    <a:lnTo>
                      <a:pt x="35" y="91"/>
                    </a:lnTo>
                    <a:lnTo>
                      <a:pt x="36" y="92"/>
                    </a:lnTo>
                    <a:lnTo>
                      <a:pt x="36" y="92"/>
                    </a:lnTo>
                    <a:lnTo>
                      <a:pt x="36" y="95"/>
                    </a:lnTo>
                    <a:lnTo>
                      <a:pt x="35" y="97"/>
                    </a:lnTo>
                    <a:lnTo>
                      <a:pt x="33" y="100"/>
                    </a:lnTo>
                    <a:lnTo>
                      <a:pt x="32" y="104"/>
                    </a:lnTo>
                    <a:lnTo>
                      <a:pt x="28" y="111"/>
                    </a:lnTo>
                    <a:lnTo>
                      <a:pt x="27" y="114"/>
                    </a:lnTo>
                    <a:lnTo>
                      <a:pt x="26" y="116"/>
                    </a:lnTo>
                    <a:lnTo>
                      <a:pt x="25" y="118"/>
                    </a:lnTo>
                    <a:lnTo>
                      <a:pt x="25" y="119"/>
                    </a:lnTo>
                    <a:lnTo>
                      <a:pt x="26" y="120"/>
                    </a:lnTo>
                    <a:lnTo>
                      <a:pt x="27" y="120"/>
                    </a:lnTo>
                    <a:lnTo>
                      <a:pt x="28" y="120"/>
                    </a:lnTo>
                    <a:lnTo>
                      <a:pt x="31" y="119"/>
                    </a:lnTo>
                    <a:lnTo>
                      <a:pt x="34" y="117"/>
                    </a:lnTo>
                    <a:lnTo>
                      <a:pt x="37" y="116"/>
                    </a:lnTo>
                    <a:lnTo>
                      <a:pt x="40" y="115"/>
                    </a:lnTo>
                    <a:lnTo>
                      <a:pt x="40" y="115"/>
                    </a:lnTo>
                    <a:lnTo>
                      <a:pt x="42" y="114"/>
                    </a:lnTo>
                    <a:lnTo>
                      <a:pt x="43" y="114"/>
                    </a:lnTo>
                    <a:lnTo>
                      <a:pt x="44" y="115"/>
                    </a:lnTo>
                    <a:lnTo>
                      <a:pt x="45" y="116"/>
                    </a:lnTo>
                    <a:lnTo>
                      <a:pt x="47" y="118"/>
                    </a:lnTo>
                    <a:lnTo>
                      <a:pt x="48" y="120"/>
                    </a:lnTo>
                    <a:lnTo>
                      <a:pt x="48" y="121"/>
                    </a:lnTo>
                    <a:lnTo>
                      <a:pt x="48" y="123"/>
                    </a:lnTo>
                    <a:lnTo>
                      <a:pt x="48" y="124"/>
                    </a:lnTo>
                    <a:lnTo>
                      <a:pt x="48" y="126"/>
                    </a:lnTo>
                    <a:lnTo>
                      <a:pt x="46" y="128"/>
                    </a:lnTo>
                    <a:lnTo>
                      <a:pt x="44" y="128"/>
                    </a:lnTo>
                    <a:lnTo>
                      <a:pt x="41" y="129"/>
                    </a:lnTo>
                    <a:lnTo>
                      <a:pt x="37" y="130"/>
                    </a:lnTo>
                    <a:lnTo>
                      <a:pt x="35" y="131"/>
                    </a:lnTo>
                    <a:lnTo>
                      <a:pt x="32" y="132"/>
                    </a:lnTo>
                    <a:lnTo>
                      <a:pt x="30" y="132"/>
                    </a:lnTo>
                    <a:lnTo>
                      <a:pt x="26" y="132"/>
                    </a:lnTo>
                    <a:lnTo>
                      <a:pt x="20" y="132"/>
                    </a:lnTo>
                    <a:lnTo>
                      <a:pt x="18" y="132"/>
                    </a:lnTo>
                    <a:lnTo>
                      <a:pt x="16" y="131"/>
                    </a:lnTo>
                    <a:lnTo>
                      <a:pt x="15" y="130"/>
                    </a:lnTo>
                    <a:lnTo>
                      <a:pt x="14" y="130"/>
                    </a:lnTo>
                    <a:lnTo>
                      <a:pt x="13" y="128"/>
                    </a:lnTo>
                    <a:lnTo>
                      <a:pt x="13" y="128"/>
                    </a:lnTo>
                    <a:lnTo>
                      <a:pt x="13" y="127"/>
                    </a:lnTo>
                    <a:lnTo>
                      <a:pt x="13" y="125"/>
                    </a:lnTo>
                    <a:lnTo>
                      <a:pt x="14" y="124"/>
                    </a:lnTo>
                    <a:lnTo>
                      <a:pt x="15" y="124"/>
                    </a:lnTo>
                    <a:lnTo>
                      <a:pt x="16" y="124"/>
                    </a:lnTo>
                    <a:lnTo>
                      <a:pt x="16" y="123"/>
                    </a:lnTo>
                    <a:lnTo>
                      <a:pt x="17" y="122"/>
                    </a:lnTo>
                    <a:lnTo>
                      <a:pt x="16" y="121"/>
                    </a:lnTo>
                    <a:lnTo>
                      <a:pt x="16" y="118"/>
                    </a:lnTo>
                    <a:lnTo>
                      <a:pt x="16" y="113"/>
                    </a:lnTo>
                    <a:lnTo>
                      <a:pt x="16" y="111"/>
                    </a:lnTo>
                    <a:lnTo>
                      <a:pt x="16" y="108"/>
                    </a:lnTo>
                    <a:lnTo>
                      <a:pt x="16" y="108"/>
                    </a:lnTo>
                    <a:lnTo>
                      <a:pt x="16" y="107"/>
                    </a:lnTo>
                    <a:lnTo>
                      <a:pt x="14" y="107"/>
                    </a:lnTo>
                    <a:lnTo>
                      <a:pt x="12" y="106"/>
                    </a:lnTo>
                    <a:lnTo>
                      <a:pt x="11" y="104"/>
                    </a:lnTo>
                    <a:lnTo>
                      <a:pt x="10" y="104"/>
                    </a:lnTo>
                    <a:lnTo>
                      <a:pt x="10" y="103"/>
                    </a:lnTo>
                    <a:lnTo>
                      <a:pt x="10" y="102"/>
                    </a:lnTo>
                    <a:lnTo>
                      <a:pt x="12" y="100"/>
                    </a:lnTo>
                    <a:lnTo>
                      <a:pt x="13" y="98"/>
                    </a:lnTo>
                    <a:lnTo>
                      <a:pt x="13" y="95"/>
                    </a:lnTo>
                    <a:lnTo>
                      <a:pt x="12" y="91"/>
                    </a:lnTo>
                    <a:lnTo>
                      <a:pt x="12" y="88"/>
                    </a:lnTo>
                    <a:lnTo>
                      <a:pt x="11" y="85"/>
                    </a:lnTo>
                    <a:lnTo>
                      <a:pt x="9" y="84"/>
                    </a:lnTo>
                    <a:lnTo>
                      <a:pt x="7" y="81"/>
                    </a:lnTo>
                    <a:lnTo>
                      <a:pt x="5" y="80"/>
                    </a:lnTo>
                    <a:lnTo>
                      <a:pt x="5" y="79"/>
                    </a:lnTo>
                    <a:lnTo>
                      <a:pt x="4" y="79"/>
                    </a:lnTo>
                    <a:lnTo>
                      <a:pt x="4" y="78"/>
                    </a:lnTo>
                    <a:lnTo>
                      <a:pt x="5" y="77"/>
                    </a:lnTo>
                    <a:lnTo>
                      <a:pt x="5" y="76"/>
                    </a:lnTo>
                    <a:lnTo>
                      <a:pt x="7" y="75"/>
                    </a:lnTo>
                    <a:lnTo>
                      <a:pt x="8" y="73"/>
                    </a:lnTo>
                    <a:lnTo>
                      <a:pt x="8" y="70"/>
                    </a:lnTo>
                    <a:lnTo>
                      <a:pt x="9" y="67"/>
                    </a:lnTo>
                    <a:lnTo>
                      <a:pt x="9" y="64"/>
                    </a:lnTo>
                    <a:lnTo>
                      <a:pt x="10" y="62"/>
                    </a:lnTo>
                    <a:lnTo>
                      <a:pt x="11" y="61"/>
                    </a:lnTo>
                    <a:lnTo>
                      <a:pt x="11" y="60"/>
                    </a:lnTo>
                    <a:lnTo>
                      <a:pt x="11" y="60"/>
                    </a:lnTo>
                    <a:lnTo>
                      <a:pt x="10" y="60"/>
                    </a:lnTo>
                    <a:lnTo>
                      <a:pt x="8" y="60"/>
                    </a:lnTo>
                    <a:lnTo>
                      <a:pt x="8" y="60"/>
                    </a:lnTo>
                    <a:lnTo>
                      <a:pt x="7" y="60"/>
                    </a:lnTo>
                    <a:lnTo>
                      <a:pt x="5" y="60"/>
                    </a:lnTo>
                    <a:lnTo>
                      <a:pt x="5" y="59"/>
                    </a:lnTo>
                    <a:lnTo>
                      <a:pt x="4" y="58"/>
                    </a:lnTo>
                    <a:lnTo>
                      <a:pt x="4" y="57"/>
                    </a:lnTo>
                    <a:lnTo>
                      <a:pt x="4" y="56"/>
                    </a:lnTo>
                    <a:lnTo>
                      <a:pt x="4" y="55"/>
                    </a:lnTo>
                    <a:lnTo>
                      <a:pt x="5" y="54"/>
                    </a:lnTo>
                    <a:lnTo>
                      <a:pt x="7" y="53"/>
                    </a:lnTo>
                    <a:lnTo>
                      <a:pt x="8" y="52"/>
                    </a:lnTo>
                    <a:lnTo>
                      <a:pt x="10" y="52"/>
                    </a:lnTo>
                    <a:lnTo>
                      <a:pt x="11" y="52"/>
                    </a:lnTo>
                    <a:lnTo>
                      <a:pt x="12" y="51"/>
                    </a:lnTo>
                    <a:lnTo>
                      <a:pt x="12" y="49"/>
                    </a:lnTo>
                    <a:lnTo>
                      <a:pt x="13" y="45"/>
                    </a:lnTo>
                    <a:lnTo>
                      <a:pt x="13" y="40"/>
                    </a:lnTo>
                    <a:lnTo>
                      <a:pt x="14" y="35"/>
                    </a:lnTo>
                    <a:lnTo>
                      <a:pt x="14" y="34"/>
                    </a:lnTo>
                    <a:lnTo>
                      <a:pt x="15" y="34"/>
                    </a:lnTo>
                    <a:lnTo>
                      <a:pt x="16" y="32"/>
                    </a:lnTo>
                    <a:lnTo>
                      <a:pt x="17" y="32"/>
                    </a:lnTo>
                    <a:lnTo>
                      <a:pt x="19" y="32"/>
                    </a:lnTo>
                    <a:lnTo>
                      <a:pt x="19" y="32"/>
                    </a:lnTo>
                    <a:lnTo>
                      <a:pt x="20" y="33"/>
                    </a:lnTo>
                    <a:lnTo>
                      <a:pt x="20" y="36"/>
                    </a:lnTo>
                    <a:lnTo>
                      <a:pt x="20" y="39"/>
                    </a:lnTo>
                    <a:lnTo>
                      <a:pt x="20" y="41"/>
                    </a:lnTo>
                    <a:lnTo>
                      <a:pt x="20" y="44"/>
                    </a:lnTo>
                    <a:lnTo>
                      <a:pt x="20" y="47"/>
                    </a:lnTo>
                    <a:lnTo>
                      <a:pt x="20" y="49"/>
                    </a:lnTo>
                    <a:lnTo>
                      <a:pt x="21" y="50"/>
                    </a:lnTo>
                    <a:lnTo>
                      <a:pt x="22" y="50"/>
                    </a:lnTo>
                    <a:lnTo>
                      <a:pt x="22" y="50"/>
                    </a:lnTo>
                    <a:lnTo>
                      <a:pt x="23" y="49"/>
                    </a:lnTo>
                    <a:lnTo>
                      <a:pt x="24" y="44"/>
                    </a:lnTo>
                    <a:lnTo>
                      <a:pt x="27" y="34"/>
                    </a:lnTo>
                    <a:lnTo>
                      <a:pt x="28" y="24"/>
                    </a:lnTo>
                    <a:lnTo>
                      <a:pt x="30" y="18"/>
                    </a:lnTo>
                    <a:lnTo>
                      <a:pt x="31" y="15"/>
                    </a:lnTo>
                    <a:lnTo>
                      <a:pt x="31" y="12"/>
                    </a:lnTo>
                    <a:lnTo>
                      <a:pt x="30" y="11"/>
                    </a:lnTo>
                    <a:lnTo>
                      <a:pt x="30" y="10"/>
                    </a:lnTo>
                    <a:lnTo>
                      <a:pt x="29" y="10"/>
                    </a:lnTo>
                    <a:lnTo>
                      <a:pt x="28" y="11"/>
                    </a:lnTo>
                    <a:lnTo>
                      <a:pt x="24" y="16"/>
                    </a:lnTo>
                    <a:lnTo>
                      <a:pt x="18" y="21"/>
                    </a:lnTo>
                    <a:lnTo>
                      <a:pt x="12" y="26"/>
                    </a:lnTo>
                    <a:lnTo>
                      <a:pt x="8" y="32"/>
                    </a:lnTo>
                    <a:close/>
                  </a:path>
                </a:pathLst>
              </a:custGeom>
              <a:solidFill>
                <a:srgbClr val="13398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4" name="íśḷídê"/>
              <p:cNvSpPr/>
              <p:nvPr userDrawn="1"/>
            </p:nvSpPr>
            <p:spPr bwMode="auto">
              <a:xfrm>
                <a:off x="2684463" y="2625726"/>
                <a:ext cx="26988" cy="47625"/>
              </a:xfrm>
              <a:custGeom>
                <a:avLst/>
                <a:gdLst>
                  <a:gd name="T0" fmla="*/ 2 w 17"/>
                  <a:gd name="T1" fmla="*/ 6 h 30"/>
                  <a:gd name="T2" fmla="*/ 1 w 17"/>
                  <a:gd name="T3" fmla="*/ 5 h 30"/>
                  <a:gd name="T4" fmla="*/ 0 w 17"/>
                  <a:gd name="T5" fmla="*/ 3 h 30"/>
                  <a:gd name="T6" fmla="*/ 0 w 17"/>
                  <a:gd name="T7" fmla="*/ 3 h 30"/>
                  <a:gd name="T8" fmla="*/ 0 w 17"/>
                  <a:gd name="T9" fmla="*/ 3 h 30"/>
                  <a:gd name="T10" fmla="*/ 1 w 17"/>
                  <a:gd name="T11" fmla="*/ 2 h 30"/>
                  <a:gd name="T12" fmla="*/ 3 w 17"/>
                  <a:gd name="T13" fmla="*/ 1 h 30"/>
                  <a:gd name="T14" fmla="*/ 6 w 17"/>
                  <a:gd name="T15" fmla="*/ 1 h 30"/>
                  <a:gd name="T16" fmla="*/ 9 w 17"/>
                  <a:gd name="T17" fmla="*/ 0 h 30"/>
                  <a:gd name="T18" fmla="*/ 11 w 17"/>
                  <a:gd name="T19" fmla="*/ 0 h 30"/>
                  <a:gd name="T20" fmla="*/ 12 w 17"/>
                  <a:gd name="T21" fmla="*/ 1 h 30"/>
                  <a:gd name="T22" fmla="*/ 13 w 17"/>
                  <a:gd name="T23" fmla="*/ 2 h 30"/>
                  <a:gd name="T24" fmla="*/ 14 w 17"/>
                  <a:gd name="T25" fmla="*/ 3 h 30"/>
                  <a:gd name="T26" fmla="*/ 15 w 17"/>
                  <a:gd name="T27" fmla="*/ 7 h 30"/>
                  <a:gd name="T28" fmla="*/ 15 w 17"/>
                  <a:gd name="T29" fmla="*/ 14 h 30"/>
                  <a:gd name="T30" fmla="*/ 16 w 17"/>
                  <a:gd name="T31" fmla="*/ 19 h 30"/>
                  <a:gd name="T32" fmla="*/ 17 w 17"/>
                  <a:gd name="T33" fmla="*/ 23 h 30"/>
                  <a:gd name="T34" fmla="*/ 17 w 17"/>
                  <a:gd name="T35" fmla="*/ 25 h 30"/>
                  <a:gd name="T36" fmla="*/ 17 w 17"/>
                  <a:gd name="T37" fmla="*/ 27 h 30"/>
                  <a:gd name="T38" fmla="*/ 16 w 17"/>
                  <a:gd name="T39" fmla="*/ 28 h 30"/>
                  <a:gd name="T40" fmla="*/ 15 w 17"/>
                  <a:gd name="T41" fmla="*/ 29 h 30"/>
                  <a:gd name="T42" fmla="*/ 14 w 17"/>
                  <a:gd name="T43" fmla="*/ 30 h 30"/>
                  <a:gd name="T44" fmla="*/ 11 w 17"/>
                  <a:gd name="T45" fmla="*/ 30 h 30"/>
                  <a:gd name="T46" fmla="*/ 10 w 17"/>
                  <a:gd name="T47" fmla="*/ 30 h 30"/>
                  <a:gd name="T48" fmla="*/ 8 w 17"/>
                  <a:gd name="T49" fmla="*/ 29 h 30"/>
                  <a:gd name="T50" fmla="*/ 7 w 17"/>
                  <a:gd name="T51" fmla="*/ 28 h 30"/>
                  <a:gd name="T52" fmla="*/ 7 w 17"/>
                  <a:gd name="T53" fmla="*/ 27 h 30"/>
                  <a:gd name="T54" fmla="*/ 6 w 17"/>
                  <a:gd name="T55" fmla="*/ 23 h 30"/>
                  <a:gd name="T56" fmla="*/ 6 w 17"/>
                  <a:gd name="T57" fmla="*/ 19 h 30"/>
                  <a:gd name="T58" fmla="*/ 5 w 17"/>
                  <a:gd name="T59" fmla="*/ 15 h 30"/>
                  <a:gd name="T60" fmla="*/ 4 w 17"/>
                  <a:gd name="T61" fmla="*/ 11 h 30"/>
                  <a:gd name="T62" fmla="*/ 3 w 17"/>
                  <a:gd name="T63" fmla="*/ 8 h 30"/>
                  <a:gd name="T64" fmla="*/ 3 w 17"/>
                  <a:gd name="T65" fmla="*/ 7 h 30"/>
                  <a:gd name="T66" fmla="*/ 3 w 17"/>
                  <a:gd name="T67" fmla="*/ 7 h 30"/>
                  <a:gd name="T68" fmla="*/ 2 w 17"/>
                  <a:gd name="T69" fmla="*/ 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7" h="30">
                    <a:moveTo>
                      <a:pt x="2" y="6"/>
                    </a:moveTo>
                    <a:lnTo>
                      <a:pt x="1" y="5"/>
                    </a:lnTo>
                    <a:lnTo>
                      <a:pt x="0" y="3"/>
                    </a:lnTo>
                    <a:lnTo>
                      <a:pt x="0" y="3"/>
                    </a:lnTo>
                    <a:lnTo>
                      <a:pt x="0" y="3"/>
                    </a:lnTo>
                    <a:lnTo>
                      <a:pt x="1" y="2"/>
                    </a:lnTo>
                    <a:lnTo>
                      <a:pt x="3" y="1"/>
                    </a:lnTo>
                    <a:lnTo>
                      <a:pt x="6" y="1"/>
                    </a:lnTo>
                    <a:lnTo>
                      <a:pt x="9" y="0"/>
                    </a:lnTo>
                    <a:lnTo>
                      <a:pt x="11" y="0"/>
                    </a:lnTo>
                    <a:lnTo>
                      <a:pt x="12" y="1"/>
                    </a:lnTo>
                    <a:lnTo>
                      <a:pt x="13" y="2"/>
                    </a:lnTo>
                    <a:lnTo>
                      <a:pt x="14" y="3"/>
                    </a:lnTo>
                    <a:lnTo>
                      <a:pt x="15" y="7"/>
                    </a:lnTo>
                    <a:lnTo>
                      <a:pt x="15" y="14"/>
                    </a:lnTo>
                    <a:lnTo>
                      <a:pt x="16" y="19"/>
                    </a:lnTo>
                    <a:lnTo>
                      <a:pt x="17" y="23"/>
                    </a:lnTo>
                    <a:lnTo>
                      <a:pt x="17" y="25"/>
                    </a:lnTo>
                    <a:lnTo>
                      <a:pt x="17" y="27"/>
                    </a:lnTo>
                    <a:lnTo>
                      <a:pt x="16" y="28"/>
                    </a:lnTo>
                    <a:lnTo>
                      <a:pt x="15" y="29"/>
                    </a:lnTo>
                    <a:lnTo>
                      <a:pt x="14" y="30"/>
                    </a:lnTo>
                    <a:lnTo>
                      <a:pt x="11" y="30"/>
                    </a:lnTo>
                    <a:lnTo>
                      <a:pt x="10" y="30"/>
                    </a:lnTo>
                    <a:lnTo>
                      <a:pt x="8" y="29"/>
                    </a:lnTo>
                    <a:lnTo>
                      <a:pt x="7" y="28"/>
                    </a:lnTo>
                    <a:lnTo>
                      <a:pt x="7" y="27"/>
                    </a:lnTo>
                    <a:lnTo>
                      <a:pt x="6" y="23"/>
                    </a:lnTo>
                    <a:lnTo>
                      <a:pt x="6" y="19"/>
                    </a:lnTo>
                    <a:lnTo>
                      <a:pt x="5" y="15"/>
                    </a:lnTo>
                    <a:lnTo>
                      <a:pt x="4" y="11"/>
                    </a:lnTo>
                    <a:lnTo>
                      <a:pt x="3" y="8"/>
                    </a:lnTo>
                    <a:lnTo>
                      <a:pt x="3" y="7"/>
                    </a:lnTo>
                    <a:lnTo>
                      <a:pt x="3" y="7"/>
                    </a:lnTo>
                    <a:lnTo>
                      <a:pt x="2" y="6"/>
                    </a:lnTo>
                    <a:close/>
                  </a:path>
                </a:pathLst>
              </a:custGeom>
              <a:solidFill>
                <a:srgbClr val="13398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5" name="íśļiḋé"/>
              <p:cNvSpPr/>
              <p:nvPr userDrawn="1"/>
            </p:nvSpPr>
            <p:spPr bwMode="auto">
              <a:xfrm>
                <a:off x="2617788" y="2617788"/>
                <a:ext cx="65088" cy="158750"/>
              </a:xfrm>
              <a:custGeom>
                <a:avLst/>
                <a:gdLst>
                  <a:gd name="T0" fmla="*/ 14 w 41"/>
                  <a:gd name="T1" fmla="*/ 26 h 100"/>
                  <a:gd name="T2" fmla="*/ 10 w 41"/>
                  <a:gd name="T3" fmla="*/ 30 h 100"/>
                  <a:gd name="T4" fmla="*/ 5 w 41"/>
                  <a:gd name="T5" fmla="*/ 28 h 100"/>
                  <a:gd name="T6" fmla="*/ 1 w 41"/>
                  <a:gd name="T7" fmla="*/ 26 h 100"/>
                  <a:gd name="T8" fmla="*/ 0 w 41"/>
                  <a:gd name="T9" fmla="*/ 24 h 100"/>
                  <a:gd name="T10" fmla="*/ 2 w 41"/>
                  <a:gd name="T11" fmla="*/ 19 h 100"/>
                  <a:gd name="T12" fmla="*/ 10 w 41"/>
                  <a:gd name="T13" fmla="*/ 12 h 100"/>
                  <a:gd name="T14" fmla="*/ 21 w 41"/>
                  <a:gd name="T15" fmla="*/ 4 h 100"/>
                  <a:gd name="T16" fmla="*/ 29 w 41"/>
                  <a:gd name="T17" fmla="*/ 0 h 100"/>
                  <a:gd name="T18" fmla="*/ 30 w 41"/>
                  <a:gd name="T19" fmla="*/ 0 h 100"/>
                  <a:gd name="T20" fmla="*/ 33 w 41"/>
                  <a:gd name="T21" fmla="*/ 4 h 100"/>
                  <a:gd name="T22" fmla="*/ 35 w 41"/>
                  <a:gd name="T23" fmla="*/ 8 h 100"/>
                  <a:gd name="T24" fmla="*/ 33 w 41"/>
                  <a:gd name="T25" fmla="*/ 16 h 100"/>
                  <a:gd name="T26" fmla="*/ 32 w 41"/>
                  <a:gd name="T27" fmla="*/ 30 h 100"/>
                  <a:gd name="T28" fmla="*/ 31 w 41"/>
                  <a:gd name="T29" fmla="*/ 44 h 100"/>
                  <a:gd name="T30" fmla="*/ 33 w 41"/>
                  <a:gd name="T31" fmla="*/ 46 h 100"/>
                  <a:gd name="T32" fmla="*/ 35 w 41"/>
                  <a:gd name="T33" fmla="*/ 48 h 100"/>
                  <a:gd name="T34" fmla="*/ 31 w 41"/>
                  <a:gd name="T35" fmla="*/ 54 h 100"/>
                  <a:gd name="T36" fmla="*/ 32 w 41"/>
                  <a:gd name="T37" fmla="*/ 57 h 100"/>
                  <a:gd name="T38" fmla="*/ 35 w 41"/>
                  <a:gd name="T39" fmla="*/ 58 h 100"/>
                  <a:gd name="T40" fmla="*/ 37 w 41"/>
                  <a:gd name="T41" fmla="*/ 54 h 100"/>
                  <a:gd name="T42" fmla="*/ 41 w 41"/>
                  <a:gd name="T43" fmla="*/ 48 h 100"/>
                  <a:gd name="T44" fmla="*/ 35 w 41"/>
                  <a:gd name="T45" fmla="*/ 72 h 100"/>
                  <a:gd name="T46" fmla="*/ 30 w 41"/>
                  <a:gd name="T47" fmla="*/ 88 h 100"/>
                  <a:gd name="T48" fmla="*/ 25 w 41"/>
                  <a:gd name="T49" fmla="*/ 96 h 100"/>
                  <a:gd name="T50" fmla="*/ 21 w 41"/>
                  <a:gd name="T51" fmla="*/ 100 h 100"/>
                  <a:gd name="T52" fmla="*/ 17 w 41"/>
                  <a:gd name="T53" fmla="*/ 100 h 100"/>
                  <a:gd name="T54" fmla="*/ 15 w 41"/>
                  <a:gd name="T55" fmla="*/ 97 h 100"/>
                  <a:gd name="T56" fmla="*/ 16 w 41"/>
                  <a:gd name="T57" fmla="*/ 89 h 100"/>
                  <a:gd name="T58" fmla="*/ 18 w 41"/>
                  <a:gd name="T59" fmla="*/ 82 h 100"/>
                  <a:gd name="T60" fmla="*/ 21 w 41"/>
                  <a:gd name="T61" fmla="*/ 74 h 100"/>
                  <a:gd name="T62" fmla="*/ 20 w 41"/>
                  <a:gd name="T63" fmla="*/ 68 h 100"/>
                  <a:gd name="T64" fmla="*/ 18 w 41"/>
                  <a:gd name="T65" fmla="*/ 65 h 100"/>
                  <a:gd name="T66" fmla="*/ 9 w 41"/>
                  <a:gd name="T67" fmla="*/ 69 h 100"/>
                  <a:gd name="T68" fmla="*/ 5 w 41"/>
                  <a:gd name="T69" fmla="*/ 70 h 100"/>
                  <a:gd name="T70" fmla="*/ 5 w 41"/>
                  <a:gd name="T71" fmla="*/ 68 h 100"/>
                  <a:gd name="T72" fmla="*/ 5 w 41"/>
                  <a:gd name="T73" fmla="*/ 61 h 100"/>
                  <a:gd name="T74" fmla="*/ 7 w 41"/>
                  <a:gd name="T75" fmla="*/ 61 h 100"/>
                  <a:gd name="T76" fmla="*/ 9 w 41"/>
                  <a:gd name="T77" fmla="*/ 59 h 100"/>
                  <a:gd name="T78" fmla="*/ 17 w 41"/>
                  <a:gd name="T79" fmla="*/ 54 h 100"/>
                  <a:gd name="T80" fmla="*/ 20 w 41"/>
                  <a:gd name="T81" fmla="*/ 50 h 100"/>
                  <a:gd name="T82" fmla="*/ 20 w 41"/>
                  <a:gd name="T83" fmla="*/ 40 h 100"/>
                  <a:gd name="T84" fmla="*/ 19 w 41"/>
                  <a:gd name="T85" fmla="*/ 25 h 100"/>
                  <a:gd name="T86" fmla="*/ 17 w 41"/>
                  <a:gd name="T87" fmla="*/ 24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1" h="100">
                    <a:moveTo>
                      <a:pt x="17" y="24"/>
                    </a:moveTo>
                    <a:lnTo>
                      <a:pt x="16" y="24"/>
                    </a:lnTo>
                    <a:lnTo>
                      <a:pt x="14" y="26"/>
                    </a:lnTo>
                    <a:lnTo>
                      <a:pt x="13" y="28"/>
                    </a:lnTo>
                    <a:lnTo>
                      <a:pt x="12" y="28"/>
                    </a:lnTo>
                    <a:lnTo>
                      <a:pt x="10" y="30"/>
                    </a:lnTo>
                    <a:lnTo>
                      <a:pt x="9" y="30"/>
                    </a:lnTo>
                    <a:lnTo>
                      <a:pt x="7" y="29"/>
                    </a:lnTo>
                    <a:lnTo>
                      <a:pt x="5" y="28"/>
                    </a:lnTo>
                    <a:lnTo>
                      <a:pt x="3" y="28"/>
                    </a:lnTo>
                    <a:lnTo>
                      <a:pt x="1" y="27"/>
                    </a:lnTo>
                    <a:lnTo>
                      <a:pt x="1" y="26"/>
                    </a:lnTo>
                    <a:lnTo>
                      <a:pt x="0" y="26"/>
                    </a:lnTo>
                    <a:lnTo>
                      <a:pt x="0" y="24"/>
                    </a:lnTo>
                    <a:lnTo>
                      <a:pt x="0" y="24"/>
                    </a:lnTo>
                    <a:lnTo>
                      <a:pt x="0" y="22"/>
                    </a:lnTo>
                    <a:lnTo>
                      <a:pt x="1" y="20"/>
                    </a:lnTo>
                    <a:lnTo>
                      <a:pt x="2" y="19"/>
                    </a:lnTo>
                    <a:lnTo>
                      <a:pt x="5" y="16"/>
                    </a:lnTo>
                    <a:lnTo>
                      <a:pt x="8" y="14"/>
                    </a:lnTo>
                    <a:lnTo>
                      <a:pt x="10" y="12"/>
                    </a:lnTo>
                    <a:lnTo>
                      <a:pt x="16" y="8"/>
                    </a:lnTo>
                    <a:lnTo>
                      <a:pt x="18" y="6"/>
                    </a:lnTo>
                    <a:lnTo>
                      <a:pt x="21" y="4"/>
                    </a:lnTo>
                    <a:lnTo>
                      <a:pt x="25" y="1"/>
                    </a:lnTo>
                    <a:lnTo>
                      <a:pt x="27" y="0"/>
                    </a:lnTo>
                    <a:lnTo>
                      <a:pt x="29" y="0"/>
                    </a:lnTo>
                    <a:lnTo>
                      <a:pt x="29" y="0"/>
                    </a:lnTo>
                    <a:lnTo>
                      <a:pt x="29" y="0"/>
                    </a:lnTo>
                    <a:lnTo>
                      <a:pt x="30" y="0"/>
                    </a:lnTo>
                    <a:lnTo>
                      <a:pt x="30" y="0"/>
                    </a:lnTo>
                    <a:lnTo>
                      <a:pt x="31" y="2"/>
                    </a:lnTo>
                    <a:lnTo>
                      <a:pt x="33" y="4"/>
                    </a:lnTo>
                    <a:lnTo>
                      <a:pt x="34" y="5"/>
                    </a:lnTo>
                    <a:lnTo>
                      <a:pt x="35" y="6"/>
                    </a:lnTo>
                    <a:lnTo>
                      <a:pt x="35" y="8"/>
                    </a:lnTo>
                    <a:lnTo>
                      <a:pt x="35" y="8"/>
                    </a:lnTo>
                    <a:lnTo>
                      <a:pt x="35" y="12"/>
                    </a:lnTo>
                    <a:lnTo>
                      <a:pt x="33" y="16"/>
                    </a:lnTo>
                    <a:lnTo>
                      <a:pt x="33" y="21"/>
                    </a:lnTo>
                    <a:lnTo>
                      <a:pt x="32" y="24"/>
                    </a:lnTo>
                    <a:lnTo>
                      <a:pt x="32" y="30"/>
                    </a:lnTo>
                    <a:lnTo>
                      <a:pt x="31" y="36"/>
                    </a:lnTo>
                    <a:lnTo>
                      <a:pt x="31" y="43"/>
                    </a:lnTo>
                    <a:lnTo>
                      <a:pt x="31" y="44"/>
                    </a:lnTo>
                    <a:lnTo>
                      <a:pt x="31" y="45"/>
                    </a:lnTo>
                    <a:lnTo>
                      <a:pt x="33" y="46"/>
                    </a:lnTo>
                    <a:lnTo>
                      <a:pt x="33" y="46"/>
                    </a:lnTo>
                    <a:lnTo>
                      <a:pt x="34" y="47"/>
                    </a:lnTo>
                    <a:lnTo>
                      <a:pt x="35" y="48"/>
                    </a:lnTo>
                    <a:lnTo>
                      <a:pt x="35" y="48"/>
                    </a:lnTo>
                    <a:lnTo>
                      <a:pt x="33" y="51"/>
                    </a:lnTo>
                    <a:lnTo>
                      <a:pt x="32" y="53"/>
                    </a:lnTo>
                    <a:lnTo>
                      <a:pt x="31" y="54"/>
                    </a:lnTo>
                    <a:lnTo>
                      <a:pt x="31" y="56"/>
                    </a:lnTo>
                    <a:lnTo>
                      <a:pt x="31" y="56"/>
                    </a:lnTo>
                    <a:lnTo>
                      <a:pt x="32" y="57"/>
                    </a:lnTo>
                    <a:lnTo>
                      <a:pt x="33" y="57"/>
                    </a:lnTo>
                    <a:lnTo>
                      <a:pt x="34" y="58"/>
                    </a:lnTo>
                    <a:lnTo>
                      <a:pt x="35" y="58"/>
                    </a:lnTo>
                    <a:lnTo>
                      <a:pt x="36" y="57"/>
                    </a:lnTo>
                    <a:lnTo>
                      <a:pt x="37" y="56"/>
                    </a:lnTo>
                    <a:lnTo>
                      <a:pt x="37" y="54"/>
                    </a:lnTo>
                    <a:lnTo>
                      <a:pt x="39" y="49"/>
                    </a:lnTo>
                    <a:lnTo>
                      <a:pt x="41" y="47"/>
                    </a:lnTo>
                    <a:lnTo>
                      <a:pt x="41" y="48"/>
                    </a:lnTo>
                    <a:lnTo>
                      <a:pt x="40" y="54"/>
                    </a:lnTo>
                    <a:lnTo>
                      <a:pt x="38" y="61"/>
                    </a:lnTo>
                    <a:lnTo>
                      <a:pt x="35" y="72"/>
                    </a:lnTo>
                    <a:lnTo>
                      <a:pt x="33" y="79"/>
                    </a:lnTo>
                    <a:lnTo>
                      <a:pt x="32" y="84"/>
                    </a:lnTo>
                    <a:lnTo>
                      <a:pt x="30" y="88"/>
                    </a:lnTo>
                    <a:lnTo>
                      <a:pt x="29" y="92"/>
                    </a:lnTo>
                    <a:lnTo>
                      <a:pt x="27" y="94"/>
                    </a:lnTo>
                    <a:lnTo>
                      <a:pt x="25" y="96"/>
                    </a:lnTo>
                    <a:lnTo>
                      <a:pt x="24" y="98"/>
                    </a:lnTo>
                    <a:lnTo>
                      <a:pt x="22" y="99"/>
                    </a:lnTo>
                    <a:lnTo>
                      <a:pt x="21" y="100"/>
                    </a:lnTo>
                    <a:lnTo>
                      <a:pt x="20" y="100"/>
                    </a:lnTo>
                    <a:lnTo>
                      <a:pt x="18" y="100"/>
                    </a:lnTo>
                    <a:lnTo>
                      <a:pt x="17" y="100"/>
                    </a:lnTo>
                    <a:lnTo>
                      <a:pt x="16" y="100"/>
                    </a:lnTo>
                    <a:lnTo>
                      <a:pt x="15" y="98"/>
                    </a:lnTo>
                    <a:lnTo>
                      <a:pt x="15" y="97"/>
                    </a:lnTo>
                    <a:lnTo>
                      <a:pt x="15" y="96"/>
                    </a:lnTo>
                    <a:lnTo>
                      <a:pt x="16" y="92"/>
                    </a:lnTo>
                    <a:lnTo>
                      <a:pt x="16" y="89"/>
                    </a:lnTo>
                    <a:lnTo>
                      <a:pt x="17" y="87"/>
                    </a:lnTo>
                    <a:lnTo>
                      <a:pt x="17" y="84"/>
                    </a:lnTo>
                    <a:lnTo>
                      <a:pt x="18" y="82"/>
                    </a:lnTo>
                    <a:lnTo>
                      <a:pt x="19" y="79"/>
                    </a:lnTo>
                    <a:lnTo>
                      <a:pt x="20" y="76"/>
                    </a:lnTo>
                    <a:lnTo>
                      <a:pt x="21" y="74"/>
                    </a:lnTo>
                    <a:lnTo>
                      <a:pt x="21" y="72"/>
                    </a:lnTo>
                    <a:lnTo>
                      <a:pt x="21" y="69"/>
                    </a:lnTo>
                    <a:lnTo>
                      <a:pt x="20" y="68"/>
                    </a:lnTo>
                    <a:lnTo>
                      <a:pt x="20" y="67"/>
                    </a:lnTo>
                    <a:lnTo>
                      <a:pt x="19" y="65"/>
                    </a:lnTo>
                    <a:lnTo>
                      <a:pt x="18" y="65"/>
                    </a:lnTo>
                    <a:lnTo>
                      <a:pt x="16" y="66"/>
                    </a:lnTo>
                    <a:lnTo>
                      <a:pt x="13" y="68"/>
                    </a:lnTo>
                    <a:lnTo>
                      <a:pt x="9" y="69"/>
                    </a:lnTo>
                    <a:lnTo>
                      <a:pt x="6" y="70"/>
                    </a:lnTo>
                    <a:lnTo>
                      <a:pt x="5" y="70"/>
                    </a:lnTo>
                    <a:lnTo>
                      <a:pt x="5" y="70"/>
                    </a:lnTo>
                    <a:lnTo>
                      <a:pt x="5" y="69"/>
                    </a:lnTo>
                    <a:lnTo>
                      <a:pt x="5" y="69"/>
                    </a:lnTo>
                    <a:lnTo>
                      <a:pt x="5" y="68"/>
                    </a:lnTo>
                    <a:lnTo>
                      <a:pt x="5" y="66"/>
                    </a:lnTo>
                    <a:lnTo>
                      <a:pt x="5" y="63"/>
                    </a:lnTo>
                    <a:lnTo>
                      <a:pt x="5" y="61"/>
                    </a:lnTo>
                    <a:lnTo>
                      <a:pt x="6" y="61"/>
                    </a:lnTo>
                    <a:lnTo>
                      <a:pt x="6" y="61"/>
                    </a:lnTo>
                    <a:lnTo>
                      <a:pt x="7" y="61"/>
                    </a:lnTo>
                    <a:lnTo>
                      <a:pt x="7" y="61"/>
                    </a:lnTo>
                    <a:lnTo>
                      <a:pt x="8" y="60"/>
                    </a:lnTo>
                    <a:lnTo>
                      <a:pt x="9" y="59"/>
                    </a:lnTo>
                    <a:lnTo>
                      <a:pt x="14" y="55"/>
                    </a:lnTo>
                    <a:lnTo>
                      <a:pt x="16" y="54"/>
                    </a:lnTo>
                    <a:lnTo>
                      <a:pt x="17" y="54"/>
                    </a:lnTo>
                    <a:lnTo>
                      <a:pt x="18" y="52"/>
                    </a:lnTo>
                    <a:lnTo>
                      <a:pt x="20" y="52"/>
                    </a:lnTo>
                    <a:lnTo>
                      <a:pt x="20" y="50"/>
                    </a:lnTo>
                    <a:lnTo>
                      <a:pt x="21" y="48"/>
                    </a:lnTo>
                    <a:lnTo>
                      <a:pt x="21" y="46"/>
                    </a:lnTo>
                    <a:lnTo>
                      <a:pt x="20" y="40"/>
                    </a:lnTo>
                    <a:lnTo>
                      <a:pt x="20" y="34"/>
                    </a:lnTo>
                    <a:lnTo>
                      <a:pt x="20" y="28"/>
                    </a:lnTo>
                    <a:lnTo>
                      <a:pt x="19" y="25"/>
                    </a:lnTo>
                    <a:lnTo>
                      <a:pt x="18" y="24"/>
                    </a:lnTo>
                    <a:lnTo>
                      <a:pt x="18" y="24"/>
                    </a:lnTo>
                    <a:lnTo>
                      <a:pt x="17" y="24"/>
                    </a:lnTo>
                    <a:lnTo>
                      <a:pt x="17" y="24"/>
                    </a:lnTo>
                    <a:close/>
                  </a:path>
                </a:pathLst>
              </a:custGeom>
              <a:solidFill>
                <a:srgbClr val="13398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6" name="işļîdé"/>
              <p:cNvSpPr/>
              <p:nvPr userDrawn="1"/>
            </p:nvSpPr>
            <p:spPr bwMode="auto">
              <a:xfrm>
                <a:off x="2997201" y="2633663"/>
                <a:ext cx="184150" cy="139700"/>
              </a:xfrm>
              <a:custGeom>
                <a:avLst/>
                <a:gdLst>
                  <a:gd name="T0" fmla="*/ 51 w 116"/>
                  <a:gd name="T1" fmla="*/ 2 h 88"/>
                  <a:gd name="T2" fmla="*/ 53 w 116"/>
                  <a:gd name="T3" fmla="*/ 0 h 88"/>
                  <a:gd name="T4" fmla="*/ 56 w 116"/>
                  <a:gd name="T5" fmla="*/ 1 h 88"/>
                  <a:gd name="T6" fmla="*/ 62 w 116"/>
                  <a:gd name="T7" fmla="*/ 3 h 88"/>
                  <a:gd name="T8" fmla="*/ 69 w 116"/>
                  <a:gd name="T9" fmla="*/ 6 h 88"/>
                  <a:gd name="T10" fmla="*/ 88 w 116"/>
                  <a:gd name="T11" fmla="*/ 10 h 88"/>
                  <a:gd name="T12" fmla="*/ 98 w 116"/>
                  <a:gd name="T13" fmla="*/ 10 h 88"/>
                  <a:gd name="T14" fmla="*/ 107 w 116"/>
                  <a:gd name="T15" fmla="*/ 11 h 88"/>
                  <a:gd name="T16" fmla="*/ 116 w 116"/>
                  <a:gd name="T17" fmla="*/ 18 h 88"/>
                  <a:gd name="T18" fmla="*/ 115 w 116"/>
                  <a:gd name="T19" fmla="*/ 22 h 88"/>
                  <a:gd name="T20" fmla="*/ 113 w 116"/>
                  <a:gd name="T21" fmla="*/ 26 h 88"/>
                  <a:gd name="T22" fmla="*/ 95 w 116"/>
                  <a:gd name="T23" fmla="*/ 39 h 88"/>
                  <a:gd name="T24" fmla="*/ 79 w 116"/>
                  <a:gd name="T25" fmla="*/ 54 h 88"/>
                  <a:gd name="T26" fmla="*/ 75 w 116"/>
                  <a:gd name="T27" fmla="*/ 60 h 88"/>
                  <a:gd name="T28" fmla="*/ 77 w 116"/>
                  <a:gd name="T29" fmla="*/ 61 h 88"/>
                  <a:gd name="T30" fmla="*/ 87 w 116"/>
                  <a:gd name="T31" fmla="*/ 58 h 88"/>
                  <a:gd name="T32" fmla="*/ 93 w 116"/>
                  <a:gd name="T33" fmla="*/ 59 h 88"/>
                  <a:gd name="T34" fmla="*/ 96 w 116"/>
                  <a:gd name="T35" fmla="*/ 63 h 88"/>
                  <a:gd name="T36" fmla="*/ 95 w 116"/>
                  <a:gd name="T37" fmla="*/ 68 h 88"/>
                  <a:gd name="T38" fmla="*/ 92 w 116"/>
                  <a:gd name="T39" fmla="*/ 70 h 88"/>
                  <a:gd name="T40" fmla="*/ 88 w 116"/>
                  <a:gd name="T41" fmla="*/ 71 h 88"/>
                  <a:gd name="T42" fmla="*/ 80 w 116"/>
                  <a:gd name="T43" fmla="*/ 70 h 88"/>
                  <a:gd name="T44" fmla="*/ 68 w 116"/>
                  <a:gd name="T45" fmla="*/ 71 h 88"/>
                  <a:gd name="T46" fmla="*/ 43 w 116"/>
                  <a:gd name="T47" fmla="*/ 78 h 88"/>
                  <a:gd name="T48" fmla="*/ 27 w 116"/>
                  <a:gd name="T49" fmla="*/ 84 h 88"/>
                  <a:gd name="T50" fmla="*/ 21 w 116"/>
                  <a:gd name="T51" fmla="*/ 87 h 88"/>
                  <a:gd name="T52" fmla="*/ 19 w 116"/>
                  <a:gd name="T53" fmla="*/ 88 h 88"/>
                  <a:gd name="T54" fmla="*/ 11 w 116"/>
                  <a:gd name="T55" fmla="*/ 84 h 88"/>
                  <a:gd name="T56" fmla="*/ 3 w 116"/>
                  <a:gd name="T57" fmla="*/ 79 h 88"/>
                  <a:gd name="T58" fmla="*/ 1 w 116"/>
                  <a:gd name="T59" fmla="*/ 74 h 88"/>
                  <a:gd name="T60" fmla="*/ 0 w 116"/>
                  <a:gd name="T61" fmla="*/ 68 h 88"/>
                  <a:gd name="T62" fmla="*/ 2 w 116"/>
                  <a:gd name="T63" fmla="*/ 66 h 88"/>
                  <a:gd name="T64" fmla="*/ 9 w 116"/>
                  <a:gd name="T65" fmla="*/ 66 h 88"/>
                  <a:gd name="T66" fmla="*/ 18 w 116"/>
                  <a:gd name="T67" fmla="*/ 67 h 88"/>
                  <a:gd name="T68" fmla="*/ 27 w 116"/>
                  <a:gd name="T69" fmla="*/ 65 h 88"/>
                  <a:gd name="T70" fmla="*/ 45 w 116"/>
                  <a:gd name="T71" fmla="*/ 61 h 88"/>
                  <a:gd name="T72" fmla="*/ 63 w 116"/>
                  <a:gd name="T73" fmla="*/ 48 h 88"/>
                  <a:gd name="T74" fmla="*/ 83 w 116"/>
                  <a:gd name="T75" fmla="*/ 30 h 88"/>
                  <a:gd name="T76" fmla="*/ 97 w 116"/>
                  <a:gd name="T77" fmla="*/ 20 h 88"/>
                  <a:gd name="T78" fmla="*/ 98 w 116"/>
                  <a:gd name="T79" fmla="*/ 18 h 88"/>
                  <a:gd name="T80" fmla="*/ 92 w 116"/>
                  <a:gd name="T81" fmla="*/ 17 h 88"/>
                  <a:gd name="T82" fmla="*/ 77 w 116"/>
                  <a:gd name="T83" fmla="*/ 21 h 88"/>
                  <a:gd name="T84" fmla="*/ 68 w 116"/>
                  <a:gd name="T85" fmla="*/ 25 h 88"/>
                  <a:gd name="T86" fmla="*/ 63 w 116"/>
                  <a:gd name="T87" fmla="*/ 25 h 88"/>
                  <a:gd name="T88" fmla="*/ 58 w 116"/>
                  <a:gd name="T89" fmla="*/ 22 h 88"/>
                  <a:gd name="T90" fmla="*/ 54 w 116"/>
                  <a:gd name="T91" fmla="*/ 16 h 88"/>
                  <a:gd name="T92" fmla="*/ 51 w 116"/>
                  <a:gd name="T93" fmla="*/ 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16" h="88">
                    <a:moveTo>
                      <a:pt x="51" y="5"/>
                    </a:moveTo>
                    <a:lnTo>
                      <a:pt x="51" y="3"/>
                    </a:lnTo>
                    <a:lnTo>
                      <a:pt x="51" y="2"/>
                    </a:lnTo>
                    <a:lnTo>
                      <a:pt x="51" y="2"/>
                    </a:lnTo>
                    <a:lnTo>
                      <a:pt x="51" y="1"/>
                    </a:lnTo>
                    <a:lnTo>
                      <a:pt x="53" y="0"/>
                    </a:lnTo>
                    <a:lnTo>
                      <a:pt x="54" y="0"/>
                    </a:lnTo>
                    <a:lnTo>
                      <a:pt x="55" y="0"/>
                    </a:lnTo>
                    <a:lnTo>
                      <a:pt x="56" y="1"/>
                    </a:lnTo>
                    <a:lnTo>
                      <a:pt x="58" y="1"/>
                    </a:lnTo>
                    <a:lnTo>
                      <a:pt x="59" y="2"/>
                    </a:lnTo>
                    <a:lnTo>
                      <a:pt x="62" y="3"/>
                    </a:lnTo>
                    <a:lnTo>
                      <a:pt x="64" y="5"/>
                    </a:lnTo>
                    <a:lnTo>
                      <a:pt x="67" y="6"/>
                    </a:lnTo>
                    <a:lnTo>
                      <a:pt x="69" y="6"/>
                    </a:lnTo>
                    <a:lnTo>
                      <a:pt x="75" y="8"/>
                    </a:lnTo>
                    <a:lnTo>
                      <a:pt x="83" y="10"/>
                    </a:lnTo>
                    <a:lnTo>
                      <a:pt x="88" y="10"/>
                    </a:lnTo>
                    <a:lnTo>
                      <a:pt x="92" y="10"/>
                    </a:lnTo>
                    <a:lnTo>
                      <a:pt x="95" y="10"/>
                    </a:lnTo>
                    <a:lnTo>
                      <a:pt x="98" y="10"/>
                    </a:lnTo>
                    <a:lnTo>
                      <a:pt x="101" y="10"/>
                    </a:lnTo>
                    <a:lnTo>
                      <a:pt x="103" y="10"/>
                    </a:lnTo>
                    <a:lnTo>
                      <a:pt x="107" y="11"/>
                    </a:lnTo>
                    <a:lnTo>
                      <a:pt x="111" y="14"/>
                    </a:lnTo>
                    <a:lnTo>
                      <a:pt x="115" y="17"/>
                    </a:lnTo>
                    <a:lnTo>
                      <a:pt x="116" y="18"/>
                    </a:lnTo>
                    <a:lnTo>
                      <a:pt x="115" y="19"/>
                    </a:lnTo>
                    <a:lnTo>
                      <a:pt x="115" y="22"/>
                    </a:lnTo>
                    <a:lnTo>
                      <a:pt x="115" y="22"/>
                    </a:lnTo>
                    <a:lnTo>
                      <a:pt x="115" y="24"/>
                    </a:lnTo>
                    <a:lnTo>
                      <a:pt x="114" y="26"/>
                    </a:lnTo>
                    <a:lnTo>
                      <a:pt x="113" y="26"/>
                    </a:lnTo>
                    <a:lnTo>
                      <a:pt x="109" y="29"/>
                    </a:lnTo>
                    <a:lnTo>
                      <a:pt x="103" y="34"/>
                    </a:lnTo>
                    <a:lnTo>
                      <a:pt x="95" y="39"/>
                    </a:lnTo>
                    <a:lnTo>
                      <a:pt x="87" y="46"/>
                    </a:lnTo>
                    <a:lnTo>
                      <a:pt x="83" y="50"/>
                    </a:lnTo>
                    <a:lnTo>
                      <a:pt x="79" y="54"/>
                    </a:lnTo>
                    <a:lnTo>
                      <a:pt x="77" y="57"/>
                    </a:lnTo>
                    <a:lnTo>
                      <a:pt x="75" y="58"/>
                    </a:lnTo>
                    <a:lnTo>
                      <a:pt x="75" y="60"/>
                    </a:lnTo>
                    <a:lnTo>
                      <a:pt x="75" y="61"/>
                    </a:lnTo>
                    <a:lnTo>
                      <a:pt x="75" y="61"/>
                    </a:lnTo>
                    <a:lnTo>
                      <a:pt x="77" y="61"/>
                    </a:lnTo>
                    <a:lnTo>
                      <a:pt x="80" y="61"/>
                    </a:lnTo>
                    <a:lnTo>
                      <a:pt x="85" y="59"/>
                    </a:lnTo>
                    <a:lnTo>
                      <a:pt x="87" y="58"/>
                    </a:lnTo>
                    <a:lnTo>
                      <a:pt x="88" y="57"/>
                    </a:lnTo>
                    <a:lnTo>
                      <a:pt x="91" y="58"/>
                    </a:lnTo>
                    <a:lnTo>
                      <a:pt x="93" y="59"/>
                    </a:lnTo>
                    <a:lnTo>
                      <a:pt x="95" y="61"/>
                    </a:lnTo>
                    <a:lnTo>
                      <a:pt x="96" y="62"/>
                    </a:lnTo>
                    <a:lnTo>
                      <a:pt x="96" y="63"/>
                    </a:lnTo>
                    <a:lnTo>
                      <a:pt x="96" y="65"/>
                    </a:lnTo>
                    <a:lnTo>
                      <a:pt x="96" y="66"/>
                    </a:lnTo>
                    <a:lnTo>
                      <a:pt x="95" y="68"/>
                    </a:lnTo>
                    <a:lnTo>
                      <a:pt x="95" y="69"/>
                    </a:lnTo>
                    <a:lnTo>
                      <a:pt x="93" y="70"/>
                    </a:lnTo>
                    <a:lnTo>
                      <a:pt x="92" y="70"/>
                    </a:lnTo>
                    <a:lnTo>
                      <a:pt x="91" y="70"/>
                    </a:lnTo>
                    <a:lnTo>
                      <a:pt x="90" y="71"/>
                    </a:lnTo>
                    <a:lnTo>
                      <a:pt x="88" y="71"/>
                    </a:lnTo>
                    <a:lnTo>
                      <a:pt x="87" y="71"/>
                    </a:lnTo>
                    <a:lnTo>
                      <a:pt x="85" y="71"/>
                    </a:lnTo>
                    <a:lnTo>
                      <a:pt x="80" y="70"/>
                    </a:lnTo>
                    <a:lnTo>
                      <a:pt x="76" y="70"/>
                    </a:lnTo>
                    <a:lnTo>
                      <a:pt x="72" y="71"/>
                    </a:lnTo>
                    <a:lnTo>
                      <a:pt x="68" y="71"/>
                    </a:lnTo>
                    <a:lnTo>
                      <a:pt x="60" y="73"/>
                    </a:lnTo>
                    <a:lnTo>
                      <a:pt x="52" y="75"/>
                    </a:lnTo>
                    <a:lnTo>
                      <a:pt x="43" y="78"/>
                    </a:lnTo>
                    <a:lnTo>
                      <a:pt x="35" y="81"/>
                    </a:lnTo>
                    <a:lnTo>
                      <a:pt x="31" y="82"/>
                    </a:lnTo>
                    <a:lnTo>
                      <a:pt x="27" y="84"/>
                    </a:lnTo>
                    <a:lnTo>
                      <a:pt x="24" y="85"/>
                    </a:lnTo>
                    <a:lnTo>
                      <a:pt x="22" y="86"/>
                    </a:lnTo>
                    <a:lnTo>
                      <a:pt x="21" y="87"/>
                    </a:lnTo>
                    <a:lnTo>
                      <a:pt x="20" y="87"/>
                    </a:lnTo>
                    <a:lnTo>
                      <a:pt x="19" y="88"/>
                    </a:lnTo>
                    <a:lnTo>
                      <a:pt x="19" y="88"/>
                    </a:lnTo>
                    <a:lnTo>
                      <a:pt x="16" y="87"/>
                    </a:lnTo>
                    <a:lnTo>
                      <a:pt x="15" y="86"/>
                    </a:lnTo>
                    <a:lnTo>
                      <a:pt x="11" y="84"/>
                    </a:lnTo>
                    <a:lnTo>
                      <a:pt x="7" y="82"/>
                    </a:lnTo>
                    <a:lnTo>
                      <a:pt x="5" y="81"/>
                    </a:lnTo>
                    <a:lnTo>
                      <a:pt x="3" y="79"/>
                    </a:lnTo>
                    <a:lnTo>
                      <a:pt x="2" y="78"/>
                    </a:lnTo>
                    <a:lnTo>
                      <a:pt x="1" y="75"/>
                    </a:lnTo>
                    <a:lnTo>
                      <a:pt x="1" y="74"/>
                    </a:lnTo>
                    <a:lnTo>
                      <a:pt x="0" y="72"/>
                    </a:lnTo>
                    <a:lnTo>
                      <a:pt x="0" y="70"/>
                    </a:lnTo>
                    <a:lnTo>
                      <a:pt x="0" y="68"/>
                    </a:lnTo>
                    <a:lnTo>
                      <a:pt x="1" y="67"/>
                    </a:lnTo>
                    <a:lnTo>
                      <a:pt x="2" y="66"/>
                    </a:lnTo>
                    <a:lnTo>
                      <a:pt x="2" y="66"/>
                    </a:lnTo>
                    <a:lnTo>
                      <a:pt x="3" y="65"/>
                    </a:lnTo>
                    <a:lnTo>
                      <a:pt x="7" y="65"/>
                    </a:lnTo>
                    <a:lnTo>
                      <a:pt x="9" y="66"/>
                    </a:lnTo>
                    <a:lnTo>
                      <a:pt x="11" y="66"/>
                    </a:lnTo>
                    <a:lnTo>
                      <a:pt x="15" y="66"/>
                    </a:lnTo>
                    <a:lnTo>
                      <a:pt x="18" y="67"/>
                    </a:lnTo>
                    <a:lnTo>
                      <a:pt x="19" y="67"/>
                    </a:lnTo>
                    <a:lnTo>
                      <a:pt x="22" y="66"/>
                    </a:lnTo>
                    <a:lnTo>
                      <a:pt x="27" y="65"/>
                    </a:lnTo>
                    <a:lnTo>
                      <a:pt x="34" y="63"/>
                    </a:lnTo>
                    <a:lnTo>
                      <a:pt x="40" y="62"/>
                    </a:lnTo>
                    <a:lnTo>
                      <a:pt x="45" y="61"/>
                    </a:lnTo>
                    <a:lnTo>
                      <a:pt x="48" y="60"/>
                    </a:lnTo>
                    <a:lnTo>
                      <a:pt x="54" y="56"/>
                    </a:lnTo>
                    <a:lnTo>
                      <a:pt x="63" y="48"/>
                    </a:lnTo>
                    <a:lnTo>
                      <a:pt x="72" y="40"/>
                    </a:lnTo>
                    <a:lnTo>
                      <a:pt x="78" y="34"/>
                    </a:lnTo>
                    <a:lnTo>
                      <a:pt x="83" y="30"/>
                    </a:lnTo>
                    <a:lnTo>
                      <a:pt x="91" y="25"/>
                    </a:lnTo>
                    <a:lnTo>
                      <a:pt x="95" y="22"/>
                    </a:lnTo>
                    <a:lnTo>
                      <a:pt x="97" y="20"/>
                    </a:lnTo>
                    <a:lnTo>
                      <a:pt x="98" y="18"/>
                    </a:lnTo>
                    <a:lnTo>
                      <a:pt x="98" y="18"/>
                    </a:lnTo>
                    <a:lnTo>
                      <a:pt x="98" y="18"/>
                    </a:lnTo>
                    <a:lnTo>
                      <a:pt x="98" y="17"/>
                    </a:lnTo>
                    <a:lnTo>
                      <a:pt x="95" y="17"/>
                    </a:lnTo>
                    <a:lnTo>
                      <a:pt x="92" y="17"/>
                    </a:lnTo>
                    <a:lnTo>
                      <a:pt x="89" y="18"/>
                    </a:lnTo>
                    <a:lnTo>
                      <a:pt x="85" y="18"/>
                    </a:lnTo>
                    <a:lnTo>
                      <a:pt x="77" y="21"/>
                    </a:lnTo>
                    <a:lnTo>
                      <a:pt x="71" y="22"/>
                    </a:lnTo>
                    <a:lnTo>
                      <a:pt x="70" y="23"/>
                    </a:lnTo>
                    <a:lnTo>
                      <a:pt x="68" y="25"/>
                    </a:lnTo>
                    <a:lnTo>
                      <a:pt x="67" y="25"/>
                    </a:lnTo>
                    <a:lnTo>
                      <a:pt x="65" y="25"/>
                    </a:lnTo>
                    <a:lnTo>
                      <a:pt x="63" y="25"/>
                    </a:lnTo>
                    <a:lnTo>
                      <a:pt x="61" y="24"/>
                    </a:lnTo>
                    <a:lnTo>
                      <a:pt x="59" y="23"/>
                    </a:lnTo>
                    <a:lnTo>
                      <a:pt x="58" y="22"/>
                    </a:lnTo>
                    <a:lnTo>
                      <a:pt x="56" y="21"/>
                    </a:lnTo>
                    <a:lnTo>
                      <a:pt x="55" y="18"/>
                    </a:lnTo>
                    <a:lnTo>
                      <a:pt x="54" y="16"/>
                    </a:lnTo>
                    <a:lnTo>
                      <a:pt x="52" y="12"/>
                    </a:lnTo>
                    <a:lnTo>
                      <a:pt x="51" y="10"/>
                    </a:lnTo>
                    <a:lnTo>
                      <a:pt x="51" y="8"/>
                    </a:lnTo>
                    <a:lnTo>
                      <a:pt x="51" y="6"/>
                    </a:lnTo>
                    <a:lnTo>
                      <a:pt x="51" y="5"/>
                    </a:lnTo>
                    <a:close/>
                  </a:path>
                </a:pathLst>
              </a:custGeom>
              <a:solidFill>
                <a:srgbClr val="13398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7" name="ísļidê"/>
              <p:cNvSpPr/>
              <p:nvPr userDrawn="1"/>
            </p:nvSpPr>
            <p:spPr bwMode="auto">
              <a:xfrm>
                <a:off x="3379788" y="2897188"/>
                <a:ext cx="41275" cy="84138"/>
              </a:xfrm>
              <a:custGeom>
                <a:avLst/>
                <a:gdLst>
                  <a:gd name="T0" fmla="*/ 16 w 26"/>
                  <a:gd name="T1" fmla="*/ 0 h 53"/>
                  <a:gd name="T2" fmla="*/ 15 w 26"/>
                  <a:gd name="T3" fmla="*/ 3 h 53"/>
                  <a:gd name="T4" fmla="*/ 14 w 26"/>
                  <a:gd name="T5" fmla="*/ 9 h 53"/>
                  <a:gd name="T6" fmla="*/ 14 w 26"/>
                  <a:gd name="T7" fmla="*/ 15 h 53"/>
                  <a:gd name="T8" fmla="*/ 14 w 26"/>
                  <a:gd name="T9" fmla="*/ 20 h 53"/>
                  <a:gd name="T10" fmla="*/ 16 w 26"/>
                  <a:gd name="T11" fmla="*/ 28 h 53"/>
                  <a:gd name="T12" fmla="*/ 17 w 26"/>
                  <a:gd name="T13" fmla="*/ 32 h 53"/>
                  <a:gd name="T14" fmla="*/ 18 w 26"/>
                  <a:gd name="T15" fmla="*/ 37 h 53"/>
                  <a:gd name="T16" fmla="*/ 20 w 26"/>
                  <a:gd name="T17" fmla="*/ 41 h 53"/>
                  <a:gd name="T18" fmla="*/ 22 w 26"/>
                  <a:gd name="T19" fmla="*/ 45 h 53"/>
                  <a:gd name="T20" fmla="*/ 24 w 26"/>
                  <a:gd name="T21" fmla="*/ 48 h 53"/>
                  <a:gd name="T22" fmla="*/ 25 w 26"/>
                  <a:gd name="T23" fmla="*/ 50 h 53"/>
                  <a:gd name="T24" fmla="*/ 26 w 26"/>
                  <a:gd name="T25" fmla="*/ 52 h 53"/>
                  <a:gd name="T26" fmla="*/ 25 w 26"/>
                  <a:gd name="T27" fmla="*/ 52 h 53"/>
                  <a:gd name="T28" fmla="*/ 25 w 26"/>
                  <a:gd name="T29" fmla="*/ 53 h 53"/>
                  <a:gd name="T30" fmla="*/ 23 w 26"/>
                  <a:gd name="T31" fmla="*/ 53 h 53"/>
                  <a:gd name="T32" fmla="*/ 22 w 26"/>
                  <a:gd name="T33" fmla="*/ 52 h 53"/>
                  <a:gd name="T34" fmla="*/ 17 w 26"/>
                  <a:gd name="T35" fmla="*/ 48 h 53"/>
                  <a:gd name="T36" fmla="*/ 12 w 26"/>
                  <a:gd name="T37" fmla="*/ 44 h 53"/>
                  <a:gd name="T38" fmla="*/ 9 w 26"/>
                  <a:gd name="T39" fmla="*/ 42 h 53"/>
                  <a:gd name="T40" fmla="*/ 6 w 26"/>
                  <a:gd name="T41" fmla="*/ 40 h 53"/>
                  <a:gd name="T42" fmla="*/ 3 w 26"/>
                  <a:gd name="T43" fmla="*/ 40 h 53"/>
                  <a:gd name="T44" fmla="*/ 2 w 26"/>
                  <a:gd name="T45" fmla="*/ 38 h 53"/>
                  <a:gd name="T46" fmla="*/ 1 w 26"/>
                  <a:gd name="T47" fmla="*/ 37 h 53"/>
                  <a:gd name="T48" fmla="*/ 0 w 26"/>
                  <a:gd name="T49" fmla="*/ 36 h 53"/>
                  <a:gd name="T50" fmla="*/ 0 w 26"/>
                  <a:gd name="T51" fmla="*/ 36 h 53"/>
                  <a:gd name="T52" fmla="*/ 0 w 26"/>
                  <a:gd name="T53" fmla="*/ 34 h 53"/>
                  <a:gd name="T54" fmla="*/ 0 w 26"/>
                  <a:gd name="T55" fmla="*/ 30 h 53"/>
                  <a:gd name="T56" fmla="*/ 0 w 26"/>
                  <a:gd name="T57" fmla="*/ 24 h 53"/>
                  <a:gd name="T58" fmla="*/ 1 w 26"/>
                  <a:gd name="T59" fmla="*/ 21 h 53"/>
                  <a:gd name="T60" fmla="*/ 2 w 26"/>
                  <a:gd name="T61" fmla="*/ 19 h 53"/>
                  <a:gd name="T62" fmla="*/ 2 w 26"/>
                  <a:gd name="T63" fmla="*/ 16 h 53"/>
                  <a:gd name="T64" fmla="*/ 3 w 26"/>
                  <a:gd name="T65" fmla="*/ 15 h 53"/>
                  <a:gd name="T66" fmla="*/ 4 w 26"/>
                  <a:gd name="T67" fmla="*/ 12 h 53"/>
                  <a:gd name="T68" fmla="*/ 5 w 26"/>
                  <a:gd name="T69" fmla="*/ 9 h 53"/>
                  <a:gd name="T70" fmla="*/ 5 w 26"/>
                  <a:gd name="T71" fmla="*/ 6 h 53"/>
                  <a:gd name="T72" fmla="*/ 6 w 26"/>
                  <a:gd name="T73" fmla="*/ 4 h 53"/>
                  <a:gd name="T74" fmla="*/ 6 w 26"/>
                  <a:gd name="T75" fmla="*/ 3 h 53"/>
                  <a:gd name="T76" fmla="*/ 6 w 26"/>
                  <a:gd name="T77" fmla="*/ 2 h 53"/>
                  <a:gd name="T78" fmla="*/ 7 w 26"/>
                  <a:gd name="T79" fmla="*/ 1 h 53"/>
                  <a:gd name="T80" fmla="*/ 8 w 26"/>
                  <a:gd name="T81" fmla="*/ 0 h 53"/>
                  <a:gd name="T82" fmla="*/ 13 w 26"/>
                  <a:gd name="T83" fmla="*/ 0 h 53"/>
                  <a:gd name="T84" fmla="*/ 16 w 26"/>
                  <a:gd name="T85"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6" h="53">
                    <a:moveTo>
                      <a:pt x="16" y="0"/>
                    </a:moveTo>
                    <a:lnTo>
                      <a:pt x="15" y="3"/>
                    </a:lnTo>
                    <a:lnTo>
                      <a:pt x="14" y="9"/>
                    </a:lnTo>
                    <a:lnTo>
                      <a:pt x="14" y="15"/>
                    </a:lnTo>
                    <a:lnTo>
                      <a:pt x="14" y="20"/>
                    </a:lnTo>
                    <a:lnTo>
                      <a:pt x="16" y="28"/>
                    </a:lnTo>
                    <a:lnTo>
                      <a:pt x="17" y="32"/>
                    </a:lnTo>
                    <a:lnTo>
                      <a:pt x="18" y="37"/>
                    </a:lnTo>
                    <a:lnTo>
                      <a:pt x="20" y="41"/>
                    </a:lnTo>
                    <a:lnTo>
                      <a:pt x="22" y="45"/>
                    </a:lnTo>
                    <a:lnTo>
                      <a:pt x="24" y="48"/>
                    </a:lnTo>
                    <a:lnTo>
                      <a:pt x="25" y="50"/>
                    </a:lnTo>
                    <a:lnTo>
                      <a:pt x="26" y="52"/>
                    </a:lnTo>
                    <a:lnTo>
                      <a:pt x="25" y="52"/>
                    </a:lnTo>
                    <a:lnTo>
                      <a:pt x="25" y="53"/>
                    </a:lnTo>
                    <a:lnTo>
                      <a:pt x="23" y="53"/>
                    </a:lnTo>
                    <a:lnTo>
                      <a:pt x="22" y="52"/>
                    </a:lnTo>
                    <a:lnTo>
                      <a:pt x="17" y="48"/>
                    </a:lnTo>
                    <a:lnTo>
                      <a:pt x="12" y="44"/>
                    </a:lnTo>
                    <a:lnTo>
                      <a:pt x="9" y="42"/>
                    </a:lnTo>
                    <a:lnTo>
                      <a:pt x="6" y="40"/>
                    </a:lnTo>
                    <a:lnTo>
                      <a:pt x="3" y="40"/>
                    </a:lnTo>
                    <a:lnTo>
                      <a:pt x="2" y="38"/>
                    </a:lnTo>
                    <a:lnTo>
                      <a:pt x="1" y="37"/>
                    </a:lnTo>
                    <a:lnTo>
                      <a:pt x="0" y="36"/>
                    </a:lnTo>
                    <a:lnTo>
                      <a:pt x="0" y="36"/>
                    </a:lnTo>
                    <a:lnTo>
                      <a:pt x="0" y="34"/>
                    </a:lnTo>
                    <a:lnTo>
                      <a:pt x="0" y="30"/>
                    </a:lnTo>
                    <a:lnTo>
                      <a:pt x="0" y="24"/>
                    </a:lnTo>
                    <a:lnTo>
                      <a:pt x="1" y="21"/>
                    </a:lnTo>
                    <a:lnTo>
                      <a:pt x="2" y="19"/>
                    </a:lnTo>
                    <a:lnTo>
                      <a:pt x="2" y="16"/>
                    </a:lnTo>
                    <a:lnTo>
                      <a:pt x="3" y="15"/>
                    </a:lnTo>
                    <a:lnTo>
                      <a:pt x="4" y="12"/>
                    </a:lnTo>
                    <a:lnTo>
                      <a:pt x="5" y="9"/>
                    </a:lnTo>
                    <a:lnTo>
                      <a:pt x="5" y="6"/>
                    </a:lnTo>
                    <a:lnTo>
                      <a:pt x="6" y="4"/>
                    </a:lnTo>
                    <a:lnTo>
                      <a:pt x="6" y="3"/>
                    </a:lnTo>
                    <a:lnTo>
                      <a:pt x="6" y="2"/>
                    </a:lnTo>
                    <a:lnTo>
                      <a:pt x="7" y="1"/>
                    </a:lnTo>
                    <a:lnTo>
                      <a:pt x="8" y="0"/>
                    </a:lnTo>
                    <a:lnTo>
                      <a:pt x="13" y="0"/>
                    </a:lnTo>
                    <a:lnTo>
                      <a:pt x="16" y="0"/>
                    </a:lnTo>
                    <a:close/>
                  </a:path>
                </a:pathLst>
              </a:custGeom>
              <a:solidFill>
                <a:srgbClr val="13398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8" name="işľíḋe"/>
              <p:cNvSpPr/>
              <p:nvPr userDrawn="1"/>
            </p:nvSpPr>
            <p:spPr bwMode="auto">
              <a:xfrm>
                <a:off x="3241676" y="2805113"/>
                <a:ext cx="220663" cy="111125"/>
              </a:xfrm>
              <a:custGeom>
                <a:avLst/>
                <a:gdLst>
                  <a:gd name="T0" fmla="*/ 121 w 139"/>
                  <a:gd name="T1" fmla="*/ 7 h 70"/>
                  <a:gd name="T2" fmla="*/ 121 w 139"/>
                  <a:gd name="T3" fmla="*/ 4 h 70"/>
                  <a:gd name="T4" fmla="*/ 124 w 139"/>
                  <a:gd name="T5" fmla="*/ 2 h 70"/>
                  <a:gd name="T6" fmla="*/ 130 w 139"/>
                  <a:gd name="T7" fmla="*/ 0 h 70"/>
                  <a:gd name="T8" fmla="*/ 134 w 139"/>
                  <a:gd name="T9" fmla="*/ 4 h 70"/>
                  <a:gd name="T10" fmla="*/ 139 w 139"/>
                  <a:gd name="T11" fmla="*/ 12 h 70"/>
                  <a:gd name="T12" fmla="*/ 137 w 139"/>
                  <a:gd name="T13" fmla="*/ 18 h 70"/>
                  <a:gd name="T14" fmla="*/ 125 w 139"/>
                  <a:gd name="T15" fmla="*/ 31 h 70"/>
                  <a:gd name="T16" fmla="*/ 122 w 139"/>
                  <a:gd name="T17" fmla="*/ 37 h 70"/>
                  <a:gd name="T18" fmla="*/ 124 w 139"/>
                  <a:gd name="T19" fmla="*/ 38 h 70"/>
                  <a:gd name="T20" fmla="*/ 124 w 139"/>
                  <a:gd name="T21" fmla="*/ 37 h 70"/>
                  <a:gd name="T22" fmla="*/ 129 w 139"/>
                  <a:gd name="T23" fmla="*/ 37 h 70"/>
                  <a:gd name="T24" fmla="*/ 133 w 139"/>
                  <a:gd name="T25" fmla="*/ 38 h 70"/>
                  <a:gd name="T26" fmla="*/ 135 w 139"/>
                  <a:gd name="T27" fmla="*/ 41 h 70"/>
                  <a:gd name="T28" fmla="*/ 133 w 139"/>
                  <a:gd name="T29" fmla="*/ 46 h 70"/>
                  <a:gd name="T30" fmla="*/ 129 w 139"/>
                  <a:gd name="T31" fmla="*/ 50 h 70"/>
                  <a:gd name="T32" fmla="*/ 127 w 139"/>
                  <a:gd name="T33" fmla="*/ 50 h 70"/>
                  <a:gd name="T34" fmla="*/ 119 w 139"/>
                  <a:gd name="T35" fmla="*/ 45 h 70"/>
                  <a:gd name="T36" fmla="*/ 113 w 139"/>
                  <a:gd name="T37" fmla="*/ 45 h 70"/>
                  <a:gd name="T38" fmla="*/ 99 w 139"/>
                  <a:gd name="T39" fmla="*/ 53 h 70"/>
                  <a:gd name="T40" fmla="*/ 84 w 139"/>
                  <a:gd name="T41" fmla="*/ 61 h 70"/>
                  <a:gd name="T42" fmla="*/ 70 w 139"/>
                  <a:gd name="T43" fmla="*/ 66 h 70"/>
                  <a:gd name="T44" fmla="*/ 47 w 139"/>
                  <a:gd name="T45" fmla="*/ 69 h 70"/>
                  <a:gd name="T46" fmla="*/ 31 w 139"/>
                  <a:gd name="T47" fmla="*/ 69 h 70"/>
                  <a:gd name="T48" fmla="*/ 14 w 139"/>
                  <a:gd name="T49" fmla="*/ 69 h 70"/>
                  <a:gd name="T50" fmla="*/ 0 w 139"/>
                  <a:gd name="T51" fmla="*/ 67 h 70"/>
                  <a:gd name="T52" fmla="*/ 0 w 139"/>
                  <a:gd name="T53" fmla="*/ 66 h 70"/>
                  <a:gd name="T54" fmla="*/ 4 w 139"/>
                  <a:gd name="T55" fmla="*/ 64 h 70"/>
                  <a:gd name="T56" fmla="*/ 16 w 139"/>
                  <a:gd name="T57" fmla="*/ 62 h 70"/>
                  <a:gd name="T58" fmla="*/ 37 w 139"/>
                  <a:gd name="T59" fmla="*/ 59 h 70"/>
                  <a:gd name="T60" fmla="*/ 49 w 139"/>
                  <a:gd name="T61" fmla="*/ 58 h 70"/>
                  <a:gd name="T62" fmla="*/ 65 w 139"/>
                  <a:gd name="T63" fmla="*/ 54 h 70"/>
                  <a:gd name="T64" fmla="*/ 83 w 139"/>
                  <a:gd name="T65" fmla="*/ 49 h 70"/>
                  <a:gd name="T66" fmla="*/ 87 w 139"/>
                  <a:gd name="T67" fmla="*/ 47 h 70"/>
                  <a:gd name="T68" fmla="*/ 89 w 139"/>
                  <a:gd name="T69" fmla="*/ 43 h 70"/>
                  <a:gd name="T70" fmla="*/ 87 w 139"/>
                  <a:gd name="T71" fmla="*/ 42 h 70"/>
                  <a:gd name="T72" fmla="*/ 75 w 139"/>
                  <a:gd name="T73" fmla="*/ 43 h 70"/>
                  <a:gd name="T74" fmla="*/ 68 w 139"/>
                  <a:gd name="T75" fmla="*/ 40 h 70"/>
                  <a:gd name="T76" fmla="*/ 65 w 139"/>
                  <a:gd name="T77" fmla="*/ 35 h 70"/>
                  <a:gd name="T78" fmla="*/ 65 w 139"/>
                  <a:gd name="T79" fmla="*/ 32 h 70"/>
                  <a:gd name="T80" fmla="*/ 67 w 139"/>
                  <a:gd name="T81" fmla="*/ 29 h 70"/>
                  <a:gd name="T82" fmla="*/ 78 w 139"/>
                  <a:gd name="T83" fmla="*/ 30 h 70"/>
                  <a:gd name="T84" fmla="*/ 94 w 139"/>
                  <a:gd name="T85" fmla="*/ 32 h 70"/>
                  <a:gd name="T86" fmla="*/ 103 w 139"/>
                  <a:gd name="T87" fmla="*/ 33 h 70"/>
                  <a:gd name="T88" fmla="*/ 106 w 139"/>
                  <a:gd name="T89" fmla="*/ 31 h 70"/>
                  <a:gd name="T90" fmla="*/ 118 w 139"/>
                  <a:gd name="T91" fmla="*/ 1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9" h="70">
                    <a:moveTo>
                      <a:pt x="121" y="10"/>
                    </a:moveTo>
                    <a:lnTo>
                      <a:pt x="121" y="9"/>
                    </a:lnTo>
                    <a:lnTo>
                      <a:pt x="121" y="7"/>
                    </a:lnTo>
                    <a:lnTo>
                      <a:pt x="121" y="6"/>
                    </a:lnTo>
                    <a:lnTo>
                      <a:pt x="121" y="5"/>
                    </a:lnTo>
                    <a:lnTo>
                      <a:pt x="121" y="4"/>
                    </a:lnTo>
                    <a:lnTo>
                      <a:pt x="122" y="3"/>
                    </a:lnTo>
                    <a:lnTo>
                      <a:pt x="122" y="2"/>
                    </a:lnTo>
                    <a:lnTo>
                      <a:pt x="124" y="2"/>
                    </a:lnTo>
                    <a:lnTo>
                      <a:pt x="125" y="2"/>
                    </a:lnTo>
                    <a:lnTo>
                      <a:pt x="128" y="1"/>
                    </a:lnTo>
                    <a:lnTo>
                      <a:pt x="130" y="0"/>
                    </a:lnTo>
                    <a:lnTo>
                      <a:pt x="131" y="1"/>
                    </a:lnTo>
                    <a:lnTo>
                      <a:pt x="133" y="2"/>
                    </a:lnTo>
                    <a:lnTo>
                      <a:pt x="134" y="4"/>
                    </a:lnTo>
                    <a:lnTo>
                      <a:pt x="137" y="7"/>
                    </a:lnTo>
                    <a:lnTo>
                      <a:pt x="138" y="10"/>
                    </a:lnTo>
                    <a:lnTo>
                      <a:pt x="139" y="12"/>
                    </a:lnTo>
                    <a:lnTo>
                      <a:pt x="139" y="14"/>
                    </a:lnTo>
                    <a:lnTo>
                      <a:pt x="138" y="15"/>
                    </a:lnTo>
                    <a:lnTo>
                      <a:pt x="137" y="18"/>
                    </a:lnTo>
                    <a:lnTo>
                      <a:pt x="133" y="22"/>
                    </a:lnTo>
                    <a:lnTo>
                      <a:pt x="128" y="29"/>
                    </a:lnTo>
                    <a:lnTo>
                      <a:pt x="125" y="31"/>
                    </a:lnTo>
                    <a:lnTo>
                      <a:pt x="124" y="34"/>
                    </a:lnTo>
                    <a:lnTo>
                      <a:pt x="123" y="36"/>
                    </a:lnTo>
                    <a:lnTo>
                      <a:pt x="122" y="37"/>
                    </a:lnTo>
                    <a:lnTo>
                      <a:pt x="123" y="38"/>
                    </a:lnTo>
                    <a:lnTo>
                      <a:pt x="123" y="38"/>
                    </a:lnTo>
                    <a:lnTo>
                      <a:pt x="124" y="38"/>
                    </a:lnTo>
                    <a:lnTo>
                      <a:pt x="124" y="38"/>
                    </a:lnTo>
                    <a:lnTo>
                      <a:pt x="124" y="37"/>
                    </a:lnTo>
                    <a:lnTo>
                      <a:pt x="124" y="37"/>
                    </a:lnTo>
                    <a:lnTo>
                      <a:pt x="125" y="37"/>
                    </a:lnTo>
                    <a:lnTo>
                      <a:pt x="125" y="37"/>
                    </a:lnTo>
                    <a:lnTo>
                      <a:pt x="129" y="37"/>
                    </a:lnTo>
                    <a:lnTo>
                      <a:pt x="131" y="38"/>
                    </a:lnTo>
                    <a:lnTo>
                      <a:pt x="133" y="38"/>
                    </a:lnTo>
                    <a:lnTo>
                      <a:pt x="133" y="38"/>
                    </a:lnTo>
                    <a:lnTo>
                      <a:pt x="134" y="38"/>
                    </a:lnTo>
                    <a:lnTo>
                      <a:pt x="135" y="38"/>
                    </a:lnTo>
                    <a:lnTo>
                      <a:pt x="135" y="41"/>
                    </a:lnTo>
                    <a:lnTo>
                      <a:pt x="135" y="42"/>
                    </a:lnTo>
                    <a:lnTo>
                      <a:pt x="134" y="45"/>
                    </a:lnTo>
                    <a:lnTo>
                      <a:pt x="133" y="46"/>
                    </a:lnTo>
                    <a:lnTo>
                      <a:pt x="132" y="48"/>
                    </a:lnTo>
                    <a:lnTo>
                      <a:pt x="130" y="49"/>
                    </a:lnTo>
                    <a:lnTo>
                      <a:pt x="129" y="50"/>
                    </a:lnTo>
                    <a:lnTo>
                      <a:pt x="129" y="50"/>
                    </a:lnTo>
                    <a:lnTo>
                      <a:pt x="128" y="50"/>
                    </a:lnTo>
                    <a:lnTo>
                      <a:pt x="127" y="50"/>
                    </a:lnTo>
                    <a:lnTo>
                      <a:pt x="125" y="48"/>
                    </a:lnTo>
                    <a:lnTo>
                      <a:pt x="121" y="46"/>
                    </a:lnTo>
                    <a:lnTo>
                      <a:pt x="119" y="45"/>
                    </a:lnTo>
                    <a:lnTo>
                      <a:pt x="117" y="45"/>
                    </a:lnTo>
                    <a:lnTo>
                      <a:pt x="115" y="45"/>
                    </a:lnTo>
                    <a:lnTo>
                      <a:pt x="113" y="45"/>
                    </a:lnTo>
                    <a:lnTo>
                      <a:pt x="109" y="48"/>
                    </a:lnTo>
                    <a:lnTo>
                      <a:pt x="104" y="51"/>
                    </a:lnTo>
                    <a:lnTo>
                      <a:pt x="99" y="53"/>
                    </a:lnTo>
                    <a:lnTo>
                      <a:pt x="95" y="54"/>
                    </a:lnTo>
                    <a:lnTo>
                      <a:pt x="89" y="58"/>
                    </a:lnTo>
                    <a:lnTo>
                      <a:pt x="84" y="61"/>
                    </a:lnTo>
                    <a:lnTo>
                      <a:pt x="78" y="63"/>
                    </a:lnTo>
                    <a:lnTo>
                      <a:pt x="75" y="64"/>
                    </a:lnTo>
                    <a:lnTo>
                      <a:pt x="70" y="66"/>
                    </a:lnTo>
                    <a:lnTo>
                      <a:pt x="62" y="66"/>
                    </a:lnTo>
                    <a:lnTo>
                      <a:pt x="53" y="68"/>
                    </a:lnTo>
                    <a:lnTo>
                      <a:pt x="47" y="69"/>
                    </a:lnTo>
                    <a:lnTo>
                      <a:pt x="41" y="70"/>
                    </a:lnTo>
                    <a:lnTo>
                      <a:pt x="36" y="70"/>
                    </a:lnTo>
                    <a:lnTo>
                      <a:pt x="31" y="69"/>
                    </a:lnTo>
                    <a:lnTo>
                      <a:pt x="27" y="69"/>
                    </a:lnTo>
                    <a:lnTo>
                      <a:pt x="21" y="69"/>
                    </a:lnTo>
                    <a:lnTo>
                      <a:pt x="14" y="69"/>
                    </a:lnTo>
                    <a:lnTo>
                      <a:pt x="7" y="68"/>
                    </a:lnTo>
                    <a:lnTo>
                      <a:pt x="0" y="67"/>
                    </a:lnTo>
                    <a:lnTo>
                      <a:pt x="0" y="67"/>
                    </a:lnTo>
                    <a:lnTo>
                      <a:pt x="0" y="67"/>
                    </a:lnTo>
                    <a:lnTo>
                      <a:pt x="0" y="66"/>
                    </a:lnTo>
                    <a:lnTo>
                      <a:pt x="0" y="66"/>
                    </a:lnTo>
                    <a:lnTo>
                      <a:pt x="1" y="65"/>
                    </a:lnTo>
                    <a:lnTo>
                      <a:pt x="2" y="64"/>
                    </a:lnTo>
                    <a:lnTo>
                      <a:pt x="4" y="64"/>
                    </a:lnTo>
                    <a:lnTo>
                      <a:pt x="6" y="63"/>
                    </a:lnTo>
                    <a:lnTo>
                      <a:pt x="9" y="63"/>
                    </a:lnTo>
                    <a:lnTo>
                      <a:pt x="16" y="62"/>
                    </a:lnTo>
                    <a:lnTo>
                      <a:pt x="23" y="61"/>
                    </a:lnTo>
                    <a:lnTo>
                      <a:pt x="31" y="60"/>
                    </a:lnTo>
                    <a:lnTo>
                      <a:pt x="37" y="59"/>
                    </a:lnTo>
                    <a:lnTo>
                      <a:pt x="43" y="59"/>
                    </a:lnTo>
                    <a:lnTo>
                      <a:pt x="46" y="59"/>
                    </a:lnTo>
                    <a:lnTo>
                      <a:pt x="49" y="58"/>
                    </a:lnTo>
                    <a:lnTo>
                      <a:pt x="52" y="58"/>
                    </a:lnTo>
                    <a:lnTo>
                      <a:pt x="54" y="58"/>
                    </a:lnTo>
                    <a:lnTo>
                      <a:pt x="65" y="54"/>
                    </a:lnTo>
                    <a:lnTo>
                      <a:pt x="75" y="51"/>
                    </a:lnTo>
                    <a:lnTo>
                      <a:pt x="80" y="50"/>
                    </a:lnTo>
                    <a:lnTo>
                      <a:pt x="83" y="49"/>
                    </a:lnTo>
                    <a:lnTo>
                      <a:pt x="85" y="49"/>
                    </a:lnTo>
                    <a:lnTo>
                      <a:pt x="86" y="47"/>
                    </a:lnTo>
                    <a:lnTo>
                      <a:pt x="87" y="47"/>
                    </a:lnTo>
                    <a:lnTo>
                      <a:pt x="88" y="46"/>
                    </a:lnTo>
                    <a:lnTo>
                      <a:pt x="89" y="44"/>
                    </a:lnTo>
                    <a:lnTo>
                      <a:pt x="89" y="43"/>
                    </a:lnTo>
                    <a:lnTo>
                      <a:pt x="89" y="42"/>
                    </a:lnTo>
                    <a:lnTo>
                      <a:pt x="89" y="42"/>
                    </a:lnTo>
                    <a:lnTo>
                      <a:pt x="87" y="42"/>
                    </a:lnTo>
                    <a:lnTo>
                      <a:pt x="84" y="43"/>
                    </a:lnTo>
                    <a:lnTo>
                      <a:pt x="80" y="43"/>
                    </a:lnTo>
                    <a:lnTo>
                      <a:pt x="75" y="43"/>
                    </a:lnTo>
                    <a:lnTo>
                      <a:pt x="72" y="42"/>
                    </a:lnTo>
                    <a:lnTo>
                      <a:pt x="70" y="42"/>
                    </a:lnTo>
                    <a:lnTo>
                      <a:pt x="68" y="40"/>
                    </a:lnTo>
                    <a:lnTo>
                      <a:pt x="65" y="38"/>
                    </a:lnTo>
                    <a:lnTo>
                      <a:pt x="65" y="36"/>
                    </a:lnTo>
                    <a:lnTo>
                      <a:pt x="65" y="35"/>
                    </a:lnTo>
                    <a:lnTo>
                      <a:pt x="65" y="34"/>
                    </a:lnTo>
                    <a:lnTo>
                      <a:pt x="65" y="33"/>
                    </a:lnTo>
                    <a:lnTo>
                      <a:pt x="65" y="32"/>
                    </a:lnTo>
                    <a:lnTo>
                      <a:pt x="65" y="30"/>
                    </a:lnTo>
                    <a:lnTo>
                      <a:pt x="66" y="30"/>
                    </a:lnTo>
                    <a:lnTo>
                      <a:pt x="67" y="29"/>
                    </a:lnTo>
                    <a:lnTo>
                      <a:pt x="70" y="29"/>
                    </a:lnTo>
                    <a:lnTo>
                      <a:pt x="73" y="30"/>
                    </a:lnTo>
                    <a:lnTo>
                      <a:pt x="78" y="30"/>
                    </a:lnTo>
                    <a:lnTo>
                      <a:pt x="85" y="31"/>
                    </a:lnTo>
                    <a:lnTo>
                      <a:pt x="90" y="32"/>
                    </a:lnTo>
                    <a:lnTo>
                      <a:pt x="94" y="32"/>
                    </a:lnTo>
                    <a:lnTo>
                      <a:pt x="97" y="33"/>
                    </a:lnTo>
                    <a:lnTo>
                      <a:pt x="101" y="33"/>
                    </a:lnTo>
                    <a:lnTo>
                      <a:pt x="103" y="33"/>
                    </a:lnTo>
                    <a:lnTo>
                      <a:pt x="105" y="32"/>
                    </a:lnTo>
                    <a:lnTo>
                      <a:pt x="105" y="32"/>
                    </a:lnTo>
                    <a:lnTo>
                      <a:pt x="106" y="31"/>
                    </a:lnTo>
                    <a:lnTo>
                      <a:pt x="109" y="28"/>
                    </a:lnTo>
                    <a:lnTo>
                      <a:pt x="114" y="21"/>
                    </a:lnTo>
                    <a:lnTo>
                      <a:pt x="118" y="14"/>
                    </a:lnTo>
                    <a:lnTo>
                      <a:pt x="121" y="10"/>
                    </a:lnTo>
                    <a:close/>
                  </a:path>
                </a:pathLst>
              </a:custGeom>
              <a:solidFill>
                <a:srgbClr val="13398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9" name="isḷiḑé"/>
              <p:cNvSpPr/>
              <p:nvPr userDrawn="1"/>
            </p:nvSpPr>
            <p:spPr bwMode="auto">
              <a:xfrm>
                <a:off x="3446463" y="3074988"/>
                <a:ext cx="247650" cy="138113"/>
              </a:xfrm>
              <a:custGeom>
                <a:avLst/>
                <a:gdLst>
                  <a:gd name="T0" fmla="*/ 107 w 156"/>
                  <a:gd name="T1" fmla="*/ 43 h 87"/>
                  <a:gd name="T2" fmla="*/ 105 w 156"/>
                  <a:gd name="T3" fmla="*/ 49 h 87"/>
                  <a:gd name="T4" fmla="*/ 101 w 156"/>
                  <a:gd name="T5" fmla="*/ 28 h 87"/>
                  <a:gd name="T6" fmla="*/ 109 w 156"/>
                  <a:gd name="T7" fmla="*/ 32 h 87"/>
                  <a:gd name="T8" fmla="*/ 104 w 156"/>
                  <a:gd name="T9" fmla="*/ 35 h 87"/>
                  <a:gd name="T10" fmla="*/ 98 w 156"/>
                  <a:gd name="T11" fmla="*/ 18 h 87"/>
                  <a:gd name="T12" fmla="*/ 105 w 156"/>
                  <a:gd name="T13" fmla="*/ 20 h 87"/>
                  <a:gd name="T14" fmla="*/ 99 w 156"/>
                  <a:gd name="T15" fmla="*/ 22 h 87"/>
                  <a:gd name="T16" fmla="*/ 97 w 156"/>
                  <a:gd name="T17" fmla="*/ 25 h 87"/>
                  <a:gd name="T18" fmla="*/ 89 w 156"/>
                  <a:gd name="T19" fmla="*/ 28 h 87"/>
                  <a:gd name="T20" fmla="*/ 90 w 156"/>
                  <a:gd name="T21" fmla="*/ 36 h 87"/>
                  <a:gd name="T22" fmla="*/ 80 w 156"/>
                  <a:gd name="T23" fmla="*/ 37 h 87"/>
                  <a:gd name="T24" fmla="*/ 78 w 156"/>
                  <a:gd name="T25" fmla="*/ 41 h 87"/>
                  <a:gd name="T26" fmla="*/ 93 w 156"/>
                  <a:gd name="T27" fmla="*/ 48 h 87"/>
                  <a:gd name="T28" fmla="*/ 85 w 156"/>
                  <a:gd name="T29" fmla="*/ 52 h 87"/>
                  <a:gd name="T30" fmla="*/ 95 w 156"/>
                  <a:gd name="T31" fmla="*/ 53 h 87"/>
                  <a:gd name="T32" fmla="*/ 110 w 156"/>
                  <a:gd name="T33" fmla="*/ 55 h 87"/>
                  <a:gd name="T34" fmla="*/ 119 w 156"/>
                  <a:gd name="T35" fmla="*/ 49 h 87"/>
                  <a:gd name="T36" fmla="*/ 128 w 156"/>
                  <a:gd name="T37" fmla="*/ 62 h 87"/>
                  <a:gd name="T38" fmla="*/ 92 w 156"/>
                  <a:gd name="T39" fmla="*/ 59 h 87"/>
                  <a:gd name="T40" fmla="*/ 74 w 156"/>
                  <a:gd name="T41" fmla="*/ 49 h 87"/>
                  <a:gd name="T42" fmla="*/ 53 w 156"/>
                  <a:gd name="T43" fmla="*/ 33 h 87"/>
                  <a:gd name="T44" fmla="*/ 60 w 156"/>
                  <a:gd name="T45" fmla="*/ 45 h 87"/>
                  <a:gd name="T46" fmla="*/ 73 w 156"/>
                  <a:gd name="T47" fmla="*/ 61 h 87"/>
                  <a:gd name="T48" fmla="*/ 52 w 156"/>
                  <a:gd name="T49" fmla="*/ 53 h 87"/>
                  <a:gd name="T50" fmla="*/ 32 w 156"/>
                  <a:gd name="T51" fmla="*/ 45 h 87"/>
                  <a:gd name="T52" fmla="*/ 11 w 156"/>
                  <a:gd name="T53" fmla="*/ 29 h 87"/>
                  <a:gd name="T54" fmla="*/ 9 w 156"/>
                  <a:gd name="T55" fmla="*/ 41 h 87"/>
                  <a:gd name="T56" fmla="*/ 35 w 156"/>
                  <a:gd name="T57" fmla="*/ 60 h 87"/>
                  <a:gd name="T58" fmla="*/ 25 w 156"/>
                  <a:gd name="T59" fmla="*/ 69 h 87"/>
                  <a:gd name="T60" fmla="*/ 6 w 156"/>
                  <a:gd name="T61" fmla="*/ 69 h 87"/>
                  <a:gd name="T62" fmla="*/ 0 w 156"/>
                  <a:gd name="T63" fmla="*/ 66 h 87"/>
                  <a:gd name="T64" fmla="*/ 5 w 156"/>
                  <a:gd name="T65" fmla="*/ 86 h 87"/>
                  <a:gd name="T66" fmla="*/ 37 w 156"/>
                  <a:gd name="T67" fmla="*/ 73 h 87"/>
                  <a:gd name="T68" fmla="*/ 51 w 156"/>
                  <a:gd name="T69" fmla="*/ 71 h 87"/>
                  <a:gd name="T70" fmla="*/ 44 w 156"/>
                  <a:gd name="T71" fmla="*/ 75 h 87"/>
                  <a:gd name="T72" fmla="*/ 61 w 156"/>
                  <a:gd name="T73" fmla="*/ 86 h 87"/>
                  <a:gd name="T74" fmla="*/ 64 w 156"/>
                  <a:gd name="T75" fmla="*/ 72 h 87"/>
                  <a:gd name="T76" fmla="*/ 53 w 156"/>
                  <a:gd name="T77" fmla="*/ 61 h 87"/>
                  <a:gd name="T78" fmla="*/ 75 w 156"/>
                  <a:gd name="T79" fmla="*/ 67 h 87"/>
                  <a:gd name="T80" fmla="*/ 95 w 156"/>
                  <a:gd name="T81" fmla="*/ 76 h 87"/>
                  <a:gd name="T82" fmla="*/ 94 w 156"/>
                  <a:gd name="T83" fmla="*/ 65 h 87"/>
                  <a:gd name="T84" fmla="*/ 117 w 156"/>
                  <a:gd name="T85" fmla="*/ 67 h 87"/>
                  <a:gd name="T86" fmla="*/ 143 w 156"/>
                  <a:gd name="T87" fmla="*/ 67 h 87"/>
                  <a:gd name="T88" fmla="*/ 132 w 156"/>
                  <a:gd name="T89" fmla="*/ 51 h 87"/>
                  <a:gd name="T90" fmla="*/ 118 w 156"/>
                  <a:gd name="T91" fmla="*/ 41 h 87"/>
                  <a:gd name="T92" fmla="*/ 120 w 156"/>
                  <a:gd name="T93" fmla="*/ 32 h 87"/>
                  <a:gd name="T94" fmla="*/ 145 w 156"/>
                  <a:gd name="T95" fmla="*/ 39 h 87"/>
                  <a:gd name="T96" fmla="*/ 155 w 156"/>
                  <a:gd name="T97" fmla="*/ 37 h 87"/>
                  <a:gd name="T98" fmla="*/ 150 w 156"/>
                  <a:gd name="T99" fmla="*/ 23 h 87"/>
                  <a:gd name="T100" fmla="*/ 137 w 156"/>
                  <a:gd name="T101" fmla="*/ 29 h 87"/>
                  <a:gd name="T102" fmla="*/ 112 w 156"/>
                  <a:gd name="T103" fmla="*/ 21 h 87"/>
                  <a:gd name="T104" fmla="*/ 105 w 156"/>
                  <a:gd name="T105" fmla="*/ 11 h 87"/>
                  <a:gd name="T106" fmla="*/ 105 w 156"/>
                  <a:gd name="T107" fmla="*/ 1 h 87"/>
                  <a:gd name="T108" fmla="*/ 93 w 156"/>
                  <a:gd name="T109" fmla="*/ 13 h 87"/>
                  <a:gd name="T110" fmla="*/ 78 w 156"/>
                  <a:gd name="T111" fmla="*/ 24 h 87"/>
                  <a:gd name="T112" fmla="*/ 79 w 156"/>
                  <a:gd name="T113" fmla="*/ 6 h 87"/>
                  <a:gd name="T114" fmla="*/ 68 w 156"/>
                  <a:gd name="T115" fmla="*/ 22 h 87"/>
                  <a:gd name="T116" fmla="*/ 67 w 156"/>
                  <a:gd name="T117" fmla="*/ 28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56" h="87">
                    <a:moveTo>
                      <a:pt x="96" y="49"/>
                    </a:moveTo>
                    <a:lnTo>
                      <a:pt x="97" y="47"/>
                    </a:lnTo>
                    <a:lnTo>
                      <a:pt x="97" y="45"/>
                    </a:lnTo>
                    <a:lnTo>
                      <a:pt x="97" y="45"/>
                    </a:lnTo>
                    <a:lnTo>
                      <a:pt x="98" y="44"/>
                    </a:lnTo>
                    <a:lnTo>
                      <a:pt x="99" y="44"/>
                    </a:lnTo>
                    <a:lnTo>
                      <a:pt x="100" y="44"/>
                    </a:lnTo>
                    <a:lnTo>
                      <a:pt x="104" y="44"/>
                    </a:lnTo>
                    <a:lnTo>
                      <a:pt x="107" y="43"/>
                    </a:lnTo>
                    <a:lnTo>
                      <a:pt x="108" y="44"/>
                    </a:lnTo>
                    <a:lnTo>
                      <a:pt x="109" y="45"/>
                    </a:lnTo>
                    <a:lnTo>
                      <a:pt x="109" y="46"/>
                    </a:lnTo>
                    <a:lnTo>
                      <a:pt x="109" y="47"/>
                    </a:lnTo>
                    <a:lnTo>
                      <a:pt x="109" y="48"/>
                    </a:lnTo>
                    <a:lnTo>
                      <a:pt x="109" y="48"/>
                    </a:lnTo>
                    <a:lnTo>
                      <a:pt x="108" y="49"/>
                    </a:lnTo>
                    <a:lnTo>
                      <a:pt x="105" y="49"/>
                    </a:lnTo>
                    <a:lnTo>
                      <a:pt x="105" y="49"/>
                    </a:lnTo>
                    <a:lnTo>
                      <a:pt x="104" y="50"/>
                    </a:lnTo>
                    <a:lnTo>
                      <a:pt x="102" y="50"/>
                    </a:lnTo>
                    <a:lnTo>
                      <a:pt x="101" y="50"/>
                    </a:lnTo>
                    <a:lnTo>
                      <a:pt x="97" y="49"/>
                    </a:lnTo>
                    <a:lnTo>
                      <a:pt x="96" y="49"/>
                    </a:lnTo>
                    <a:lnTo>
                      <a:pt x="96" y="49"/>
                    </a:lnTo>
                    <a:close/>
                    <a:moveTo>
                      <a:pt x="101" y="32"/>
                    </a:moveTo>
                    <a:lnTo>
                      <a:pt x="100" y="30"/>
                    </a:lnTo>
                    <a:lnTo>
                      <a:pt x="101" y="28"/>
                    </a:lnTo>
                    <a:lnTo>
                      <a:pt x="101" y="28"/>
                    </a:lnTo>
                    <a:lnTo>
                      <a:pt x="101" y="27"/>
                    </a:lnTo>
                    <a:lnTo>
                      <a:pt x="102" y="27"/>
                    </a:lnTo>
                    <a:lnTo>
                      <a:pt x="104" y="28"/>
                    </a:lnTo>
                    <a:lnTo>
                      <a:pt x="106" y="29"/>
                    </a:lnTo>
                    <a:lnTo>
                      <a:pt x="108" y="31"/>
                    </a:lnTo>
                    <a:lnTo>
                      <a:pt x="108" y="31"/>
                    </a:lnTo>
                    <a:lnTo>
                      <a:pt x="109" y="32"/>
                    </a:lnTo>
                    <a:lnTo>
                      <a:pt x="109" y="32"/>
                    </a:lnTo>
                    <a:lnTo>
                      <a:pt x="109" y="33"/>
                    </a:lnTo>
                    <a:lnTo>
                      <a:pt x="109" y="35"/>
                    </a:lnTo>
                    <a:lnTo>
                      <a:pt x="109" y="36"/>
                    </a:lnTo>
                    <a:lnTo>
                      <a:pt x="108" y="37"/>
                    </a:lnTo>
                    <a:lnTo>
                      <a:pt x="108" y="37"/>
                    </a:lnTo>
                    <a:lnTo>
                      <a:pt x="108" y="36"/>
                    </a:lnTo>
                    <a:lnTo>
                      <a:pt x="107" y="36"/>
                    </a:lnTo>
                    <a:lnTo>
                      <a:pt x="105" y="35"/>
                    </a:lnTo>
                    <a:lnTo>
                      <a:pt x="104" y="35"/>
                    </a:lnTo>
                    <a:lnTo>
                      <a:pt x="102" y="33"/>
                    </a:lnTo>
                    <a:lnTo>
                      <a:pt x="101" y="32"/>
                    </a:lnTo>
                    <a:lnTo>
                      <a:pt x="101" y="32"/>
                    </a:lnTo>
                    <a:close/>
                    <a:moveTo>
                      <a:pt x="99" y="21"/>
                    </a:moveTo>
                    <a:lnTo>
                      <a:pt x="98" y="21"/>
                    </a:lnTo>
                    <a:lnTo>
                      <a:pt x="98" y="20"/>
                    </a:lnTo>
                    <a:lnTo>
                      <a:pt x="97" y="20"/>
                    </a:lnTo>
                    <a:lnTo>
                      <a:pt x="97" y="19"/>
                    </a:lnTo>
                    <a:lnTo>
                      <a:pt x="98" y="18"/>
                    </a:lnTo>
                    <a:lnTo>
                      <a:pt x="99" y="17"/>
                    </a:lnTo>
                    <a:lnTo>
                      <a:pt x="101" y="16"/>
                    </a:lnTo>
                    <a:lnTo>
                      <a:pt x="101" y="16"/>
                    </a:lnTo>
                    <a:lnTo>
                      <a:pt x="101" y="16"/>
                    </a:lnTo>
                    <a:lnTo>
                      <a:pt x="102" y="16"/>
                    </a:lnTo>
                    <a:lnTo>
                      <a:pt x="102" y="16"/>
                    </a:lnTo>
                    <a:lnTo>
                      <a:pt x="103" y="16"/>
                    </a:lnTo>
                    <a:lnTo>
                      <a:pt x="104" y="18"/>
                    </a:lnTo>
                    <a:lnTo>
                      <a:pt x="105" y="20"/>
                    </a:lnTo>
                    <a:lnTo>
                      <a:pt x="105" y="21"/>
                    </a:lnTo>
                    <a:lnTo>
                      <a:pt x="105" y="21"/>
                    </a:lnTo>
                    <a:lnTo>
                      <a:pt x="105" y="22"/>
                    </a:lnTo>
                    <a:lnTo>
                      <a:pt x="105" y="23"/>
                    </a:lnTo>
                    <a:lnTo>
                      <a:pt x="105" y="24"/>
                    </a:lnTo>
                    <a:lnTo>
                      <a:pt x="103" y="24"/>
                    </a:lnTo>
                    <a:lnTo>
                      <a:pt x="102" y="24"/>
                    </a:lnTo>
                    <a:lnTo>
                      <a:pt x="101" y="24"/>
                    </a:lnTo>
                    <a:lnTo>
                      <a:pt x="99" y="22"/>
                    </a:lnTo>
                    <a:lnTo>
                      <a:pt x="99" y="21"/>
                    </a:lnTo>
                    <a:lnTo>
                      <a:pt x="99" y="21"/>
                    </a:lnTo>
                    <a:close/>
                    <a:moveTo>
                      <a:pt x="89" y="29"/>
                    </a:moveTo>
                    <a:lnTo>
                      <a:pt x="92" y="29"/>
                    </a:lnTo>
                    <a:lnTo>
                      <a:pt x="96" y="29"/>
                    </a:lnTo>
                    <a:lnTo>
                      <a:pt x="97" y="28"/>
                    </a:lnTo>
                    <a:lnTo>
                      <a:pt x="97" y="28"/>
                    </a:lnTo>
                    <a:lnTo>
                      <a:pt x="97" y="27"/>
                    </a:lnTo>
                    <a:lnTo>
                      <a:pt x="97" y="25"/>
                    </a:lnTo>
                    <a:lnTo>
                      <a:pt x="97" y="24"/>
                    </a:lnTo>
                    <a:lnTo>
                      <a:pt x="97" y="24"/>
                    </a:lnTo>
                    <a:lnTo>
                      <a:pt x="96" y="23"/>
                    </a:lnTo>
                    <a:lnTo>
                      <a:pt x="94" y="23"/>
                    </a:lnTo>
                    <a:lnTo>
                      <a:pt x="93" y="24"/>
                    </a:lnTo>
                    <a:lnTo>
                      <a:pt x="91" y="24"/>
                    </a:lnTo>
                    <a:lnTo>
                      <a:pt x="91" y="26"/>
                    </a:lnTo>
                    <a:lnTo>
                      <a:pt x="90" y="27"/>
                    </a:lnTo>
                    <a:lnTo>
                      <a:pt x="89" y="28"/>
                    </a:lnTo>
                    <a:lnTo>
                      <a:pt x="89" y="29"/>
                    </a:lnTo>
                    <a:lnTo>
                      <a:pt x="89" y="29"/>
                    </a:lnTo>
                    <a:close/>
                    <a:moveTo>
                      <a:pt x="85" y="31"/>
                    </a:moveTo>
                    <a:lnTo>
                      <a:pt x="86" y="32"/>
                    </a:lnTo>
                    <a:lnTo>
                      <a:pt x="88" y="32"/>
                    </a:lnTo>
                    <a:lnTo>
                      <a:pt x="89" y="32"/>
                    </a:lnTo>
                    <a:lnTo>
                      <a:pt x="89" y="33"/>
                    </a:lnTo>
                    <a:lnTo>
                      <a:pt x="90" y="35"/>
                    </a:lnTo>
                    <a:lnTo>
                      <a:pt x="90" y="36"/>
                    </a:lnTo>
                    <a:lnTo>
                      <a:pt x="91" y="37"/>
                    </a:lnTo>
                    <a:lnTo>
                      <a:pt x="91" y="37"/>
                    </a:lnTo>
                    <a:lnTo>
                      <a:pt x="90" y="38"/>
                    </a:lnTo>
                    <a:lnTo>
                      <a:pt x="89" y="39"/>
                    </a:lnTo>
                    <a:lnTo>
                      <a:pt x="88" y="39"/>
                    </a:lnTo>
                    <a:lnTo>
                      <a:pt x="87" y="39"/>
                    </a:lnTo>
                    <a:lnTo>
                      <a:pt x="84" y="38"/>
                    </a:lnTo>
                    <a:lnTo>
                      <a:pt x="81" y="37"/>
                    </a:lnTo>
                    <a:lnTo>
                      <a:pt x="80" y="37"/>
                    </a:lnTo>
                    <a:lnTo>
                      <a:pt x="79" y="37"/>
                    </a:lnTo>
                    <a:lnTo>
                      <a:pt x="78" y="37"/>
                    </a:lnTo>
                    <a:lnTo>
                      <a:pt x="77" y="37"/>
                    </a:lnTo>
                    <a:lnTo>
                      <a:pt x="77" y="37"/>
                    </a:lnTo>
                    <a:lnTo>
                      <a:pt x="77" y="38"/>
                    </a:lnTo>
                    <a:lnTo>
                      <a:pt x="77" y="38"/>
                    </a:lnTo>
                    <a:lnTo>
                      <a:pt x="77" y="39"/>
                    </a:lnTo>
                    <a:lnTo>
                      <a:pt x="77" y="40"/>
                    </a:lnTo>
                    <a:lnTo>
                      <a:pt x="78" y="41"/>
                    </a:lnTo>
                    <a:lnTo>
                      <a:pt x="79" y="41"/>
                    </a:lnTo>
                    <a:lnTo>
                      <a:pt x="81" y="41"/>
                    </a:lnTo>
                    <a:lnTo>
                      <a:pt x="84" y="42"/>
                    </a:lnTo>
                    <a:lnTo>
                      <a:pt x="89" y="44"/>
                    </a:lnTo>
                    <a:lnTo>
                      <a:pt x="91" y="45"/>
                    </a:lnTo>
                    <a:lnTo>
                      <a:pt x="92" y="46"/>
                    </a:lnTo>
                    <a:lnTo>
                      <a:pt x="93" y="47"/>
                    </a:lnTo>
                    <a:lnTo>
                      <a:pt x="93" y="48"/>
                    </a:lnTo>
                    <a:lnTo>
                      <a:pt x="93" y="48"/>
                    </a:lnTo>
                    <a:lnTo>
                      <a:pt x="93" y="49"/>
                    </a:lnTo>
                    <a:lnTo>
                      <a:pt x="92" y="49"/>
                    </a:lnTo>
                    <a:lnTo>
                      <a:pt x="91" y="49"/>
                    </a:lnTo>
                    <a:lnTo>
                      <a:pt x="89" y="49"/>
                    </a:lnTo>
                    <a:lnTo>
                      <a:pt x="88" y="49"/>
                    </a:lnTo>
                    <a:lnTo>
                      <a:pt x="87" y="49"/>
                    </a:lnTo>
                    <a:lnTo>
                      <a:pt x="86" y="50"/>
                    </a:lnTo>
                    <a:lnTo>
                      <a:pt x="85" y="51"/>
                    </a:lnTo>
                    <a:lnTo>
                      <a:pt x="85" y="52"/>
                    </a:lnTo>
                    <a:lnTo>
                      <a:pt x="84" y="52"/>
                    </a:lnTo>
                    <a:lnTo>
                      <a:pt x="84" y="52"/>
                    </a:lnTo>
                    <a:lnTo>
                      <a:pt x="85" y="53"/>
                    </a:lnTo>
                    <a:lnTo>
                      <a:pt x="85" y="53"/>
                    </a:lnTo>
                    <a:lnTo>
                      <a:pt x="86" y="53"/>
                    </a:lnTo>
                    <a:lnTo>
                      <a:pt x="88" y="53"/>
                    </a:lnTo>
                    <a:lnTo>
                      <a:pt x="91" y="53"/>
                    </a:lnTo>
                    <a:lnTo>
                      <a:pt x="94" y="53"/>
                    </a:lnTo>
                    <a:lnTo>
                      <a:pt x="95" y="53"/>
                    </a:lnTo>
                    <a:lnTo>
                      <a:pt x="97" y="53"/>
                    </a:lnTo>
                    <a:lnTo>
                      <a:pt x="97" y="54"/>
                    </a:lnTo>
                    <a:lnTo>
                      <a:pt x="100" y="55"/>
                    </a:lnTo>
                    <a:lnTo>
                      <a:pt x="101" y="56"/>
                    </a:lnTo>
                    <a:lnTo>
                      <a:pt x="104" y="56"/>
                    </a:lnTo>
                    <a:lnTo>
                      <a:pt x="106" y="56"/>
                    </a:lnTo>
                    <a:lnTo>
                      <a:pt x="108" y="56"/>
                    </a:lnTo>
                    <a:lnTo>
                      <a:pt x="109" y="55"/>
                    </a:lnTo>
                    <a:lnTo>
                      <a:pt x="110" y="55"/>
                    </a:lnTo>
                    <a:lnTo>
                      <a:pt x="111" y="54"/>
                    </a:lnTo>
                    <a:lnTo>
                      <a:pt x="112" y="53"/>
                    </a:lnTo>
                    <a:lnTo>
                      <a:pt x="112" y="52"/>
                    </a:lnTo>
                    <a:lnTo>
                      <a:pt x="113" y="49"/>
                    </a:lnTo>
                    <a:lnTo>
                      <a:pt x="113" y="47"/>
                    </a:lnTo>
                    <a:lnTo>
                      <a:pt x="115" y="46"/>
                    </a:lnTo>
                    <a:lnTo>
                      <a:pt x="116" y="46"/>
                    </a:lnTo>
                    <a:lnTo>
                      <a:pt x="117" y="47"/>
                    </a:lnTo>
                    <a:lnTo>
                      <a:pt x="119" y="49"/>
                    </a:lnTo>
                    <a:lnTo>
                      <a:pt x="121" y="51"/>
                    </a:lnTo>
                    <a:lnTo>
                      <a:pt x="123" y="53"/>
                    </a:lnTo>
                    <a:lnTo>
                      <a:pt x="126" y="55"/>
                    </a:lnTo>
                    <a:lnTo>
                      <a:pt x="129" y="57"/>
                    </a:lnTo>
                    <a:lnTo>
                      <a:pt x="130" y="60"/>
                    </a:lnTo>
                    <a:lnTo>
                      <a:pt x="130" y="61"/>
                    </a:lnTo>
                    <a:lnTo>
                      <a:pt x="129" y="61"/>
                    </a:lnTo>
                    <a:lnTo>
                      <a:pt x="129" y="61"/>
                    </a:lnTo>
                    <a:lnTo>
                      <a:pt x="128" y="62"/>
                    </a:lnTo>
                    <a:lnTo>
                      <a:pt x="125" y="62"/>
                    </a:lnTo>
                    <a:lnTo>
                      <a:pt x="122" y="61"/>
                    </a:lnTo>
                    <a:lnTo>
                      <a:pt x="119" y="61"/>
                    </a:lnTo>
                    <a:lnTo>
                      <a:pt x="114" y="61"/>
                    </a:lnTo>
                    <a:lnTo>
                      <a:pt x="109" y="61"/>
                    </a:lnTo>
                    <a:lnTo>
                      <a:pt x="105" y="61"/>
                    </a:lnTo>
                    <a:lnTo>
                      <a:pt x="100" y="60"/>
                    </a:lnTo>
                    <a:lnTo>
                      <a:pt x="95" y="59"/>
                    </a:lnTo>
                    <a:lnTo>
                      <a:pt x="92" y="59"/>
                    </a:lnTo>
                    <a:lnTo>
                      <a:pt x="89" y="59"/>
                    </a:lnTo>
                    <a:lnTo>
                      <a:pt x="89" y="59"/>
                    </a:lnTo>
                    <a:lnTo>
                      <a:pt x="88" y="59"/>
                    </a:lnTo>
                    <a:lnTo>
                      <a:pt x="87" y="59"/>
                    </a:lnTo>
                    <a:lnTo>
                      <a:pt x="86" y="58"/>
                    </a:lnTo>
                    <a:lnTo>
                      <a:pt x="84" y="57"/>
                    </a:lnTo>
                    <a:lnTo>
                      <a:pt x="81" y="53"/>
                    </a:lnTo>
                    <a:lnTo>
                      <a:pt x="77" y="51"/>
                    </a:lnTo>
                    <a:lnTo>
                      <a:pt x="74" y="49"/>
                    </a:lnTo>
                    <a:lnTo>
                      <a:pt x="72" y="48"/>
                    </a:lnTo>
                    <a:lnTo>
                      <a:pt x="69" y="46"/>
                    </a:lnTo>
                    <a:lnTo>
                      <a:pt x="65" y="44"/>
                    </a:lnTo>
                    <a:lnTo>
                      <a:pt x="63" y="42"/>
                    </a:lnTo>
                    <a:lnTo>
                      <a:pt x="60" y="39"/>
                    </a:lnTo>
                    <a:lnTo>
                      <a:pt x="57" y="36"/>
                    </a:lnTo>
                    <a:lnTo>
                      <a:pt x="56" y="35"/>
                    </a:lnTo>
                    <a:lnTo>
                      <a:pt x="54" y="33"/>
                    </a:lnTo>
                    <a:lnTo>
                      <a:pt x="53" y="33"/>
                    </a:lnTo>
                    <a:lnTo>
                      <a:pt x="52" y="33"/>
                    </a:lnTo>
                    <a:lnTo>
                      <a:pt x="50" y="33"/>
                    </a:lnTo>
                    <a:lnTo>
                      <a:pt x="50" y="35"/>
                    </a:lnTo>
                    <a:lnTo>
                      <a:pt x="50" y="36"/>
                    </a:lnTo>
                    <a:lnTo>
                      <a:pt x="50" y="37"/>
                    </a:lnTo>
                    <a:lnTo>
                      <a:pt x="53" y="39"/>
                    </a:lnTo>
                    <a:lnTo>
                      <a:pt x="56" y="41"/>
                    </a:lnTo>
                    <a:lnTo>
                      <a:pt x="57" y="42"/>
                    </a:lnTo>
                    <a:lnTo>
                      <a:pt x="60" y="45"/>
                    </a:lnTo>
                    <a:lnTo>
                      <a:pt x="63" y="49"/>
                    </a:lnTo>
                    <a:lnTo>
                      <a:pt x="66" y="51"/>
                    </a:lnTo>
                    <a:lnTo>
                      <a:pt x="73" y="56"/>
                    </a:lnTo>
                    <a:lnTo>
                      <a:pt x="77" y="58"/>
                    </a:lnTo>
                    <a:lnTo>
                      <a:pt x="77" y="59"/>
                    </a:lnTo>
                    <a:lnTo>
                      <a:pt x="77" y="59"/>
                    </a:lnTo>
                    <a:lnTo>
                      <a:pt x="77" y="60"/>
                    </a:lnTo>
                    <a:lnTo>
                      <a:pt x="74" y="61"/>
                    </a:lnTo>
                    <a:lnTo>
                      <a:pt x="73" y="61"/>
                    </a:lnTo>
                    <a:lnTo>
                      <a:pt x="70" y="61"/>
                    </a:lnTo>
                    <a:lnTo>
                      <a:pt x="68" y="61"/>
                    </a:lnTo>
                    <a:lnTo>
                      <a:pt x="65" y="60"/>
                    </a:lnTo>
                    <a:lnTo>
                      <a:pt x="61" y="59"/>
                    </a:lnTo>
                    <a:lnTo>
                      <a:pt x="58" y="58"/>
                    </a:lnTo>
                    <a:lnTo>
                      <a:pt x="57" y="57"/>
                    </a:lnTo>
                    <a:lnTo>
                      <a:pt x="54" y="55"/>
                    </a:lnTo>
                    <a:lnTo>
                      <a:pt x="53" y="54"/>
                    </a:lnTo>
                    <a:lnTo>
                      <a:pt x="52" y="53"/>
                    </a:lnTo>
                    <a:lnTo>
                      <a:pt x="51" y="53"/>
                    </a:lnTo>
                    <a:lnTo>
                      <a:pt x="49" y="53"/>
                    </a:lnTo>
                    <a:lnTo>
                      <a:pt x="47" y="53"/>
                    </a:lnTo>
                    <a:lnTo>
                      <a:pt x="45" y="53"/>
                    </a:lnTo>
                    <a:lnTo>
                      <a:pt x="43" y="52"/>
                    </a:lnTo>
                    <a:lnTo>
                      <a:pt x="40" y="50"/>
                    </a:lnTo>
                    <a:lnTo>
                      <a:pt x="38" y="49"/>
                    </a:lnTo>
                    <a:lnTo>
                      <a:pt x="35" y="47"/>
                    </a:lnTo>
                    <a:lnTo>
                      <a:pt x="32" y="45"/>
                    </a:lnTo>
                    <a:lnTo>
                      <a:pt x="29" y="44"/>
                    </a:lnTo>
                    <a:lnTo>
                      <a:pt x="25" y="42"/>
                    </a:lnTo>
                    <a:lnTo>
                      <a:pt x="24" y="42"/>
                    </a:lnTo>
                    <a:lnTo>
                      <a:pt x="21" y="41"/>
                    </a:lnTo>
                    <a:lnTo>
                      <a:pt x="17" y="38"/>
                    </a:lnTo>
                    <a:lnTo>
                      <a:pt x="15" y="35"/>
                    </a:lnTo>
                    <a:lnTo>
                      <a:pt x="13" y="32"/>
                    </a:lnTo>
                    <a:lnTo>
                      <a:pt x="12" y="31"/>
                    </a:lnTo>
                    <a:lnTo>
                      <a:pt x="11" y="29"/>
                    </a:lnTo>
                    <a:lnTo>
                      <a:pt x="9" y="28"/>
                    </a:lnTo>
                    <a:lnTo>
                      <a:pt x="8" y="27"/>
                    </a:lnTo>
                    <a:lnTo>
                      <a:pt x="8" y="27"/>
                    </a:lnTo>
                    <a:lnTo>
                      <a:pt x="6" y="28"/>
                    </a:lnTo>
                    <a:lnTo>
                      <a:pt x="4" y="29"/>
                    </a:lnTo>
                    <a:lnTo>
                      <a:pt x="4" y="31"/>
                    </a:lnTo>
                    <a:lnTo>
                      <a:pt x="6" y="35"/>
                    </a:lnTo>
                    <a:lnTo>
                      <a:pt x="8" y="39"/>
                    </a:lnTo>
                    <a:lnTo>
                      <a:pt x="9" y="41"/>
                    </a:lnTo>
                    <a:lnTo>
                      <a:pt x="10" y="42"/>
                    </a:lnTo>
                    <a:lnTo>
                      <a:pt x="12" y="44"/>
                    </a:lnTo>
                    <a:lnTo>
                      <a:pt x="13" y="45"/>
                    </a:lnTo>
                    <a:lnTo>
                      <a:pt x="17" y="47"/>
                    </a:lnTo>
                    <a:lnTo>
                      <a:pt x="20" y="49"/>
                    </a:lnTo>
                    <a:lnTo>
                      <a:pt x="26" y="53"/>
                    </a:lnTo>
                    <a:lnTo>
                      <a:pt x="32" y="57"/>
                    </a:lnTo>
                    <a:lnTo>
                      <a:pt x="33" y="58"/>
                    </a:lnTo>
                    <a:lnTo>
                      <a:pt x="35" y="60"/>
                    </a:lnTo>
                    <a:lnTo>
                      <a:pt x="36" y="61"/>
                    </a:lnTo>
                    <a:lnTo>
                      <a:pt x="36" y="62"/>
                    </a:lnTo>
                    <a:lnTo>
                      <a:pt x="35" y="62"/>
                    </a:lnTo>
                    <a:lnTo>
                      <a:pt x="35" y="63"/>
                    </a:lnTo>
                    <a:lnTo>
                      <a:pt x="34" y="64"/>
                    </a:lnTo>
                    <a:lnTo>
                      <a:pt x="33" y="65"/>
                    </a:lnTo>
                    <a:lnTo>
                      <a:pt x="31" y="66"/>
                    </a:lnTo>
                    <a:lnTo>
                      <a:pt x="29" y="68"/>
                    </a:lnTo>
                    <a:lnTo>
                      <a:pt x="25" y="69"/>
                    </a:lnTo>
                    <a:lnTo>
                      <a:pt x="22" y="72"/>
                    </a:lnTo>
                    <a:lnTo>
                      <a:pt x="18" y="73"/>
                    </a:lnTo>
                    <a:lnTo>
                      <a:pt x="14" y="73"/>
                    </a:lnTo>
                    <a:lnTo>
                      <a:pt x="12" y="74"/>
                    </a:lnTo>
                    <a:lnTo>
                      <a:pt x="10" y="74"/>
                    </a:lnTo>
                    <a:lnTo>
                      <a:pt x="9" y="74"/>
                    </a:lnTo>
                    <a:lnTo>
                      <a:pt x="8" y="73"/>
                    </a:lnTo>
                    <a:lnTo>
                      <a:pt x="8" y="72"/>
                    </a:lnTo>
                    <a:lnTo>
                      <a:pt x="6" y="69"/>
                    </a:lnTo>
                    <a:lnTo>
                      <a:pt x="4" y="66"/>
                    </a:lnTo>
                    <a:lnTo>
                      <a:pt x="3" y="62"/>
                    </a:lnTo>
                    <a:lnTo>
                      <a:pt x="2" y="61"/>
                    </a:lnTo>
                    <a:lnTo>
                      <a:pt x="2" y="61"/>
                    </a:lnTo>
                    <a:lnTo>
                      <a:pt x="1" y="61"/>
                    </a:lnTo>
                    <a:lnTo>
                      <a:pt x="0" y="61"/>
                    </a:lnTo>
                    <a:lnTo>
                      <a:pt x="0" y="63"/>
                    </a:lnTo>
                    <a:lnTo>
                      <a:pt x="0" y="65"/>
                    </a:lnTo>
                    <a:lnTo>
                      <a:pt x="0" y="66"/>
                    </a:lnTo>
                    <a:lnTo>
                      <a:pt x="0" y="69"/>
                    </a:lnTo>
                    <a:lnTo>
                      <a:pt x="2" y="73"/>
                    </a:lnTo>
                    <a:lnTo>
                      <a:pt x="2" y="77"/>
                    </a:lnTo>
                    <a:lnTo>
                      <a:pt x="3" y="81"/>
                    </a:lnTo>
                    <a:lnTo>
                      <a:pt x="3" y="85"/>
                    </a:lnTo>
                    <a:lnTo>
                      <a:pt x="4" y="85"/>
                    </a:lnTo>
                    <a:lnTo>
                      <a:pt x="4" y="85"/>
                    </a:lnTo>
                    <a:lnTo>
                      <a:pt x="4" y="86"/>
                    </a:lnTo>
                    <a:lnTo>
                      <a:pt x="5" y="86"/>
                    </a:lnTo>
                    <a:lnTo>
                      <a:pt x="7" y="87"/>
                    </a:lnTo>
                    <a:lnTo>
                      <a:pt x="9" y="87"/>
                    </a:lnTo>
                    <a:lnTo>
                      <a:pt x="13" y="87"/>
                    </a:lnTo>
                    <a:lnTo>
                      <a:pt x="16" y="86"/>
                    </a:lnTo>
                    <a:lnTo>
                      <a:pt x="19" y="85"/>
                    </a:lnTo>
                    <a:lnTo>
                      <a:pt x="25" y="81"/>
                    </a:lnTo>
                    <a:lnTo>
                      <a:pt x="30" y="78"/>
                    </a:lnTo>
                    <a:lnTo>
                      <a:pt x="34" y="76"/>
                    </a:lnTo>
                    <a:lnTo>
                      <a:pt x="37" y="73"/>
                    </a:lnTo>
                    <a:lnTo>
                      <a:pt x="42" y="70"/>
                    </a:lnTo>
                    <a:lnTo>
                      <a:pt x="43" y="69"/>
                    </a:lnTo>
                    <a:lnTo>
                      <a:pt x="44" y="69"/>
                    </a:lnTo>
                    <a:lnTo>
                      <a:pt x="45" y="68"/>
                    </a:lnTo>
                    <a:lnTo>
                      <a:pt x="46" y="68"/>
                    </a:lnTo>
                    <a:lnTo>
                      <a:pt x="47" y="68"/>
                    </a:lnTo>
                    <a:lnTo>
                      <a:pt x="48" y="69"/>
                    </a:lnTo>
                    <a:lnTo>
                      <a:pt x="49" y="69"/>
                    </a:lnTo>
                    <a:lnTo>
                      <a:pt x="51" y="71"/>
                    </a:lnTo>
                    <a:lnTo>
                      <a:pt x="52" y="72"/>
                    </a:lnTo>
                    <a:lnTo>
                      <a:pt x="53" y="73"/>
                    </a:lnTo>
                    <a:lnTo>
                      <a:pt x="53" y="73"/>
                    </a:lnTo>
                    <a:lnTo>
                      <a:pt x="53" y="73"/>
                    </a:lnTo>
                    <a:lnTo>
                      <a:pt x="51" y="74"/>
                    </a:lnTo>
                    <a:lnTo>
                      <a:pt x="49" y="74"/>
                    </a:lnTo>
                    <a:lnTo>
                      <a:pt x="47" y="74"/>
                    </a:lnTo>
                    <a:lnTo>
                      <a:pt x="45" y="74"/>
                    </a:lnTo>
                    <a:lnTo>
                      <a:pt x="44" y="75"/>
                    </a:lnTo>
                    <a:lnTo>
                      <a:pt x="43" y="75"/>
                    </a:lnTo>
                    <a:lnTo>
                      <a:pt x="43" y="75"/>
                    </a:lnTo>
                    <a:lnTo>
                      <a:pt x="43" y="76"/>
                    </a:lnTo>
                    <a:lnTo>
                      <a:pt x="44" y="77"/>
                    </a:lnTo>
                    <a:lnTo>
                      <a:pt x="47" y="77"/>
                    </a:lnTo>
                    <a:lnTo>
                      <a:pt x="50" y="80"/>
                    </a:lnTo>
                    <a:lnTo>
                      <a:pt x="55" y="82"/>
                    </a:lnTo>
                    <a:lnTo>
                      <a:pt x="58" y="85"/>
                    </a:lnTo>
                    <a:lnTo>
                      <a:pt x="61" y="86"/>
                    </a:lnTo>
                    <a:lnTo>
                      <a:pt x="61" y="86"/>
                    </a:lnTo>
                    <a:lnTo>
                      <a:pt x="63" y="85"/>
                    </a:lnTo>
                    <a:lnTo>
                      <a:pt x="64" y="85"/>
                    </a:lnTo>
                    <a:lnTo>
                      <a:pt x="65" y="83"/>
                    </a:lnTo>
                    <a:lnTo>
                      <a:pt x="65" y="81"/>
                    </a:lnTo>
                    <a:lnTo>
                      <a:pt x="65" y="79"/>
                    </a:lnTo>
                    <a:lnTo>
                      <a:pt x="65" y="77"/>
                    </a:lnTo>
                    <a:lnTo>
                      <a:pt x="65" y="74"/>
                    </a:lnTo>
                    <a:lnTo>
                      <a:pt x="64" y="72"/>
                    </a:lnTo>
                    <a:lnTo>
                      <a:pt x="62" y="70"/>
                    </a:lnTo>
                    <a:lnTo>
                      <a:pt x="61" y="69"/>
                    </a:lnTo>
                    <a:lnTo>
                      <a:pt x="61" y="69"/>
                    </a:lnTo>
                    <a:lnTo>
                      <a:pt x="59" y="68"/>
                    </a:lnTo>
                    <a:lnTo>
                      <a:pt x="57" y="67"/>
                    </a:lnTo>
                    <a:lnTo>
                      <a:pt x="56" y="65"/>
                    </a:lnTo>
                    <a:lnTo>
                      <a:pt x="54" y="62"/>
                    </a:lnTo>
                    <a:lnTo>
                      <a:pt x="54" y="62"/>
                    </a:lnTo>
                    <a:lnTo>
                      <a:pt x="53" y="61"/>
                    </a:lnTo>
                    <a:lnTo>
                      <a:pt x="54" y="61"/>
                    </a:lnTo>
                    <a:lnTo>
                      <a:pt x="54" y="61"/>
                    </a:lnTo>
                    <a:lnTo>
                      <a:pt x="55" y="61"/>
                    </a:lnTo>
                    <a:lnTo>
                      <a:pt x="57" y="61"/>
                    </a:lnTo>
                    <a:lnTo>
                      <a:pt x="61" y="62"/>
                    </a:lnTo>
                    <a:lnTo>
                      <a:pt x="65" y="63"/>
                    </a:lnTo>
                    <a:lnTo>
                      <a:pt x="69" y="65"/>
                    </a:lnTo>
                    <a:lnTo>
                      <a:pt x="73" y="66"/>
                    </a:lnTo>
                    <a:lnTo>
                      <a:pt x="75" y="67"/>
                    </a:lnTo>
                    <a:lnTo>
                      <a:pt x="77" y="69"/>
                    </a:lnTo>
                    <a:lnTo>
                      <a:pt x="80" y="70"/>
                    </a:lnTo>
                    <a:lnTo>
                      <a:pt x="82" y="73"/>
                    </a:lnTo>
                    <a:lnTo>
                      <a:pt x="85" y="75"/>
                    </a:lnTo>
                    <a:lnTo>
                      <a:pt x="87" y="76"/>
                    </a:lnTo>
                    <a:lnTo>
                      <a:pt x="89" y="77"/>
                    </a:lnTo>
                    <a:lnTo>
                      <a:pt x="90" y="77"/>
                    </a:lnTo>
                    <a:lnTo>
                      <a:pt x="93" y="77"/>
                    </a:lnTo>
                    <a:lnTo>
                      <a:pt x="95" y="76"/>
                    </a:lnTo>
                    <a:lnTo>
                      <a:pt x="95" y="76"/>
                    </a:lnTo>
                    <a:lnTo>
                      <a:pt x="95" y="75"/>
                    </a:lnTo>
                    <a:lnTo>
                      <a:pt x="95" y="73"/>
                    </a:lnTo>
                    <a:lnTo>
                      <a:pt x="95" y="72"/>
                    </a:lnTo>
                    <a:lnTo>
                      <a:pt x="94" y="70"/>
                    </a:lnTo>
                    <a:lnTo>
                      <a:pt x="94" y="69"/>
                    </a:lnTo>
                    <a:lnTo>
                      <a:pt x="93" y="68"/>
                    </a:lnTo>
                    <a:lnTo>
                      <a:pt x="94" y="66"/>
                    </a:lnTo>
                    <a:lnTo>
                      <a:pt x="94" y="65"/>
                    </a:lnTo>
                    <a:lnTo>
                      <a:pt x="95" y="65"/>
                    </a:lnTo>
                    <a:lnTo>
                      <a:pt x="96" y="64"/>
                    </a:lnTo>
                    <a:lnTo>
                      <a:pt x="97" y="64"/>
                    </a:lnTo>
                    <a:lnTo>
                      <a:pt x="101" y="65"/>
                    </a:lnTo>
                    <a:lnTo>
                      <a:pt x="105" y="65"/>
                    </a:lnTo>
                    <a:lnTo>
                      <a:pt x="109" y="65"/>
                    </a:lnTo>
                    <a:lnTo>
                      <a:pt x="112" y="65"/>
                    </a:lnTo>
                    <a:lnTo>
                      <a:pt x="114" y="66"/>
                    </a:lnTo>
                    <a:lnTo>
                      <a:pt x="117" y="67"/>
                    </a:lnTo>
                    <a:lnTo>
                      <a:pt x="123" y="69"/>
                    </a:lnTo>
                    <a:lnTo>
                      <a:pt x="128" y="71"/>
                    </a:lnTo>
                    <a:lnTo>
                      <a:pt x="130" y="72"/>
                    </a:lnTo>
                    <a:lnTo>
                      <a:pt x="132" y="72"/>
                    </a:lnTo>
                    <a:lnTo>
                      <a:pt x="135" y="72"/>
                    </a:lnTo>
                    <a:lnTo>
                      <a:pt x="137" y="72"/>
                    </a:lnTo>
                    <a:lnTo>
                      <a:pt x="140" y="70"/>
                    </a:lnTo>
                    <a:lnTo>
                      <a:pt x="141" y="69"/>
                    </a:lnTo>
                    <a:lnTo>
                      <a:pt x="143" y="67"/>
                    </a:lnTo>
                    <a:lnTo>
                      <a:pt x="144" y="65"/>
                    </a:lnTo>
                    <a:lnTo>
                      <a:pt x="144" y="64"/>
                    </a:lnTo>
                    <a:lnTo>
                      <a:pt x="145" y="61"/>
                    </a:lnTo>
                    <a:lnTo>
                      <a:pt x="144" y="60"/>
                    </a:lnTo>
                    <a:lnTo>
                      <a:pt x="144" y="59"/>
                    </a:lnTo>
                    <a:lnTo>
                      <a:pt x="143" y="58"/>
                    </a:lnTo>
                    <a:lnTo>
                      <a:pt x="141" y="57"/>
                    </a:lnTo>
                    <a:lnTo>
                      <a:pt x="137" y="55"/>
                    </a:lnTo>
                    <a:lnTo>
                      <a:pt x="132" y="51"/>
                    </a:lnTo>
                    <a:lnTo>
                      <a:pt x="126" y="48"/>
                    </a:lnTo>
                    <a:lnTo>
                      <a:pt x="123" y="46"/>
                    </a:lnTo>
                    <a:lnTo>
                      <a:pt x="122" y="46"/>
                    </a:lnTo>
                    <a:lnTo>
                      <a:pt x="121" y="45"/>
                    </a:lnTo>
                    <a:lnTo>
                      <a:pt x="121" y="45"/>
                    </a:lnTo>
                    <a:lnTo>
                      <a:pt x="120" y="44"/>
                    </a:lnTo>
                    <a:lnTo>
                      <a:pt x="119" y="43"/>
                    </a:lnTo>
                    <a:lnTo>
                      <a:pt x="119" y="42"/>
                    </a:lnTo>
                    <a:lnTo>
                      <a:pt x="118" y="41"/>
                    </a:lnTo>
                    <a:lnTo>
                      <a:pt x="119" y="41"/>
                    </a:lnTo>
                    <a:lnTo>
                      <a:pt x="119" y="39"/>
                    </a:lnTo>
                    <a:lnTo>
                      <a:pt x="118" y="37"/>
                    </a:lnTo>
                    <a:lnTo>
                      <a:pt x="118" y="37"/>
                    </a:lnTo>
                    <a:lnTo>
                      <a:pt x="118" y="36"/>
                    </a:lnTo>
                    <a:lnTo>
                      <a:pt x="118" y="35"/>
                    </a:lnTo>
                    <a:lnTo>
                      <a:pt x="119" y="33"/>
                    </a:lnTo>
                    <a:lnTo>
                      <a:pt x="119" y="32"/>
                    </a:lnTo>
                    <a:lnTo>
                      <a:pt x="120" y="32"/>
                    </a:lnTo>
                    <a:lnTo>
                      <a:pt x="121" y="32"/>
                    </a:lnTo>
                    <a:lnTo>
                      <a:pt x="122" y="32"/>
                    </a:lnTo>
                    <a:lnTo>
                      <a:pt x="125" y="32"/>
                    </a:lnTo>
                    <a:lnTo>
                      <a:pt x="127" y="32"/>
                    </a:lnTo>
                    <a:lnTo>
                      <a:pt x="130" y="34"/>
                    </a:lnTo>
                    <a:lnTo>
                      <a:pt x="135" y="35"/>
                    </a:lnTo>
                    <a:lnTo>
                      <a:pt x="140" y="37"/>
                    </a:lnTo>
                    <a:lnTo>
                      <a:pt x="143" y="38"/>
                    </a:lnTo>
                    <a:lnTo>
                      <a:pt x="145" y="39"/>
                    </a:lnTo>
                    <a:lnTo>
                      <a:pt x="147" y="40"/>
                    </a:lnTo>
                    <a:lnTo>
                      <a:pt x="148" y="40"/>
                    </a:lnTo>
                    <a:lnTo>
                      <a:pt x="149" y="39"/>
                    </a:lnTo>
                    <a:lnTo>
                      <a:pt x="151" y="38"/>
                    </a:lnTo>
                    <a:lnTo>
                      <a:pt x="153" y="38"/>
                    </a:lnTo>
                    <a:lnTo>
                      <a:pt x="153" y="38"/>
                    </a:lnTo>
                    <a:lnTo>
                      <a:pt x="154" y="37"/>
                    </a:lnTo>
                    <a:lnTo>
                      <a:pt x="154" y="37"/>
                    </a:lnTo>
                    <a:lnTo>
                      <a:pt x="155" y="37"/>
                    </a:lnTo>
                    <a:lnTo>
                      <a:pt x="156" y="33"/>
                    </a:lnTo>
                    <a:lnTo>
                      <a:pt x="156" y="29"/>
                    </a:lnTo>
                    <a:lnTo>
                      <a:pt x="156" y="27"/>
                    </a:lnTo>
                    <a:lnTo>
                      <a:pt x="155" y="24"/>
                    </a:lnTo>
                    <a:lnTo>
                      <a:pt x="154" y="24"/>
                    </a:lnTo>
                    <a:lnTo>
                      <a:pt x="153" y="23"/>
                    </a:lnTo>
                    <a:lnTo>
                      <a:pt x="153" y="22"/>
                    </a:lnTo>
                    <a:lnTo>
                      <a:pt x="151" y="22"/>
                    </a:lnTo>
                    <a:lnTo>
                      <a:pt x="150" y="23"/>
                    </a:lnTo>
                    <a:lnTo>
                      <a:pt x="150" y="23"/>
                    </a:lnTo>
                    <a:lnTo>
                      <a:pt x="150" y="24"/>
                    </a:lnTo>
                    <a:lnTo>
                      <a:pt x="149" y="24"/>
                    </a:lnTo>
                    <a:lnTo>
                      <a:pt x="147" y="25"/>
                    </a:lnTo>
                    <a:lnTo>
                      <a:pt x="143" y="28"/>
                    </a:lnTo>
                    <a:lnTo>
                      <a:pt x="142" y="28"/>
                    </a:lnTo>
                    <a:lnTo>
                      <a:pt x="141" y="28"/>
                    </a:lnTo>
                    <a:lnTo>
                      <a:pt x="138" y="28"/>
                    </a:lnTo>
                    <a:lnTo>
                      <a:pt x="137" y="29"/>
                    </a:lnTo>
                    <a:lnTo>
                      <a:pt x="132" y="28"/>
                    </a:lnTo>
                    <a:lnTo>
                      <a:pt x="127" y="28"/>
                    </a:lnTo>
                    <a:lnTo>
                      <a:pt x="118" y="27"/>
                    </a:lnTo>
                    <a:lnTo>
                      <a:pt x="114" y="26"/>
                    </a:lnTo>
                    <a:lnTo>
                      <a:pt x="113" y="25"/>
                    </a:lnTo>
                    <a:lnTo>
                      <a:pt x="113" y="25"/>
                    </a:lnTo>
                    <a:lnTo>
                      <a:pt x="113" y="24"/>
                    </a:lnTo>
                    <a:lnTo>
                      <a:pt x="112" y="24"/>
                    </a:lnTo>
                    <a:lnTo>
                      <a:pt x="112" y="21"/>
                    </a:lnTo>
                    <a:lnTo>
                      <a:pt x="110" y="20"/>
                    </a:lnTo>
                    <a:lnTo>
                      <a:pt x="109" y="18"/>
                    </a:lnTo>
                    <a:lnTo>
                      <a:pt x="108" y="16"/>
                    </a:lnTo>
                    <a:lnTo>
                      <a:pt x="106" y="15"/>
                    </a:lnTo>
                    <a:lnTo>
                      <a:pt x="105" y="14"/>
                    </a:lnTo>
                    <a:lnTo>
                      <a:pt x="105" y="14"/>
                    </a:lnTo>
                    <a:lnTo>
                      <a:pt x="105" y="12"/>
                    </a:lnTo>
                    <a:lnTo>
                      <a:pt x="105" y="12"/>
                    </a:lnTo>
                    <a:lnTo>
                      <a:pt x="105" y="11"/>
                    </a:lnTo>
                    <a:lnTo>
                      <a:pt x="105" y="8"/>
                    </a:lnTo>
                    <a:lnTo>
                      <a:pt x="105" y="8"/>
                    </a:lnTo>
                    <a:lnTo>
                      <a:pt x="105" y="8"/>
                    </a:lnTo>
                    <a:lnTo>
                      <a:pt x="106" y="6"/>
                    </a:lnTo>
                    <a:lnTo>
                      <a:pt x="106" y="5"/>
                    </a:lnTo>
                    <a:lnTo>
                      <a:pt x="106" y="4"/>
                    </a:lnTo>
                    <a:lnTo>
                      <a:pt x="106" y="3"/>
                    </a:lnTo>
                    <a:lnTo>
                      <a:pt x="105" y="2"/>
                    </a:lnTo>
                    <a:lnTo>
                      <a:pt x="105" y="1"/>
                    </a:lnTo>
                    <a:lnTo>
                      <a:pt x="105" y="0"/>
                    </a:lnTo>
                    <a:lnTo>
                      <a:pt x="104" y="0"/>
                    </a:lnTo>
                    <a:lnTo>
                      <a:pt x="102" y="0"/>
                    </a:lnTo>
                    <a:lnTo>
                      <a:pt x="102" y="1"/>
                    </a:lnTo>
                    <a:lnTo>
                      <a:pt x="101" y="2"/>
                    </a:lnTo>
                    <a:lnTo>
                      <a:pt x="101" y="3"/>
                    </a:lnTo>
                    <a:lnTo>
                      <a:pt x="100" y="4"/>
                    </a:lnTo>
                    <a:lnTo>
                      <a:pt x="97" y="8"/>
                    </a:lnTo>
                    <a:lnTo>
                      <a:pt x="93" y="13"/>
                    </a:lnTo>
                    <a:lnTo>
                      <a:pt x="89" y="18"/>
                    </a:lnTo>
                    <a:lnTo>
                      <a:pt x="86" y="22"/>
                    </a:lnTo>
                    <a:lnTo>
                      <a:pt x="84" y="24"/>
                    </a:lnTo>
                    <a:lnTo>
                      <a:pt x="83" y="24"/>
                    </a:lnTo>
                    <a:lnTo>
                      <a:pt x="81" y="25"/>
                    </a:lnTo>
                    <a:lnTo>
                      <a:pt x="80" y="25"/>
                    </a:lnTo>
                    <a:lnTo>
                      <a:pt x="79" y="25"/>
                    </a:lnTo>
                    <a:lnTo>
                      <a:pt x="78" y="25"/>
                    </a:lnTo>
                    <a:lnTo>
                      <a:pt x="78" y="24"/>
                    </a:lnTo>
                    <a:lnTo>
                      <a:pt x="78" y="24"/>
                    </a:lnTo>
                    <a:lnTo>
                      <a:pt x="80" y="19"/>
                    </a:lnTo>
                    <a:lnTo>
                      <a:pt x="81" y="14"/>
                    </a:lnTo>
                    <a:lnTo>
                      <a:pt x="82" y="13"/>
                    </a:lnTo>
                    <a:lnTo>
                      <a:pt x="82" y="11"/>
                    </a:lnTo>
                    <a:lnTo>
                      <a:pt x="81" y="9"/>
                    </a:lnTo>
                    <a:lnTo>
                      <a:pt x="80" y="7"/>
                    </a:lnTo>
                    <a:lnTo>
                      <a:pt x="80" y="7"/>
                    </a:lnTo>
                    <a:lnTo>
                      <a:pt x="79" y="6"/>
                    </a:lnTo>
                    <a:lnTo>
                      <a:pt x="78" y="7"/>
                    </a:lnTo>
                    <a:lnTo>
                      <a:pt x="78" y="7"/>
                    </a:lnTo>
                    <a:lnTo>
                      <a:pt x="77" y="9"/>
                    </a:lnTo>
                    <a:lnTo>
                      <a:pt x="76" y="12"/>
                    </a:lnTo>
                    <a:lnTo>
                      <a:pt x="74" y="16"/>
                    </a:lnTo>
                    <a:lnTo>
                      <a:pt x="73" y="18"/>
                    </a:lnTo>
                    <a:lnTo>
                      <a:pt x="71" y="20"/>
                    </a:lnTo>
                    <a:lnTo>
                      <a:pt x="69" y="21"/>
                    </a:lnTo>
                    <a:lnTo>
                      <a:pt x="68" y="22"/>
                    </a:lnTo>
                    <a:lnTo>
                      <a:pt x="67" y="23"/>
                    </a:lnTo>
                    <a:lnTo>
                      <a:pt x="65" y="24"/>
                    </a:lnTo>
                    <a:lnTo>
                      <a:pt x="65" y="25"/>
                    </a:lnTo>
                    <a:lnTo>
                      <a:pt x="64" y="26"/>
                    </a:lnTo>
                    <a:lnTo>
                      <a:pt x="64" y="27"/>
                    </a:lnTo>
                    <a:lnTo>
                      <a:pt x="64" y="27"/>
                    </a:lnTo>
                    <a:lnTo>
                      <a:pt x="64" y="28"/>
                    </a:lnTo>
                    <a:lnTo>
                      <a:pt x="65" y="28"/>
                    </a:lnTo>
                    <a:lnTo>
                      <a:pt x="67" y="28"/>
                    </a:lnTo>
                    <a:lnTo>
                      <a:pt x="71" y="29"/>
                    </a:lnTo>
                    <a:lnTo>
                      <a:pt x="76" y="30"/>
                    </a:lnTo>
                    <a:lnTo>
                      <a:pt x="81" y="31"/>
                    </a:lnTo>
                    <a:lnTo>
                      <a:pt x="85" y="31"/>
                    </a:lnTo>
                    <a:close/>
                  </a:path>
                </a:pathLst>
              </a:custGeom>
              <a:solidFill>
                <a:srgbClr val="13398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0" name="ís1iďé"/>
              <p:cNvSpPr/>
              <p:nvPr userDrawn="1"/>
            </p:nvSpPr>
            <p:spPr bwMode="auto">
              <a:xfrm>
                <a:off x="2492376" y="3494088"/>
                <a:ext cx="1190625" cy="766763"/>
              </a:xfrm>
              <a:custGeom>
                <a:avLst/>
                <a:gdLst>
                  <a:gd name="T0" fmla="*/ 238 w 750"/>
                  <a:gd name="T1" fmla="*/ 410 h 483"/>
                  <a:gd name="T2" fmla="*/ 260 w 750"/>
                  <a:gd name="T3" fmla="*/ 439 h 483"/>
                  <a:gd name="T4" fmla="*/ 256 w 750"/>
                  <a:gd name="T5" fmla="*/ 482 h 483"/>
                  <a:gd name="T6" fmla="*/ 230 w 750"/>
                  <a:gd name="T7" fmla="*/ 454 h 483"/>
                  <a:gd name="T8" fmla="*/ 255 w 750"/>
                  <a:gd name="T9" fmla="*/ 473 h 483"/>
                  <a:gd name="T10" fmla="*/ 249 w 750"/>
                  <a:gd name="T11" fmla="*/ 443 h 483"/>
                  <a:gd name="T12" fmla="*/ 234 w 750"/>
                  <a:gd name="T13" fmla="*/ 401 h 483"/>
                  <a:gd name="T14" fmla="*/ 260 w 750"/>
                  <a:gd name="T15" fmla="*/ 397 h 483"/>
                  <a:gd name="T16" fmla="*/ 28 w 750"/>
                  <a:gd name="T17" fmla="*/ 433 h 483"/>
                  <a:gd name="T18" fmla="*/ 13 w 750"/>
                  <a:gd name="T19" fmla="*/ 428 h 483"/>
                  <a:gd name="T20" fmla="*/ 0 w 750"/>
                  <a:gd name="T21" fmla="*/ 419 h 483"/>
                  <a:gd name="T22" fmla="*/ 37 w 750"/>
                  <a:gd name="T23" fmla="*/ 447 h 483"/>
                  <a:gd name="T24" fmla="*/ 123 w 750"/>
                  <a:gd name="T25" fmla="*/ 381 h 483"/>
                  <a:gd name="T26" fmla="*/ 160 w 750"/>
                  <a:gd name="T27" fmla="*/ 436 h 483"/>
                  <a:gd name="T28" fmla="*/ 224 w 750"/>
                  <a:gd name="T29" fmla="*/ 423 h 483"/>
                  <a:gd name="T30" fmla="*/ 193 w 750"/>
                  <a:gd name="T31" fmla="*/ 391 h 483"/>
                  <a:gd name="T32" fmla="*/ 216 w 750"/>
                  <a:gd name="T33" fmla="*/ 409 h 483"/>
                  <a:gd name="T34" fmla="*/ 278 w 750"/>
                  <a:gd name="T35" fmla="*/ 482 h 483"/>
                  <a:gd name="T36" fmla="*/ 351 w 750"/>
                  <a:gd name="T37" fmla="*/ 426 h 483"/>
                  <a:gd name="T38" fmla="*/ 437 w 750"/>
                  <a:gd name="T39" fmla="*/ 430 h 483"/>
                  <a:gd name="T40" fmla="*/ 411 w 750"/>
                  <a:gd name="T41" fmla="*/ 359 h 483"/>
                  <a:gd name="T42" fmla="*/ 388 w 750"/>
                  <a:gd name="T43" fmla="*/ 381 h 483"/>
                  <a:gd name="T44" fmla="*/ 423 w 750"/>
                  <a:gd name="T45" fmla="*/ 447 h 483"/>
                  <a:gd name="T46" fmla="*/ 405 w 750"/>
                  <a:gd name="T47" fmla="*/ 417 h 483"/>
                  <a:gd name="T48" fmla="*/ 401 w 750"/>
                  <a:gd name="T49" fmla="*/ 366 h 483"/>
                  <a:gd name="T50" fmla="*/ 427 w 750"/>
                  <a:gd name="T51" fmla="*/ 408 h 483"/>
                  <a:gd name="T52" fmla="*/ 448 w 750"/>
                  <a:gd name="T53" fmla="*/ 334 h 483"/>
                  <a:gd name="T54" fmla="*/ 498 w 750"/>
                  <a:gd name="T55" fmla="*/ 301 h 483"/>
                  <a:gd name="T56" fmla="*/ 551 w 750"/>
                  <a:gd name="T57" fmla="*/ 375 h 483"/>
                  <a:gd name="T58" fmla="*/ 583 w 750"/>
                  <a:gd name="T59" fmla="*/ 330 h 483"/>
                  <a:gd name="T60" fmla="*/ 544 w 750"/>
                  <a:gd name="T61" fmla="*/ 279 h 483"/>
                  <a:gd name="T62" fmla="*/ 565 w 750"/>
                  <a:gd name="T63" fmla="*/ 265 h 483"/>
                  <a:gd name="T64" fmla="*/ 537 w 750"/>
                  <a:gd name="T65" fmla="*/ 269 h 483"/>
                  <a:gd name="T66" fmla="*/ 572 w 750"/>
                  <a:gd name="T67" fmla="*/ 333 h 483"/>
                  <a:gd name="T68" fmla="*/ 602 w 750"/>
                  <a:gd name="T69" fmla="*/ 327 h 483"/>
                  <a:gd name="T70" fmla="*/ 589 w 750"/>
                  <a:gd name="T71" fmla="*/ 271 h 483"/>
                  <a:gd name="T72" fmla="*/ 650 w 750"/>
                  <a:gd name="T73" fmla="*/ 233 h 483"/>
                  <a:gd name="T74" fmla="*/ 668 w 750"/>
                  <a:gd name="T75" fmla="*/ 220 h 483"/>
                  <a:gd name="T76" fmla="*/ 613 w 750"/>
                  <a:gd name="T77" fmla="*/ 169 h 483"/>
                  <a:gd name="T78" fmla="*/ 644 w 750"/>
                  <a:gd name="T79" fmla="*/ 157 h 483"/>
                  <a:gd name="T80" fmla="*/ 690 w 750"/>
                  <a:gd name="T81" fmla="*/ 213 h 483"/>
                  <a:gd name="T82" fmla="*/ 658 w 750"/>
                  <a:gd name="T83" fmla="*/ 175 h 483"/>
                  <a:gd name="T84" fmla="*/ 620 w 750"/>
                  <a:gd name="T85" fmla="*/ 169 h 483"/>
                  <a:gd name="T86" fmla="*/ 664 w 750"/>
                  <a:gd name="T87" fmla="*/ 208 h 483"/>
                  <a:gd name="T88" fmla="*/ 710 w 750"/>
                  <a:gd name="T89" fmla="*/ 149 h 483"/>
                  <a:gd name="T90" fmla="*/ 697 w 750"/>
                  <a:gd name="T91" fmla="*/ 143 h 483"/>
                  <a:gd name="T92" fmla="*/ 641 w 750"/>
                  <a:gd name="T93" fmla="*/ 104 h 483"/>
                  <a:gd name="T94" fmla="*/ 692 w 750"/>
                  <a:gd name="T95" fmla="*/ 96 h 483"/>
                  <a:gd name="T96" fmla="*/ 709 w 750"/>
                  <a:gd name="T97" fmla="*/ 135 h 483"/>
                  <a:gd name="T98" fmla="*/ 650 w 750"/>
                  <a:gd name="T99" fmla="*/ 108 h 483"/>
                  <a:gd name="T100" fmla="*/ 667 w 750"/>
                  <a:gd name="T101" fmla="*/ 97 h 483"/>
                  <a:gd name="T102" fmla="*/ 718 w 750"/>
                  <a:gd name="T103" fmla="*/ 126 h 483"/>
                  <a:gd name="T104" fmla="*/ 706 w 750"/>
                  <a:gd name="T105" fmla="*/ 61 h 483"/>
                  <a:gd name="T106" fmla="*/ 732 w 750"/>
                  <a:gd name="T107" fmla="*/ 81 h 483"/>
                  <a:gd name="T108" fmla="*/ 669 w 750"/>
                  <a:gd name="T109" fmla="*/ 73 h 483"/>
                  <a:gd name="T110" fmla="*/ 673 w 750"/>
                  <a:gd name="T111" fmla="*/ 53 h 483"/>
                  <a:gd name="T112" fmla="*/ 654 w 750"/>
                  <a:gd name="T113" fmla="*/ 62 h 483"/>
                  <a:gd name="T114" fmla="*/ 698 w 750"/>
                  <a:gd name="T115" fmla="*/ 91 h 483"/>
                  <a:gd name="T116" fmla="*/ 741 w 750"/>
                  <a:gd name="T117" fmla="*/ 77 h 483"/>
                  <a:gd name="T118" fmla="*/ 662 w 750"/>
                  <a:gd name="T119" fmla="*/ 9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50" h="483">
                    <a:moveTo>
                      <a:pt x="265" y="417"/>
                    </a:moveTo>
                    <a:lnTo>
                      <a:pt x="258" y="417"/>
                    </a:lnTo>
                    <a:lnTo>
                      <a:pt x="258" y="414"/>
                    </a:lnTo>
                    <a:lnTo>
                      <a:pt x="257" y="411"/>
                    </a:lnTo>
                    <a:lnTo>
                      <a:pt x="257" y="408"/>
                    </a:lnTo>
                    <a:lnTo>
                      <a:pt x="256" y="405"/>
                    </a:lnTo>
                    <a:lnTo>
                      <a:pt x="255" y="404"/>
                    </a:lnTo>
                    <a:lnTo>
                      <a:pt x="253" y="403"/>
                    </a:lnTo>
                    <a:lnTo>
                      <a:pt x="251" y="401"/>
                    </a:lnTo>
                    <a:lnTo>
                      <a:pt x="249" y="401"/>
                    </a:lnTo>
                    <a:lnTo>
                      <a:pt x="246" y="401"/>
                    </a:lnTo>
                    <a:lnTo>
                      <a:pt x="244" y="402"/>
                    </a:lnTo>
                    <a:lnTo>
                      <a:pt x="241" y="404"/>
                    </a:lnTo>
                    <a:lnTo>
                      <a:pt x="241" y="405"/>
                    </a:lnTo>
                    <a:lnTo>
                      <a:pt x="239" y="408"/>
                    </a:lnTo>
                    <a:lnTo>
                      <a:pt x="238" y="410"/>
                    </a:lnTo>
                    <a:lnTo>
                      <a:pt x="238" y="414"/>
                    </a:lnTo>
                    <a:lnTo>
                      <a:pt x="238" y="417"/>
                    </a:lnTo>
                    <a:lnTo>
                      <a:pt x="238" y="420"/>
                    </a:lnTo>
                    <a:lnTo>
                      <a:pt x="238" y="421"/>
                    </a:lnTo>
                    <a:lnTo>
                      <a:pt x="238" y="423"/>
                    </a:lnTo>
                    <a:lnTo>
                      <a:pt x="239" y="425"/>
                    </a:lnTo>
                    <a:lnTo>
                      <a:pt x="240" y="426"/>
                    </a:lnTo>
                    <a:lnTo>
                      <a:pt x="241" y="428"/>
                    </a:lnTo>
                    <a:lnTo>
                      <a:pt x="242" y="429"/>
                    </a:lnTo>
                    <a:lnTo>
                      <a:pt x="244" y="430"/>
                    </a:lnTo>
                    <a:lnTo>
                      <a:pt x="245" y="431"/>
                    </a:lnTo>
                    <a:lnTo>
                      <a:pt x="249" y="433"/>
                    </a:lnTo>
                    <a:lnTo>
                      <a:pt x="251" y="434"/>
                    </a:lnTo>
                    <a:lnTo>
                      <a:pt x="253" y="434"/>
                    </a:lnTo>
                    <a:lnTo>
                      <a:pt x="257" y="437"/>
                    </a:lnTo>
                    <a:lnTo>
                      <a:pt x="260" y="439"/>
                    </a:lnTo>
                    <a:lnTo>
                      <a:pt x="262" y="442"/>
                    </a:lnTo>
                    <a:lnTo>
                      <a:pt x="264" y="444"/>
                    </a:lnTo>
                    <a:lnTo>
                      <a:pt x="265" y="447"/>
                    </a:lnTo>
                    <a:lnTo>
                      <a:pt x="266" y="450"/>
                    </a:lnTo>
                    <a:lnTo>
                      <a:pt x="267" y="454"/>
                    </a:lnTo>
                    <a:lnTo>
                      <a:pt x="267" y="458"/>
                    </a:lnTo>
                    <a:lnTo>
                      <a:pt x="266" y="463"/>
                    </a:lnTo>
                    <a:lnTo>
                      <a:pt x="265" y="469"/>
                    </a:lnTo>
                    <a:lnTo>
                      <a:pt x="265" y="471"/>
                    </a:lnTo>
                    <a:lnTo>
                      <a:pt x="264" y="473"/>
                    </a:lnTo>
                    <a:lnTo>
                      <a:pt x="263" y="475"/>
                    </a:lnTo>
                    <a:lnTo>
                      <a:pt x="261" y="477"/>
                    </a:lnTo>
                    <a:lnTo>
                      <a:pt x="261" y="478"/>
                    </a:lnTo>
                    <a:lnTo>
                      <a:pt x="259" y="479"/>
                    </a:lnTo>
                    <a:lnTo>
                      <a:pt x="257" y="481"/>
                    </a:lnTo>
                    <a:lnTo>
                      <a:pt x="256" y="482"/>
                    </a:lnTo>
                    <a:lnTo>
                      <a:pt x="254" y="482"/>
                    </a:lnTo>
                    <a:lnTo>
                      <a:pt x="253" y="483"/>
                    </a:lnTo>
                    <a:lnTo>
                      <a:pt x="250" y="483"/>
                    </a:lnTo>
                    <a:lnTo>
                      <a:pt x="248" y="483"/>
                    </a:lnTo>
                    <a:lnTo>
                      <a:pt x="245" y="483"/>
                    </a:lnTo>
                    <a:lnTo>
                      <a:pt x="242" y="482"/>
                    </a:lnTo>
                    <a:lnTo>
                      <a:pt x="240" y="482"/>
                    </a:lnTo>
                    <a:lnTo>
                      <a:pt x="237" y="481"/>
                    </a:lnTo>
                    <a:lnTo>
                      <a:pt x="236" y="478"/>
                    </a:lnTo>
                    <a:lnTo>
                      <a:pt x="234" y="476"/>
                    </a:lnTo>
                    <a:lnTo>
                      <a:pt x="232" y="474"/>
                    </a:lnTo>
                    <a:lnTo>
                      <a:pt x="231" y="470"/>
                    </a:lnTo>
                    <a:lnTo>
                      <a:pt x="231" y="468"/>
                    </a:lnTo>
                    <a:lnTo>
                      <a:pt x="230" y="464"/>
                    </a:lnTo>
                    <a:lnTo>
                      <a:pt x="230" y="459"/>
                    </a:lnTo>
                    <a:lnTo>
                      <a:pt x="230" y="454"/>
                    </a:lnTo>
                    <a:lnTo>
                      <a:pt x="236" y="454"/>
                    </a:lnTo>
                    <a:lnTo>
                      <a:pt x="236" y="459"/>
                    </a:lnTo>
                    <a:lnTo>
                      <a:pt x="236" y="464"/>
                    </a:lnTo>
                    <a:lnTo>
                      <a:pt x="237" y="467"/>
                    </a:lnTo>
                    <a:lnTo>
                      <a:pt x="239" y="470"/>
                    </a:lnTo>
                    <a:lnTo>
                      <a:pt x="240" y="471"/>
                    </a:lnTo>
                    <a:lnTo>
                      <a:pt x="241" y="473"/>
                    </a:lnTo>
                    <a:lnTo>
                      <a:pt x="241" y="474"/>
                    </a:lnTo>
                    <a:lnTo>
                      <a:pt x="243" y="474"/>
                    </a:lnTo>
                    <a:lnTo>
                      <a:pt x="244" y="474"/>
                    </a:lnTo>
                    <a:lnTo>
                      <a:pt x="245" y="475"/>
                    </a:lnTo>
                    <a:lnTo>
                      <a:pt x="247" y="475"/>
                    </a:lnTo>
                    <a:lnTo>
                      <a:pt x="249" y="475"/>
                    </a:lnTo>
                    <a:lnTo>
                      <a:pt x="251" y="475"/>
                    </a:lnTo>
                    <a:lnTo>
                      <a:pt x="253" y="474"/>
                    </a:lnTo>
                    <a:lnTo>
                      <a:pt x="255" y="473"/>
                    </a:lnTo>
                    <a:lnTo>
                      <a:pt x="257" y="471"/>
                    </a:lnTo>
                    <a:lnTo>
                      <a:pt x="258" y="469"/>
                    </a:lnTo>
                    <a:lnTo>
                      <a:pt x="259" y="466"/>
                    </a:lnTo>
                    <a:lnTo>
                      <a:pt x="260" y="463"/>
                    </a:lnTo>
                    <a:lnTo>
                      <a:pt x="260" y="460"/>
                    </a:lnTo>
                    <a:lnTo>
                      <a:pt x="260" y="457"/>
                    </a:lnTo>
                    <a:lnTo>
                      <a:pt x="259" y="454"/>
                    </a:lnTo>
                    <a:lnTo>
                      <a:pt x="258" y="453"/>
                    </a:lnTo>
                    <a:lnTo>
                      <a:pt x="257" y="450"/>
                    </a:lnTo>
                    <a:lnTo>
                      <a:pt x="257" y="449"/>
                    </a:lnTo>
                    <a:lnTo>
                      <a:pt x="255" y="447"/>
                    </a:lnTo>
                    <a:lnTo>
                      <a:pt x="253" y="446"/>
                    </a:lnTo>
                    <a:lnTo>
                      <a:pt x="251" y="445"/>
                    </a:lnTo>
                    <a:lnTo>
                      <a:pt x="251" y="445"/>
                    </a:lnTo>
                    <a:lnTo>
                      <a:pt x="250" y="444"/>
                    </a:lnTo>
                    <a:lnTo>
                      <a:pt x="249" y="443"/>
                    </a:lnTo>
                    <a:lnTo>
                      <a:pt x="246" y="442"/>
                    </a:lnTo>
                    <a:lnTo>
                      <a:pt x="241" y="439"/>
                    </a:lnTo>
                    <a:lnTo>
                      <a:pt x="238" y="437"/>
                    </a:lnTo>
                    <a:lnTo>
                      <a:pt x="236" y="436"/>
                    </a:lnTo>
                    <a:lnTo>
                      <a:pt x="234" y="434"/>
                    </a:lnTo>
                    <a:lnTo>
                      <a:pt x="233" y="432"/>
                    </a:lnTo>
                    <a:lnTo>
                      <a:pt x="232" y="430"/>
                    </a:lnTo>
                    <a:lnTo>
                      <a:pt x="232" y="427"/>
                    </a:lnTo>
                    <a:lnTo>
                      <a:pt x="231" y="424"/>
                    </a:lnTo>
                    <a:lnTo>
                      <a:pt x="231" y="421"/>
                    </a:lnTo>
                    <a:lnTo>
                      <a:pt x="231" y="417"/>
                    </a:lnTo>
                    <a:lnTo>
                      <a:pt x="231" y="412"/>
                    </a:lnTo>
                    <a:lnTo>
                      <a:pt x="232" y="407"/>
                    </a:lnTo>
                    <a:lnTo>
                      <a:pt x="232" y="405"/>
                    </a:lnTo>
                    <a:lnTo>
                      <a:pt x="233" y="403"/>
                    </a:lnTo>
                    <a:lnTo>
                      <a:pt x="234" y="401"/>
                    </a:lnTo>
                    <a:lnTo>
                      <a:pt x="235" y="399"/>
                    </a:lnTo>
                    <a:lnTo>
                      <a:pt x="236" y="397"/>
                    </a:lnTo>
                    <a:lnTo>
                      <a:pt x="237" y="397"/>
                    </a:lnTo>
                    <a:lnTo>
                      <a:pt x="239" y="395"/>
                    </a:lnTo>
                    <a:lnTo>
                      <a:pt x="241" y="394"/>
                    </a:lnTo>
                    <a:lnTo>
                      <a:pt x="242" y="393"/>
                    </a:lnTo>
                    <a:lnTo>
                      <a:pt x="244" y="393"/>
                    </a:lnTo>
                    <a:lnTo>
                      <a:pt x="245" y="393"/>
                    </a:lnTo>
                    <a:lnTo>
                      <a:pt x="248" y="393"/>
                    </a:lnTo>
                    <a:lnTo>
                      <a:pt x="249" y="393"/>
                    </a:lnTo>
                    <a:lnTo>
                      <a:pt x="252" y="393"/>
                    </a:lnTo>
                    <a:lnTo>
                      <a:pt x="253" y="393"/>
                    </a:lnTo>
                    <a:lnTo>
                      <a:pt x="256" y="394"/>
                    </a:lnTo>
                    <a:lnTo>
                      <a:pt x="257" y="395"/>
                    </a:lnTo>
                    <a:lnTo>
                      <a:pt x="258" y="396"/>
                    </a:lnTo>
                    <a:lnTo>
                      <a:pt x="260" y="397"/>
                    </a:lnTo>
                    <a:lnTo>
                      <a:pt x="261" y="399"/>
                    </a:lnTo>
                    <a:lnTo>
                      <a:pt x="262" y="401"/>
                    </a:lnTo>
                    <a:lnTo>
                      <a:pt x="263" y="403"/>
                    </a:lnTo>
                    <a:lnTo>
                      <a:pt x="264" y="405"/>
                    </a:lnTo>
                    <a:lnTo>
                      <a:pt x="264" y="407"/>
                    </a:lnTo>
                    <a:lnTo>
                      <a:pt x="265" y="412"/>
                    </a:lnTo>
                    <a:lnTo>
                      <a:pt x="265" y="417"/>
                    </a:lnTo>
                    <a:lnTo>
                      <a:pt x="265" y="417"/>
                    </a:lnTo>
                    <a:close/>
                    <a:moveTo>
                      <a:pt x="16" y="438"/>
                    </a:moveTo>
                    <a:lnTo>
                      <a:pt x="18" y="438"/>
                    </a:lnTo>
                    <a:lnTo>
                      <a:pt x="20" y="438"/>
                    </a:lnTo>
                    <a:lnTo>
                      <a:pt x="21" y="437"/>
                    </a:lnTo>
                    <a:lnTo>
                      <a:pt x="23" y="436"/>
                    </a:lnTo>
                    <a:lnTo>
                      <a:pt x="24" y="435"/>
                    </a:lnTo>
                    <a:lnTo>
                      <a:pt x="27" y="434"/>
                    </a:lnTo>
                    <a:lnTo>
                      <a:pt x="28" y="433"/>
                    </a:lnTo>
                    <a:lnTo>
                      <a:pt x="29" y="431"/>
                    </a:lnTo>
                    <a:lnTo>
                      <a:pt x="30" y="430"/>
                    </a:lnTo>
                    <a:lnTo>
                      <a:pt x="32" y="428"/>
                    </a:lnTo>
                    <a:lnTo>
                      <a:pt x="32" y="425"/>
                    </a:lnTo>
                    <a:lnTo>
                      <a:pt x="34" y="423"/>
                    </a:lnTo>
                    <a:lnTo>
                      <a:pt x="58" y="358"/>
                    </a:lnTo>
                    <a:lnTo>
                      <a:pt x="51" y="355"/>
                    </a:lnTo>
                    <a:lnTo>
                      <a:pt x="27" y="420"/>
                    </a:lnTo>
                    <a:lnTo>
                      <a:pt x="25" y="423"/>
                    </a:lnTo>
                    <a:lnTo>
                      <a:pt x="24" y="425"/>
                    </a:lnTo>
                    <a:lnTo>
                      <a:pt x="23" y="426"/>
                    </a:lnTo>
                    <a:lnTo>
                      <a:pt x="20" y="428"/>
                    </a:lnTo>
                    <a:lnTo>
                      <a:pt x="19" y="429"/>
                    </a:lnTo>
                    <a:lnTo>
                      <a:pt x="17" y="429"/>
                    </a:lnTo>
                    <a:lnTo>
                      <a:pt x="15" y="429"/>
                    </a:lnTo>
                    <a:lnTo>
                      <a:pt x="13" y="428"/>
                    </a:lnTo>
                    <a:lnTo>
                      <a:pt x="12" y="427"/>
                    </a:lnTo>
                    <a:lnTo>
                      <a:pt x="10" y="425"/>
                    </a:lnTo>
                    <a:lnTo>
                      <a:pt x="9" y="424"/>
                    </a:lnTo>
                    <a:lnTo>
                      <a:pt x="8" y="421"/>
                    </a:lnTo>
                    <a:lnTo>
                      <a:pt x="8" y="419"/>
                    </a:lnTo>
                    <a:lnTo>
                      <a:pt x="8" y="417"/>
                    </a:lnTo>
                    <a:lnTo>
                      <a:pt x="8" y="414"/>
                    </a:lnTo>
                    <a:lnTo>
                      <a:pt x="8" y="411"/>
                    </a:lnTo>
                    <a:lnTo>
                      <a:pt x="33" y="346"/>
                    </a:lnTo>
                    <a:lnTo>
                      <a:pt x="26" y="342"/>
                    </a:lnTo>
                    <a:lnTo>
                      <a:pt x="2" y="407"/>
                    </a:lnTo>
                    <a:lnTo>
                      <a:pt x="1" y="410"/>
                    </a:lnTo>
                    <a:lnTo>
                      <a:pt x="0" y="412"/>
                    </a:lnTo>
                    <a:lnTo>
                      <a:pt x="0" y="414"/>
                    </a:lnTo>
                    <a:lnTo>
                      <a:pt x="0" y="417"/>
                    </a:lnTo>
                    <a:lnTo>
                      <a:pt x="0" y="419"/>
                    </a:lnTo>
                    <a:lnTo>
                      <a:pt x="0" y="421"/>
                    </a:lnTo>
                    <a:lnTo>
                      <a:pt x="0" y="423"/>
                    </a:lnTo>
                    <a:lnTo>
                      <a:pt x="1" y="425"/>
                    </a:lnTo>
                    <a:lnTo>
                      <a:pt x="3" y="428"/>
                    </a:lnTo>
                    <a:lnTo>
                      <a:pt x="4" y="430"/>
                    </a:lnTo>
                    <a:lnTo>
                      <a:pt x="5" y="432"/>
                    </a:lnTo>
                    <a:lnTo>
                      <a:pt x="7" y="434"/>
                    </a:lnTo>
                    <a:lnTo>
                      <a:pt x="8" y="435"/>
                    </a:lnTo>
                    <a:lnTo>
                      <a:pt x="11" y="436"/>
                    </a:lnTo>
                    <a:lnTo>
                      <a:pt x="14" y="438"/>
                    </a:lnTo>
                    <a:lnTo>
                      <a:pt x="16" y="438"/>
                    </a:lnTo>
                    <a:lnTo>
                      <a:pt x="16" y="438"/>
                    </a:lnTo>
                    <a:close/>
                    <a:moveTo>
                      <a:pt x="68" y="458"/>
                    </a:moveTo>
                    <a:lnTo>
                      <a:pt x="68" y="373"/>
                    </a:lnTo>
                    <a:lnTo>
                      <a:pt x="44" y="450"/>
                    </a:lnTo>
                    <a:lnTo>
                      <a:pt x="37" y="447"/>
                    </a:lnTo>
                    <a:lnTo>
                      <a:pt x="64" y="361"/>
                    </a:lnTo>
                    <a:lnTo>
                      <a:pt x="75" y="365"/>
                    </a:lnTo>
                    <a:lnTo>
                      <a:pt x="74" y="435"/>
                    </a:lnTo>
                    <a:lnTo>
                      <a:pt x="91" y="370"/>
                    </a:lnTo>
                    <a:lnTo>
                      <a:pt x="98" y="373"/>
                    </a:lnTo>
                    <a:lnTo>
                      <a:pt x="75" y="460"/>
                    </a:lnTo>
                    <a:lnTo>
                      <a:pt x="68" y="458"/>
                    </a:lnTo>
                    <a:lnTo>
                      <a:pt x="68" y="458"/>
                    </a:lnTo>
                    <a:close/>
                    <a:moveTo>
                      <a:pt x="92" y="466"/>
                    </a:moveTo>
                    <a:lnTo>
                      <a:pt x="111" y="377"/>
                    </a:lnTo>
                    <a:lnTo>
                      <a:pt x="104" y="375"/>
                    </a:lnTo>
                    <a:lnTo>
                      <a:pt x="84" y="463"/>
                    </a:lnTo>
                    <a:lnTo>
                      <a:pt x="92" y="466"/>
                    </a:lnTo>
                    <a:lnTo>
                      <a:pt x="92" y="466"/>
                    </a:lnTo>
                    <a:close/>
                    <a:moveTo>
                      <a:pt x="124" y="454"/>
                    </a:moveTo>
                    <a:lnTo>
                      <a:pt x="123" y="381"/>
                    </a:lnTo>
                    <a:lnTo>
                      <a:pt x="116" y="378"/>
                    </a:lnTo>
                    <a:lnTo>
                      <a:pt x="117" y="471"/>
                    </a:lnTo>
                    <a:lnTo>
                      <a:pt x="124" y="474"/>
                    </a:lnTo>
                    <a:lnTo>
                      <a:pt x="152" y="386"/>
                    </a:lnTo>
                    <a:lnTo>
                      <a:pt x="144" y="385"/>
                    </a:lnTo>
                    <a:lnTo>
                      <a:pt x="124" y="454"/>
                    </a:lnTo>
                    <a:lnTo>
                      <a:pt x="124" y="454"/>
                    </a:lnTo>
                    <a:close/>
                    <a:moveTo>
                      <a:pt x="146" y="477"/>
                    </a:moveTo>
                    <a:lnTo>
                      <a:pt x="157" y="387"/>
                    </a:lnTo>
                    <a:lnTo>
                      <a:pt x="187" y="392"/>
                    </a:lnTo>
                    <a:lnTo>
                      <a:pt x="186" y="401"/>
                    </a:lnTo>
                    <a:lnTo>
                      <a:pt x="164" y="397"/>
                    </a:lnTo>
                    <a:lnTo>
                      <a:pt x="160" y="426"/>
                    </a:lnTo>
                    <a:lnTo>
                      <a:pt x="177" y="429"/>
                    </a:lnTo>
                    <a:lnTo>
                      <a:pt x="176" y="438"/>
                    </a:lnTo>
                    <a:lnTo>
                      <a:pt x="160" y="436"/>
                    </a:lnTo>
                    <a:lnTo>
                      <a:pt x="155" y="469"/>
                    </a:lnTo>
                    <a:lnTo>
                      <a:pt x="179" y="472"/>
                    </a:lnTo>
                    <a:lnTo>
                      <a:pt x="177" y="481"/>
                    </a:lnTo>
                    <a:lnTo>
                      <a:pt x="146" y="477"/>
                    </a:lnTo>
                    <a:lnTo>
                      <a:pt x="146" y="477"/>
                    </a:lnTo>
                    <a:close/>
                    <a:moveTo>
                      <a:pt x="224" y="483"/>
                    </a:moveTo>
                    <a:lnTo>
                      <a:pt x="214" y="438"/>
                    </a:lnTo>
                    <a:lnTo>
                      <a:pt x="216" y="438"/>
                    </a:lnTo>
                    <a:lnTo>
                      <a:pt x="216" y="437"/>
                    </a:lnTo>
                    <a:lnTo>
                      <a:pt x="217" y="436"/>
                    </a:lnTo>
                    <a:lnTo>
                      <a:pt x="219" y="434"/>
                    </a:lnTo>
                    <a:lnTo>
                      <a:pt x="220" y="432"/>
                    </a:lnTo>
                    <a:lnTo>
                      <a:pt x="222" y="430"/>
                    </a:lnTo>
                    <a:lnTo>
                      <a:pt x="223" y="426"/>
                    </a:lnTo>
                    <a:lnTo>
                      <a:pt x="224" y="423"/>
                    </a:lnTo>
                    <a:lnTo>
                      <a:pt x="224" y="423"/>
                    </a:lnTo>
                    <a:lnTo>
                      <a:pt x="224" y="422"/>
                    </a:lnTo>
                    <a:lnTo>
                      <a:pt x="225" y="420"/>
                    </a:lnTo>
                    <a:lnTo>
                      <a:pt x="225" y="414"/>
                    </a:lnTo>
                    <a:lnTo>
                      <a:pt x="225" y="410"/>
                    </a:lnTo>
                    <a:lnTo>
                      <a:pt x="224" y="407"/>
                    </a:lnTo>
                    <a:lnTo>
                      <a:pt x="223" y="403"/>
                    </a:lnTo>
                    <a:lnTo>
                      <a:pt x="221" y="400"/>
                    </a:lnTo>
                    <a:lnTo>
                      <a:pt x="220" y="398"/>
                    </a:lnTo>
                    <a:lnTo>
                      <a:pt x="220" y="397"/>
                    </a:lnTo>
                    <a:lnTo>
                      <a:pt x="218" y="395"/>
                    </a:lnTo>
                    <a:lnTo>
                      <a:pt x="216" y="394"/>
                    </a:lnTo>
                    <a:lnTo>
                      <a:pt x="215" y="393"/>
                    </a:lnTo>
                    <a:lnTo>
                      <a:pt x="213" y="393"/>
                    </a:lnTo>
                    <a:lnTo>
                      <a:pt x="211" y="392"/>
                    </a:lnTo>
                    <a:lnTo>
                      <a:pt x="209" y="392"/>
                    </a:lnTo>
                    <a:lnTo>
                      <a:pt x="193" y="391"/>
                    </a:lnTo>
                    <a:lnTo>
                      <a:pt x="189" y="482"/>
                    </a:lnTo>
                    <a:lnTo>
                      <a:pt x="197" y="482"/>
                    </a:lnTo>
                    <a:lnTo>
                      <a:pt x="199" y="439"/>
                    </a:lnTo>
                    <a:lnTo>
                      <a:pt x="206" y="440"/>
                    </a:lnTo>
                    <a:lnTo>
                      <a:pt x="216" y="483"/>
                    </a:lnTo>
                    <a:lnTo>
                      <a:pt x="224" y="483"/>
                    </a:lnTo>
                    <a:lnTo>
                      <a:pt x="224" y="483"/>
                    </a:lnTo>
                    <a:close/>
                    <a:moveTo>
                      <a:pt x="199" y="430"/>
                    </a:moveTo>
                    <a:lnTo>
                      <a:pt x="200" y="401"/>
                    </a:lnTo>
                    <a:lnTo>
                      <a:pt x="208" y="401"/>
                    </a:lnTo>
                    <a:lnTo>
                      <a:pt x="209" y="401"/>
                    </a:lnTo>
                    <a:lnTo>
                      <a:pt x="212" y="402"/>
                    </a:lnTo>
                    <a:lnTo>
                      <a:pt x="213" y="403"/>
                    </a:lnTo>
                    <a:lnTo>
                      <a:pt x="214" y="405"/>
                    </a:lnTo>
                    <a:lnTo>
                      <a:pt x="216" y="407"/>
                    </a:lnTo>
                    <a:lnTo>
                      <a:pt x="216" y="409"/>
                    </a:lnTo>
                    <a:lnTo>
                      <a:pt x="216" y="412"/>
                    </a:lnTo>
                    <a:lnTo>
                      <a:pt x="216" y="415"/>
                    </a:lnTo>
                    <a:lnTo>
                      <a:pt x="216" y="418"/>
                    </a:lnTo>
                    <a:lnTo>
                      <a:pt x="216" y="421"/>
                    </a:lnTo>
                    <a:lnTo>
                      <a:pt x="214" y="425"/>
                    </a:lnTo>
                    <a:lnTo>
                      <a:pt x="213" y="427"/>
                    </a:lnTo>
                    <a:lnTo>
                      <a:pt x="212" y="429"/>
                    </a:lnTo>
                    <a:lnTo>
                      <a:pt x="210" y="430"/>
                    </a:lnTo>
                    <a:lnTo>
                      <a:pt x="208" y="430"/>
                    </a:lnTo>
                    <a:lnTo>
                      <a:pt x="206" y="430"/>
                    </a:lnTo>
                    <a:lnTo>
                      <a:pt x="199" y="430"/>
                    </a:lnTo>
                    <a:lnTo>
                      <a:pt x="199" y="430"/>
                    </a:lnTo>
                    <a:close/>
                    <a:moveTo>
                      <a:pt x="285" y="481"/>
                    </a:moveTo>
                    <a:lnTo>
                      <a:pt x="278" y="390"/>
                    </a:lnTo>
                    <a:lnTo>
                      <a:pt x="270" y="391"/>
                    </a:lnTo>
                    <a:lnTo>
                      <a:pt x="278" y="482"/>
                    </a:lnTo>
                    <a:lnTo>
                      <a:pt x="285" y="481"/>
                    </a:lnTo>
                    <a:lnTo>
                      <a:pt x="285" y="481"/>
                    </a:lnTo>
                    <a:close/>
                    <a:moveTo>
                      <a:pt x="282" y="398"/>
                    </a:moveTo>
                    <a:lnTo>
                      <a:pt x="282" y="389"/>
                    </a:lnTo>
                    <a:lnTo>
                      <a:pt x="318" y="385"/>
                    </a:lnTo>
                    <a:lnTo>
                      <a:pt x="319" y="393"/>
                    </a:lnTo>
                    <a:lnTo>
                      <a:pt x="305" y="395"/>
                    </a:lnTo>
                    <a:lnTo>
                      <a:pt x="314" y="477"/>
                    </a:lnTo>
                    <a:lnTo>
                      <a:pt x="307" y="478"/>
                    </a:lnTo>
                    <a:lnTo>
                      <a:pt x="297" y="397"/>
                    </a:lnTo>
                    <a:lnTo>
                      <a:pt x="282" y="398"/>
                    </a:lnTo>
                    <a:lnTo>
                      <a:pt x="282" y="398"/>
                    </a:lnTo>
                    <a:close/>
                    <a:moveTo>
                      <a:pt x="344" y="428"/>
                    </a:moveTo>
                    <a:lnTo>
                      <a:pt x="353" y="470"/>
                    </a:lnTo>
                    <a:lnTo>
                      <a:pt x="361" y="468"/>
                    </a:lnTo>
                    <a:lnTo>
                      <a:pt x="351" y="426"/>
                    </a:lnTo>
                    <a:lnTo>
                      <a:pt x="357" y="374"/>
                    </a:lnTo>
                    <a:lnTo>
                      <a:pt x="350" y="377"/>
                    </a:lnTo>
                    <a:lnTo>
                      <a:pt x="345" y="416"/>
                    </a:lnTo>
                    <a:lnTo>
                      <a:pt x="329" y="381"/>
                    </a:lnTo>
                    <a:lnTo>
                      <a:pt x="322" y="384"/>
                    </a:lnTo>
                    <a:lnTo>
                      <a:pt x="344" y="428"/>
                    </a:lnTo>
                    <a:lnTo>
                      <a:pt x="344" y="428"/>
                    </a:lnTo>
                    <a:close/>
                    <a:moveTo>
                      <a:pt x="427" y="446"/>
                    </a:moveTo>
                    <a:lnTo>
                      <a:pt x="429" y="445"/>
                    </a:lnTo>
                    <a:lnTo>
                      <a:pt x="431" y="443"/>
                    </a:lnTo>
                    <a:lnTo>
                      <a:pt x="433" y="442"/>
                    </a:lnTo>
                    <a:lnTo>
                      <a:pt x="434" y="440"/>
                    </a:lnTo>
                    <a:lnTo>
                      <a:pt x="436" y="438"/>
                    </a:lnTo>
                    <a:lnTo>
                      <a:pt x="437" y="436"/>
                    </a:lnTo>
                    <a:lnTo>
                      <a:pt x="437" y="433"/>
                    </a:lnTo>
                    <a:lnTo>
                      <a:pt x="437" y="430"/>
                    </a:lnTo>
                    <a:lnTo>
                      <a:pt x="438" y="427"/>
                    </a:lnTo>
                    <a:lnTo>
                      <a:pt x="437" y="423"/>
                    </a:lnTo>
                    <a:lnTo>
                      <a:pt x="437" y="419"/>
                    </a:lnTo>
                    <a:lnTo>
                      <a:pt x="436" y="414"/>
                    </a:lnTo>
                    <a:lnTo>
                      <a:pt x="433" y="403"/>
                    </a:lnTo>
                    <a:lnTo>
                      <a:pt x="431" y="393"/>
                    </a:lnTo>
                    <a:lnTo>
                      <a:pt x="429" y="388"/>
                    </a:lnTo>
                    <a:lnTo>
                      <a:pt x="427" y="383"/>
                    </a:lnTo>
                    <a:lnTo>
                      <a:pt x="425" y="379"/>
                    </a:lnTo>
                    <a:lnTo>
                      <a:pt x="423" y="374"/>
                    </a:lnTo>
                    <a:lnTo>
                      <a:pt x="421" y="370"/>
                    </a:lnTo>
                    <a:lnTo>
                      <a:pt x="419" y="367"/>
                    </a:lnTo>
                    <a:lnTo>
                      <a:pt x="417" y="364"/>
                    </a:lnTo>
                    <a:lnTo>
                      <a:pt x="415" y="362"/>
                    </a:lnTo>
                    <a:lnTo>
                      <a:pt x="413" y="360"/>
                    </a:lnTo>
                    <a:lnTo>
                      <a:pt x="411" y="359"/>
                    </a:lnTo>
                    <a:lnTo>
                      <a:pt x="409" y="358"/>
                    </a:lnTo>
                    <a:lnTo>
                      <a:pt x="407" y="357"/>
                    </a:lnTo>
                    <a:lnTo>
                      <a:pt x="405" y="357"/>
                    </a:lnTo>
                    <a:lnTo>
                      <a:pt x="403" y="357"/>
                    </a:lnTo>
                    <a:lnTo>
                      <a:pt x="401" y="357"/>
                    </a:lnTo>
                    <a:lnTo>
                      <a:pt x="398" y="358"/>
                    </a:lnTo>
                    <a:lnTo>
                      <a:pt x="396" y="360"/>
                    </a:lnTo>
                    <a:lnTo>
                      <a:pt x="394" y="361"/>
                    </a:lnTo>
                    <a:lnTo>
                      <a:pt x="393" y="362"/>
                    </a:lnTo>
                    <a:lnTo>
                      <a:pt x="391" y="364"/>
                    </a:lnTo>
                    <a:lnTo>
                      <a:pt x="390" y="366"/>
                    </a:lnTo>
                    <a:lnTo>
                      <a:pt x="389" y="369"/>
                    </a:lnTo>
                    <a:lnTo>
                      <a:pt x="388" y="371"/>
                    </a:lnTo>
                    <a:lnTo>
                      <a:pt x="388" y="374"/>
                    </a:lnTo>
                    <a:lnTo>
                      <a:pt x="388" y="377"/>
                    </a:lnTo>
                    <a:lnTo>
                      <a:pt x="388" y="381"/>
                    </a:lnTo>
                    <a:lnTo>
                      <a:pt x="389" y="385"/>
                    </a:lnTo>
                    <a:lnTo>
                      <a:pt x="389" y="389"/>
                    </a:lnTo>
                    <a:lnTo>
                      <a:pt x="392" y="399"/>
                    </a:lnTo>
                    <a:lnTo>
                      <a:pt x="395" y="409"/>
                    </a:lnTo>
                    <a:lnTo>
                      <a:pt x="398" y="419"/>
                    </a:lnTo>
                    <a:lnTo>
                      <a:pt x="402" y="429"/>
                    </a:lnTo>
                    <a:lnTo>
                      <a:pt x="405" y="433"/>
                    </a:lnTo>
                    <a:lnTo>
                      <a:pt x="407" y="437"/>
                    </a:lnTo>
                    <a:lnTo>
                      <a:pt x="409" y="440"/>
                    </a:lnTo>
                    <a:lnTo>
                      <a:pt x="410" y="442"/>
                    </a:lnTo>
                    <a:lnTo>
                      <a:pt x="413" y="444"/>
                    </a:lnTo>
                    <a:lnTo>
                      <a:pt x="414" y="446"/>
                    </a:lnTo>
                    <a:lnTo>
                      <a:pt x="416" y="446"/>
                    </a:lnTo>
                    <a:lnTo>
                      <a:pt x="418" y="447"/>
                    </a:lnTo>
                    <a:lnTo>
                      <a:pt x="421" y="447"/>
                    </a:lnTo>
                    <a:lnTo>
                      <a:pt x="423" y="447"/>
                    </a:lnTo>
                    <a:lnTo>
                      <a:pt x="425" y="446"/>
                    </a:lnTo>
                    <a:lnTo>
                      <a:pt x="427" y="446"/>
                    </a:lnTo>
                    <a:lnTo>
                      <a:pt x="427" y="446"/>
                    </a:lnTo>
                    <a:close/>
                    <a:moveTo>
                      <a:pt x="425" y="438"/>
                    </a:moveTo>
                    <a:lnTo>
                      <a:pt x="422" y="438"/>
                    </a:lnTo>
                    <a:lnTo>
                      <a:pt x="421" y="438"/>
                    </a:lnTo>
                    <a:lnTo>
                      <a:pt x="419" y="438"/>
                    </a:lnTo>
                    <a:lnTo>
                      <a:pt x="417" y="438"/>
                    </a:lnTo>
                    <a:lnTo>
                      <a:pt x="417" y="437"/>
                    </a:lnTo>
                    <a:lnTo>
                      <a:pt x="416" y="436"/>
                    </a:lnTo>
                    <a:lnTo>
                      <a:pt x="414" y="434"/>
                    </a:lnTo>
                    <a:lnTo>
                      <a:pt x="413" y="432"/>
                    </a:lnTo>
                    <a:lnTo>
                      <a:pt x="411" y="430"/>
                    </a:lnTo>
                    <a:lnTo>
                      <a:pt x="410" y="427"/>
                    </a:lnTo>
                    <a:lnTo>
                      <a:pt x="408" y="423"/>
                    </a:lnTo>
                    <a:lnTo>
                      <a:pt x="405" y="417"/>
                    </a:lnTo>
                    <a:lnTo>
                      <a:pt x="404" y="411"/>
                    </a:lnTo>
                    <a:lnTo>
                      <a:pt x="401" y="405"/>
                    </a:lnTo>
                    <a:lnTo>
                      <a:pt x="400" y="401"/>
                    </a:lnTo>
                    <a:lnTo>
                      <a:pt x="398" y="395"/>
                    </a:lnTo>
                    <a:lnTo>
                      <a:pt x="397" y="389"/>
                    </a:lnTo>
                    <a:lnTo>
                      <a:pt x="396" y="386"/>
                    </a:lnTo>
                    <a:lnTo>
                      <a:pt x="396" y="382"/>
                    </a:lnTo>
                    <a:lnTo>
                      <a:pt x="395" y="380"/>
                    </a:lnTo>
                    <a:lnTo>
                      <a:pt x="395" y="377"/>
                    </a:lnTo>
                    <a:lnTo>
                      <a:pt x="396" y="375"/>
                    </a:lnTo>
                    <a:lnTo>
                      <a:pt x="396" y="373"/>
                    </a:lnTo>
                    <a:lnTo>
                      <a:pt x="396" y="372"/>
                    </a:lnTo>
                    <a:lnTo>
                      <a:pt x="397" y="370"/>
                    </a:lnTo>
                    <a:lnTo>
                      <a:pt x="397" y="369"/>
                    </a:lnTo>
                    <a:lnTo>
                      <a:pt x="399" y="368"/>
                    </a:lnTo>
                    <a:lnTo>
                      <a:pt x="401" y="366"/>
                    </a:lnTo>
                    <a:lnTo>
                      <a:pt x="403" y="365"/>
                    </a:lnTo>
                    <a:lnTo>
                      <a:pt x="405" y="365"/>
                    </a:lnTo>
                    <a:lnTo>
                      <a:pt x="407" y="366"/>
                    </a:lnTo>
                    <a:lnTo>
                      <a:pt x="408" y="367"/>
                    </a:lnTo>
                    <a:lnTo>
                      <a:pt x="409" y="368"/>
                    </a:lnTo>
                    <a:lnTo>
                      <a:pt x="410" y="369"/>
                    </a:lnTo>
                    <a:lnTo>
                      <a:pt x="412" y="370"/>
                    </a:lnTo>
                    <a:lnTo>
                      <a:pt x="413" y="372"/>
                    </a:lnTo>
                    <a:lnTo>
                      <a:pt x="414" y="374"/>
                    </a:lnTo>
                    <a:lnTo>
                      <a:pt x="416" y="377"/>
                    </a:lnTo>
                    <a:lnTo>
                      <a:pt x="417" y="381"/>
                    </a:lnTo>
                    <a:lnTo>
                      <a:pt x="420" y="385"/>
                    </a:lnTo>
                    <a:lnTo>
                      <a:pt x="421" y="391"/>
                    </a:lnTo>
                    <a:lnTo>
                      <a:pt x="423" y="396"/>
                    </a:lnTo>
                    <a:lnTo>
                      <a:pt x="425" y="401"/>
                    </a:lnTo>
                    <a:lnTo>
                      <a:pt x="427" y="408"/>
                    </a:lnTo>
                    <a:lnTo>
                      <a:pt x="429" y="414"/>
                    </a:lnTo>
                    <a:lnTo>
                      <a:pt x="429" y="418"/>
                    </a:lnTo>
                    <a:lnTo>
                      <a:pt x="430" y="421"/>
                    </a:lnTo>
                    <a:lnTo>
                      <a:pt x="430" y="425"/>
                    </a:lnTo>
                    <a:lnTo>
                      <a:pt x="430" y="427"/>
                    </a:lnTo>
                    <a:lnTo>
                      <a:pt x="430" y="429"/>
                    </a:lnTo>
                    <a:lnTo>
                      <a:pt x="430" y="431"/>
                    </a:lnTo>
                    <a:lnTo>
                      <a:pt x="429" y="433"/>
                    </a:lnTo>
                    <a:lnTo>
                      <a:pt x="429" y="434"/>
                    </a:lnTo>
                    <a:lnTo>
                      <a:pt x="429" y="435"/>
                    </a:lnTo>
                    <a:lnTo>
                      <a:pt x="427" y="437"/>
                    </a:lnTo>
                    <a:lnTo>
                      <a:pt x="425" y="438"/>
                    </a:lnTo>
                    <a:lnTo>
                      <a:pt x="425" y="438"/>
                    </a:lnTo>
                    <a:close/>
                    <a:moveTo>
                      <a:pt x="454" y="434"/>
                    </a:moveTo>
                    <a:lnTo>
                      <a:pt x="421" y="349"/>
                    </a:lnTo>
                    <a:lnTo>
                      <a:pt x="448" y="334"/>
                    </a:lnTo>
                    <a:lnTo>
                      <a:pt x="452" y="343"/>
                    </a:lnTo>
                    <a:lnTo>
                      <a:pt x="431" y="353"/>
                    </a:lnTo>
                    <a:lnTo>
                      <a:pt x="441" y="377"/>
                    </a:lnTo>
                    <a:lnTo>
                      <a:pt x="459" y="367"/>
                    </a:lnTo>
                    <a:lnTo>
                      <a:pt x="462" y="375"/>
                    </a:lnTo>
                    <a:lnTo>
                      <a:pt x="444" y="385"/>
                    </a:lnTo>
                    <a:lnTo>
                      <a:pt x="461" y="430"/>
                    </a:lnTo>
                    <a:lnTo>
                      <a:pt x="454" y="434"/>
                    </a:lnTo>
                    <a:lnTo>
                      <a:pt x="454" y="434"/>
                    </a:lnTo>
                    <a:close/>
                    <a:moveTo>
                      <a:pt x="471" y="330"/>
                    </a:moveTo>
                    <a:lnTo>
                      <a:pt x="484" y="321"/>
                    </a:lnTo>
                    <a:lnTo>
                      <a:pt x="526" y="392"/>
                    </a:lnTo>
                    <a:lnTo>
                      <a:pt x="533" y="388"/>
                    </a:lnTo>
                    <a:lnTo>
                      <a:pt x="490" y="317"/>
                    </a:lnTo>
                    <a:lnTo>
                      <a:pt x="503" y="308"/>
                    </a:lnTo>
                    <a:lnTo>
                      <a:pt x="498" y="301"/>
                    </a:lnTo>
                    <a:lnTo>
                      <a:pt x="466" y="323"/>
                    </a:lnTo>
                    <a:lnTo>
                      <a:pt x="471" y="330"/>
                    </a:lnTo>
                    <a:lnTo>
                      <a:pt x="471" y="330"/>
                    </a:lnTo>
                    <a:close/>
                    <a:moveTo>
                      <a:pt x="551" y="375"/>
                    </a:moveTo>
                    <a:lnTo>
                      <a:pt x="503" y="297"/>
                    </a:lnTo>
                    <a:lnTo>
                      <a:pt x="527" y="277"/>
                    </a:lnTo>
                    <a:lnTo>
                      <a:pt x="532" y="284"/>
                    </a:lnTo>
                    <a:lnTo>
                      <a:pt x="514" y="299"/>
                    </a:lnTo>
                    <a:lnTo>
                      <a:pt x="529" y="324"/>
                    </a:lnTo>
                    <a:lnTo>
                      <a:pt x="542" y="312"/>
                    </a:lnTo>
                    <a:lnTo>
                      <a:pt x="547" y="319"/>
                    </a:lnTo>
                    <a:lnTo>
                      <a:pt x="533" y="331"/>
                    </a:lnTo>
                    <a:lnTo>
                      <a:pt x="553" y="363"/>
                    </a:lnTo>
                    <a:lnTo>
                      <a:pt x="572" y="346"/>
                    </a:lnTo>
                    <a:lnTo>
                      <a:pt x="576" y="353"/>
                    </a:lnTo>
                    <a:lnTo>
                      <a:pt x="551" y="375"/>
                    </a:lnTo>
                    <a:lnTo>
                      <a:pt x="551" y="375"/>
                    </a:lnTo>
                    <a:close/>
                    <a:moveTo>
                      <a:pt x="588" y="306"/>
                    </a:moveTo>
                    <a:lnTo>
                      <a:pt x="591" y="311"/>
                    </a:lnTo>
                    <a:lnTo>
                      <a:pt x="593" y="315"/>
                    </a:lnTo>
                    <a:lnTo>
                      <a:pt x="595" y="319"/>
                    </a:lnTo>
                    <a:lnTo>
                      <a:pt x="595" y="321"/>
                    </a:lnTo>
                    <a:lnTo>
                      <a:pt x="595" y="324"/>
                    </a:lnTo>
                    <a:lnTo>
                      <a:pt x="595" y="326"/>
                    </a:lnTo>
                    <a:lnTo>
                      <a:pt x="594" y="328"/>
                    </a:lnTo>
                    <a:lnTo>
                      <a:pt x="593" y="329"/>
                    </a:lnTo>
                    <a:lnTo>
                      <a:pt x="590" y="330"/>
                    </a:lnTo>
                    <a:lnTo>
                      <a:pt x="589" y="332"/>
                    </a:lnTo>
                    <a:lnTo>
                      <a:pt x="588" y="332"/>
                    </a:lnTo>
                    <a:lnTo>
                      <a:pt x="586" y="332"/>
                    </a:lnTo>
                    <a:lnTo>
                      <a:pt x="585" y="331"/>
                    </a:lnTo>
                    <a:lnTo>
                      <a:pt x="583" y="330"/>
                    </a:lnTo>
                    <a:lnTo>
                      <a:pt x="581" y="330"/>
                    </a:lnTo>
                    <a:lnTo>
                      <a:pt x="580" y="329"/>
                    </a:lnTo>
                    <a:lnTo>
                      <a:pt x="577" y="327"/>
                    </a:lnTo>
                    <a:lnTo>
                      <a:pt x="575" y="325"/>
                    </a:lnTo>
                    <a:lnTo>
                      <a:pt x="573" y="322"/>
                    </a:lnTo>
                    <a:lnTo>
                      <a:pt x="569" y="317"/>
                    </a:lnTo>
                    <a:lnTo>
                      <a:pt x="565" y="313"/>
                    </a:lnTo>
                    <a:lnTo>
                      <a:pt x="561" y="309"/>
                    </a:lnTo>
                    <a:lnTo>
                      <a:pt x="557" y="304"/>
                    </a:lnTo>
                    <a:lnTo>
                      <a:pt x="553" y="298"/>
                    </a:lnTo>
                    <a:lnTo>
                      <a:pt x="550" y="293"/>
                    </a:lnTo>
                    <a:lnTo>
                      <a:pt x="548" y="289"/>
                    </a:lnTo>
                    <a:lnTo>
                      <a:pt x="546" y="286"/>
                    </a:lnTo>
                    <a:lnTo>
                      <a:pt x="545" y="283"/>
                    </a:lnTo>
                    <a:lnTo>
                      <a:pt x="545" y="281"/>
                    </a:lnTo>
                    <a:lnTo>
                      <a:pt x="544" y="279"/>
                    </a:lnTo>
                    <a:lnTo>
                      <a:pt x="544" y="277"/>
                    </a:lnTo>
                    <a:lnTo>
                      <a:pt x="544" y="275"/>
                    </a:lnTo>
                    <a:lnTo>
                      <a:pt x="544" y="274"/>
                    </a:lnTo>
                    <a:lnTo>
                      <a:pt x="544" y="273"/>
                    </a:lnTo>
                    <a:lnTo>
                      <a:pt x="545" y="270"/>
                    </a:lnTo>
                    <a:lnTo>
                      <a:pt x="546" y="269"/>
                    </a:lnTo>
                    <a:lnTo>
                      <a:pt x="548" y="268"/>
                    </a:lnTo>
                    <a:lnTo>
                      <a:pt x="549" y="266"/>
                    </a:lnTo>
                    <a:lnTo>
                      <a:pt x="551" y="265"/>
                    </a:lnTo>
                    <a:lnTo>
                      <a:pt x="553" y="266"/>
                    </a:lnTo>
                    <a:lnTo>
                      <a:pt x="555" y="267"/>
                    </a:lnTo>
                    <a:lnTo>
                      <a:pt x="557" y="269"/>
                    </a:lnTo>
                    <a:lnTo>
                      <a:pt x="561" y="271"/>
                    </a:lnTo>
                    <a:lnTo>
                      <a:pt x="564" y="275"/>
                    </a:lnTo>
                    <a:lnTo>
                      <a:pt x="569" y="269"/>
                    </a:lnTo>
                    <a:lnTo>
                      <a:pt x="565" y="265"/>
                    </a:lnTo>
                    <a:lnTo>
                      <a:pt x="562" y="261"/>
                    </a:lnTo>
                    <a:lnTo>
                      <a:pt x="560" y="260"/>
                    </a:lnTo>
                    <a:lnTo>
                      <a:pt x="558" y="259"/>
                    </a:lnTo>
                    <a:lnTo>
                      <a:pt x="557" y="258"/>
                    </a:lnTo>
                    <a:lnTo>
                      <a:pt x="555" y="257"/>
                    </a:lnTo>
                    <a:lnTo>
                      <a:pt x="553" y="257"/>
                    </a:lnTo>
                    <a:lnTo>
                      <a:pt x="551" y="257"/>
                    </a:lnTo>
                    <a:lnTo>
                      <a:pt x="549" y="257"/>
                    </a:lnTo>
                    <a:lnTo>
                      <a:pt x="548" y="258"/>
                    </a:lnTo>
                    <a:lnTo>
                      <a:pt x="546" y="258"/>
                    </a:lnTo>
                    <a:lnTo>
                      <a:pt x="545" y="260"/>
                    </a:lnTo>
                    <a:lnTo>
                      <a:pt x="543" y="261"/>
                    </a:lnTo>
                    <a:lnTo>
                      <a:pt x="541" y="262"/>
                    </a:lnTo>
                    <a:lnTo>
                      <a:pt x="540" y="264"/>
                    </a:lnTo>
                    <a:lnTo>
                      <a:pt x="538" y="266"/>
                    </a:lnTo>
                    <a:lnTo>
                      <a:pt x="537" y="269"/>
                    </a:lnTo>
                    <a:lnTo>
                      <a:pt x="537" y="271"/>
                    </a:lnTo>
                    <a:lnTo>
                      <a:pt x="537" y="273"/>
                    </a:lnTo>
                    <a:lnTo>
                      <a:pt x="536" y="276"/>
                    </a:lnTo>
                    <a:lnTo>
                      <a:pt x="536" y="278"/>
                    </a:lnTo>
                    <a:lnTo>
                      <a:pt x="537" y="281"/>
                    </a:lnTo>
                    <a:lnTo>
                      <a:pt x="537" y="284"/>
                    </a:lnTo>
                    <a:lnTo>
                      <a:pt x="539" y="288"/>
                    </a:lnTo>
                    <a:lnTo>
                      <a:pt x="541" y="292"/>
                    </a:lnTo>
                    <a:lnTo>
                      <a:pt x="544" y="297"/>
                    </a:lnTo>
                    <a:lnTo>
                      <a:pt x="546" y="301"/>
                    </a:lnTo>
                    <a:lnTo>
                      <a:pt x="549" y="305"/>
                    </a:lnTo>
                    <a:lnTo>
                      <a:pt x="552" y="310"/>
                    </a:lnTo>
                    <a:lnTo>
                      <a:pt x="555" y="314"/>
                    </a:lnTo>
                    <a:lnTo>
                      <a:pt x="562" y="322"/>
                    </a:lnTo>
                    <a:lnTo>
                      <a:pt x="569" y="329"/>
                    </a:lnTo>
                    <a:lnTo>
                      <a:pt x="572" y="333"/>
                    </a:lnTo>
                    <a:lnTo>
                      <a:pt x="575" y="336"/>
                    </a:lnTo>
                    <a:lnTo>
                      <a:pt x="578" y="338"/>
                    </a:lnTo>
                    <a:lnTo>
                      <a:pt x="581" y="339"/>
                    </a:lnTo>
                    <a:lnTo>
                      <a:pt x="583" y="340"/>
                    </a:lnTo>
                    <a:lnTo>
                      <a:pt x="585" y="341"/>
                    </a:lnTo>
                    <a:lnTo>
                      <a:pt x="587" y="341"/>
                    </a:lnTo>
                    <a:lnTo>
                      <a:pt x="589" y="340"/>
                    </a:lnTo>
                    <a:lnTo>
                      <a:pt x="592" y="340"/>
                    </a:lnTo>
                    <a:lnTo>
                      <a:pt x="593" y="338"/>
                    </a:lnTo>
                    <a:lnTo>
                      <a:pt x="596" y="337"/>
                    </a:lnTo>
                    <a:lnTo>
                      <a:pt x="597" y="336"/>
                    </a:lnTo>
                    <a:lnTo>
                      <a:pt x="599" y="334"/>
                    </a:lnTo>
                    <a:lnTo>
                      <a:pt x="600" y="333"/>
                    </a:lnTo>
                    <a:lnTo>
                      <a:pt x="601" y="330"/>
                    </a:lnTo>
                    <a:lnTo>
                      <a:pt x="601" y="329"/>
                    </a:lnTo>
                    <a:lnTo>
                      <a:pt x="602" y="327"/>
                    </a:lnTo>
                    <a:lnTo>
                      <a:pt x="603" y="325"/>
                    </a:lnTo>
                    <a:lnTo>
                      <a:pt x="603" y="322"/>
                    </a:lnTo>
                    <a:lnTo>
                      <a:pt x="603" y="321"/>
                    </a:lnTo>
                    <a:lnTo>
                      <a:pt x="602" y="318"/>
                    </a:lnTo>
                    <a:lnTo>
                      <a:pt x="601" y="316"/>
                    </a:lnTo>
                    <a:lnTo>
                      <a:pt x="601" y="313"/>
                    </a:lnTo>
                    <a:lnTo>
                      <a:pt x="600" y="311"/>
                    </a:lnTo>
                    <a:lnTo>
                      <a:pt x="597" y="306"/>
                    </a:lnTo>
                    <a:lnTo>
                      <a:pt x="593" y="301"/>
                    </a:lnTo>
                    <a:lnTo>
                      <a:pt x="588" y="306"/>
                    </a:lnTo>
                    <a:lnTo>
                      <a:pt x="588" y="306"/>
                    </a:lnTo>
                    <a:close/>
                    <a:moveTo>
                      <a:pt x="642" y="284"/>
                    </a:moveTo>
                    <a:lnTo>
                      <a:pt x="579" y="218"/>
                    </a:lnTo>
                    <a:lnTo>
                      <a:pt x="573" y="225"/>
                    </a:lnTo>
                    <a:lnTo>
                      <a:pt x="603" y="253"/>
                    </a:lnTo>
                    <a:lnTo>
                      <a:pt x="589" y="271"/>
                    </a:lnTo>
                    <a:lnTo>
                      <a:pt x="560" y="241"/>
                    </a:lnTo>
                    <a:lnTo>
                      <a:pt x="555" y="248"/>
                    </a:lnTo>
                    <a:lnTo>
                      <a:pt x="617" y="313"/>
                    </a:lnTo>
                    <a:lnTo>
                      <a:pt x="622" y="307"/>
                    </a:lnTo>
                    <a:lnTo>
                      <a:pt x="594" y="277"/>
                    </a:lnTo>
                    <a:lnTo>
                      <a:pt x="609" y="260"/>
                    </a:lnTo>
                    <a:lnTo>
                      <a:pt x="637" y="290"/>
                    </a:lnTo>
                    <a:lnTo>
                      <a:pt x="642" y="284"/>
                    </a:lnTo>
                    <a:lnTo>
                      <a:pt x="642" y="284"/>
                    </a:lnTo>
                    <a:close/>
                    <a:moveTo>
                      <a:pt x="668" y="249"/>
                    </a:moveTo>
                    <a:lnTo>
                      <a:pt x="596" y="215"/>
                    </a:lnTo>
                    <a:lnTo>
                      <a:pt x="654" y="268"/>
                    </a:lnTo>
                    <a:lnTo>
                      <a:pt x="650" y="274"/>
                    </a:lnTo>
                    <a:lnTo>
                      <a:pt x="582" y="213"/>
                    </a:lnTo>
                    <a:lnTo>
                      <a:pt x="589" y="202"/>
                    </a:lnTo>
                    <a:lnTo>
                      <a:pt x="650" y="233"/>
                    </a:lnTo>
                    <a:lnTo>
                      <a:pt x="600" y="188"/>
                    </a:lnTo>
                    <a:lnTo>
                      <a:pt x="604" y="181"/>
                    </a:lnTo>
                    <a:lnTo>
                      <a:pt x="673" y="241"/>
                    </a:lnTo>
                    <a:lnTo>
                      <a:pt x="668" y="249"/>
                    </a:lnTo>
                    <a:lnTo>
                      <a:pt x="668" y="249"/>
                    </a:lnTo>
                    <a:close/>
                    <a:moveTo>
                      <a:pt x="690" y="213"/>
                    </a:moveTo>
                    <a:lnTo>
                      <a:pt x="689" y="215"/>
                    </a:lnTo>
                    <a:lnTo>
                      <a:pt x="687" y="217"/>
                    </a:lnTo>
                    <a:lnTo>
                      <a:pt x="686" y="219"/>
                    </a:lnTo>
                    <a:lnTo>
                      <a:pt x="683" y="220"/>
                    </a:lnTo>
                    <a:lnTo>
                      <a:pt x="682" y="221"/>
                    </a:lnTo>
                    <a:lnTo>
                      <a:pt x="679" y="221"/>
                    </a:lnTo>
                    <a:lnTo>
                      <a:pt x="678" y="222"/>
                    </a:lnTo>
                    <a:lnTo>
                      <a:pt x="675" y="222"/>
                    </a:lnTo>
                    <a:lnTo>
                      <a:pt x="672" y="221"/>
                    </a:lnTo>
                    <a:lnTo>
                      <a:pt x="668" y="220"/>
                    </a:lnTo>
                    <a:lnTo>
                      <a:pt x="665" y="218"/>
                    </a:lnTo>
                    <a:lnTo>
                      <a:pt x="660" y="216"/>
                    </a:lnTo>
                    <a:lnTo>
                      <a:pt x="650" y="210"/>
                    </a:lnTo>
                    <a:lnTo>
                      <a:pt x="642" y="205"/>
                    </a:lnTo>
                    <a:lnTo>
                      <a:pt x="638" y="202"/>
                    </a:lnTo>
                    <a:lnTo>
                      <a:pt x="634" y="199"/>
                    </a:lnTo>
                    <a:lnTo>
                      <a:pt x="630" y="195"/>
                    </a:lnTo>
                    <a:lnTo>
                      <a:pt x="626" y="192"/>
                    </a:lnTo>
                    <a:lnTo>
                      <a:pt x="622" y="189"/>
                    </a:lnTo>
                    <a:lnTo>
                      <a:pt x="619" y="185"/>
                    </a:lnTo>
                    <a:lnTo>
                      <a:pt x="617" y="182"/>
                    </a:lnTo>
                    <a:lnTo>
                      <a:pt x="615" y="179"/>
                    </a:lnTo>
                    <a:lnTo>
                      <a:pt x="614" y="177"/>
                    </a:lnTo>
                    <a:lnTo>
                      <a:pt x="613" y="174"/>
                    </a:lnTo>
                    <a:lnTo>
                      <a:pt x="613" y="172"/>
                    </a:lnTo>
                    <a:lnTo>
                      <a:pt x="613" y="169"/>
                    </a:lnTo>
                    <a:lnTo>
                      <a:pt x="613" y="167"/>
                    </a:lnTo>
                    <a:lnTo>
                      <a:pt x="613" y="165"/>
                    </a:lnTo>
                    <a:lnTo>
                      <a:pt x="614" y="162"/>
                    </a:lnTo>
                    <a:lnTo>
                      <a:pt x="615" y="160"/>
                    </a:lnTo>
                    <a:lnTo>
                      <a:pt x="616" y="157"/>
                    </a:lnTo>
                    <a:lnTo>
                      <a:pt x="618" y="156"/>
                    </a:lnTo>
                    <a:lnTo>
                      <a:pt x="620" y="153"/>
                    </a:lnTo>
                    <a:lnTo>
                      <a:pt x="622" y="153"/>
                    </a:lnTo>
                    <a:lnTo>
                      <a:pt x="623" y="151"/>
                    </a:lnTo>
                    <a:lnTo>
                      <a:pt x="626" y="151"/>
                    </a:lnTo>
                    <a:lnTo>
                      <a:pt x="627" y="151"/>
                    </a:lnTo>
                    <a:lnTo>
                      <a:pt x="630" y="151"/>
                    </a:lnTo>
                    <a:lnTo>
                      <a:pt x="633" y="151"/>
                    </a:lnTo>
                    <a:lnTo>
                      <a:pt x="637" y="153"/>
                    </a:lnTo>
                    <a:lnTo>
                      <a:pt x="640" y="154"/>
                    </a:lnTo>
                    <a:lnTo>
                      <a:pt x="644" y="157"/>
                    </a:lnTo>
                    <a:lnTo>
                      <a:pt x="654" y="161"/>
                    </a:lnTo>
                    <a:lnTo>
                      <a:pt x="662" y="167"/>
                    </a:lnTo>
                    <a:lnTo>
                      <a:pt x="670" y="173"/>
                    </a:lnTo>
                    <a:lnTo>
                      <a:pt x="678" y="181"/>
                    </a:lnTo>
                    <a:lnTo>
                      <a:pt x="682" y="184"/>
                    </a:lnTo>
                    <a:lnTo>
                      <a:pt x="686" y="188"/>
                    </a:lnTo>
                    <a:lnTo>
                      <a:pt x="688" y="190"/>
                    </a:lnTo>
                    <a:lnTo>
                      <a:pt x="690" y="193"/>
                    </a:lnTo>
                    <a:lnTo>
                      <a:pt x="691" y="196"/>
                    </a:lnTo>
                    <a:lnTo>
                      <a:pt x="692" y="198"/>
                    </a:lnTo>
                    <a:lnTo>
                      <a:pt x="692" y="201"/>
                    </a:lnTo>
                    <a:lnTo>
                      <a:pt x="692" y="203"/>
                    </a:lnTo>
                    <a:lnTo>
                      <a:pt x="692" y="205"/>
                    </a:lnTo>
                    <a:lnTo>
                      <a:pt x="692" y="208"/>
                    </a:lnTo>
                    <a:lnTo>
                      <a:pt x="691" y="210"/>
                    </a:lnTo>
                    <a:lnTo>
                      <a:pt x="690" y="213"/>
                    </a:lnTo>
                    <a:lnTo>
                      <a:pt x="690" y="213"/>
                    </a:lnTo>
                    <a:close/>
                    <a:moveTo>
                      <a:pt x="684" y="209"/>
                    </a:moveTo>
                    <a:lnTo>
                      <a:pt x="685" y="206"/>
                    </a:lnTo>
                    <a:lnTo>
                      <a:pt x="685" y="204"/>
                    </a:lnTo>
                    <a:lnTo>
                      <a:pt x="685" y="202"/>
                    </a:lnTo>
                    <a:lnTo>
                      <a:pt x="685" y="201"/>
                    </a:lnTo>
                    <a:lnTo>
                      <a:pt x="684" y="199"/>
                    </a:lnTo>
                    <a:lnTo>
                      <a:pt x="683" y="197"/>
                    </a:lnTo>
                    <a:lnTo>
                      <a:pt x="682" y="196"/>
                    </a:lnTo>
                    <a:lnTo>
                      <a:pt x="681" y="193"/>
                    </a:lnTo>
                    <a:lnTo>
                      <a:pt x="679" y="192"/>
                    </a:lnTo>
                    <a:lnTo>
                      <a:pt x="678" y="189"/>
                    </a:lnTo>
                    <a:lnTo>
                      <a:pt x="674" y="186"/>
                    </a:lnTo>
                    <a:lnTo>
                      <a:pt x="668" y="182"/>
                    </a:lnTo>
                    <a:lnTo>
                      <a:pt x="662" y="178"/>
                    </a:lnTo>
                    <a:lnTo>
                      <a:pt x="658" y="175"/>
                    </a:lnTo>
                    <a:lnTo>
                      <a:pt x="654" y="171"/>
                    </a:lnTo>
                    <a:lnTo>
                      <a:pt x="648" y="168"/>
                    </a:lnTo>
                    <a:lnTo>
                      <a:pt x="642" y="164"/>
                    </a:lnTo>
                    <a:lnTo>
                      <a:pt x="638" y="162"/>
                    </a:lnTo>
                    <a:lnTo>
                      <a:pt x="636" y="161"/>
                    </a:lnTo>
                    <a:lnTo>
                      <a:pt x="634" y="160"/>
                    </a:lnTo>
                    <a:lnTo>
                      <a:pt x="632" y="160"/>
                    </a:lnTo>
                    <a:lnTo>
                      <a:pt x="630" y="159"/>
                    </a:lnTo>
                    <a:lnTo>
                      <a:pt x="628" y="159"/>
                    </a:lnTo>
                    <a:lnTo>
                      <a:pt x="627" y="160"/>
                    </a:lnTo>
                    <a:lnTo>
                      <a:pt x="626" y="160"/>
                    </a:lnTo>
                    <a:lnTo>
                      <a:pt x="625" y="161"/>
                    </a:lnTo>
                    <a:lnTo>
                      <a:pt x="623" y="162"/>
                    </a:lnTo>
                    <a:lnTo>
                      <a:pt x="622" y="164"/>
                    </a:lnTo>
                    <a:lnTo>
                      <a:pt x="620" y="166"/>
                    </a:lnTo>
                    <a:lnTo>
                      <a:pt x="620" y="169"/>
                    </a:lnTo>
                    <a:lnTo>
                      <a:pt x="620" y="170"/>
                    </a:lnTo>
                    <a:lnTo>
                      <a:pt x="620" y="172"/>
                    </a:lnTo>
                    <a:lnTo>
                      <a:pt x="621" y="173"/>
                    </a:lnTo>
                    <a:lnTo>
                      <a:pt x="622" y="175"/>
                    </a:lnTo>
                    <a:lnTo>
                      <a:pt x="622" y="177"/>
                    </a:lnTo>
                    <a:lnTo>
                      <a:pt x="624" y="178"/>
                    </a:lnTo>
                    <a:lnTo>
                      <a:pt x="626" y="181"/>
                    </a:lnTo>
                    <a:lnTo>
                      <a:pt x="627" y="183"/>
                    </a:lnTo>
                    <a:lnTo>
                      <a:pt x="631" y="186"/>
                    </a:lnTo>
                    <a:lnTo>
                      <a:pt x="636" y="189"/>
                    </a:lnTo>
                    <a:lnTo>
                      <a:pt x="642" y="194"/>
                    </a:lnTo>
                    <a:lnTo>
                      <a:pt x="646" y="197"/>
                    </a:lnTo>
                    <a:lnTo>
                      <a:pt x="650" y="201"/>
                    </a:lnTo>
                    <a:lnTo>
                      <a:pt x="655" y="204"/>
                    </a:lnTo>
                    <a:lnTo>
                      <a:pt x="660" y="206"/>
                    </a:lnTo>
                    <a:lnTo>
                      <a:pt x="664" y="208"/>
                    </a:lnTo>
                    <a:lnTo>
                      <a:pt x="666" y="209"/>
                    </a:lnTo>
                    <a:lnTo>
                      <a:pt x="670" y="211"/>
                    </a:lnTo>
                    <a:lnTo>
                      <a:pt x="673" y="213"/>
                    </a:lnTo>
                    <a:lnTo>
                      <a:pt x="675" y="213"/>
                    </a:lnTo>
                    <a:lnTo>
                      <a:pt x="677" y="213"/>
                    </a:lnTo>
                    <a:lnTo>
                      <a:pt x="678" y="213"/>
                    </a:lnTo>
                    <a:lnTo>
                      <a:pt x="679" y="213"/>
                    </a:lnTo>
                    <a:lnTo>
                      <a:pt x="681" y="212"/>
                    </a:lnTo>
                    <a:lnTo>
                      <a:pt x="682" y="210"/>
                    </a:lnTo>
                    <a:lnTo>
                      <a:pt x="684" y="209"/>
                    </a:lnTo>
                    <a:lnTo>
                      <a:pt x="684" y="209"/>
                    </a:lnTo>
                    <a:close/>
                    <a:moveTo>
                      <a:pt x="630" y="130"/>
                    </a:moveTo>
                    <a:lnTo>
                      <a:pt x="626" y="137"/>
                    </a:lnTo>
                    <a:lnTo>
                      <a:pt x="705" y="183"/>
                    </a:lnTo>
                    <a:lnTo>
                      <a:pt x="718" y="153"/>
                    </a:lnTo>
                    <a:lnTo>
                      <a:pt x="710" y="149"/>
                    </a:lnTo>
                    <a:lnTo>
                      <a:pt x="701" y="171"/>
                    </a:lnTo>
                    <a:lnTo>
                      <a:pt x="630" y="130"/>
                    </a:lnTo>
                    <a:lnTo>
                      <a:pt x="630" y="130"/>
                    </a:lnTo>
                    <a:close/>
                    <a:moveTo>
                      <a:pt x="726" y="133"/>
                    </a:moveTo>
                    <a:lnTo>
                      <a:pt x="725" y="135"/>
                    </a:lnTo>
                    <a:lnTo>
                      <a:pt x="723" y="137"/>
                    </a:lnTo>
                    <a:lnTo>
                      <a:pt x="722" y="139"/>
                    </a:lnTo>
                    <a:lnTo>
                      <a:pt x="720" y="141"/>
                    </a:lnTo>
                    <a:lnTo>
                      <a:pt x="718" y="141"/>
                    </a:lnTo>
                    <a:lnTo>
                      <a:pt x="715" y="142"/>
                    </a:lnTo>
                    <a:lnTo>
                      <a:pt x="713" y="143"/>
                    </a:lnTo>
                    <a:lnTo>
                      <a:pt x="710" y="144"/>
                    </a:lnTo>
                    <a:lnTo>
                      <a:pt x="707" y="144"/>
                    </a:lnTo>
                    <a:lnTo>
                      <a:pt x="704" y="144"/>
                    </a:lnTo>
                    <a:lnTo>
                      <a:pt x="701" y="143"/>
                    </a:lnTo>
                    <a:lnTo>
                      <a:pt x="697" y="143"/>
                    </a:lnTo>
                    <a:lnTo>
                      <a:pt x="692" y="141"/>
                    </a:lnTo>
                    <a:lnTo>
                      <a:pt x="688" y="141"/>
                    </a:lnTo>
                    <a:lnTo>
                      <a:pt x="684" y="139"/>
                    </a:lnTo>
                    <a:lnTo>
                      <a:pt x="679" y="137"/>
                    </a:lnTo>
                    <a:lnTo>
                      <a:pt x="670" y="133"/>
                    </a:lnTo>
                    <a:lnTo>
                      <a:pt x="661" y="129"/>
                    </a:lnTo>
                    <a:lnTo>
                      <a:pt x="656" y="126"/>
                    </a:lnTo>
                    <a:lnTo>
                      <a:pt x="652" y="124"/>
                    </a:lnTo>
                    <a:lnTo>
                      <a:pt x="649" y="121"/>
                    </a:lnTo>
                    <a:lnTo>
                      <a:pt x="647" y="119"/>
                    </a:lnTo>
                    <a:lnTo>
                      <a:pt x="646" y="117"/>
                    </a:lnTo>
                    <a:lnTo>
                      <a:pt x="644" y="114"/>
                    </a:lnTo>
                    <a:lnTo>
                      <a:pt x="642" y="112"/>
                    </a:lnTo>
                    <a:lnTo>
                      <a:pt x="642" y="109"/>
                    </a:lnTo>
                    <a:lnTo>
                      <a:pt x="641" y="106"/>
                    </a:lnTo>
                    <a:lnTo>
                      <a:pt x="641" y="104"/>
                    </a:lnTo>
                    <a:lnTo>
                      <a:pt x="641" y="101"/>
                    </a:lnTo>
                    <a:lnTo>
                      <a:pt x="642" y="98"/>
                    </a:lnTo>
                    <a:lnTo>
                      <a:pt x="642" y="96"/>
                    </a:lnTo>
                    <a:lnTo>
                      <a:pt x="644" y="93"/>
                    </a:lnTo>
                    <a:lnTo>
                      <a:pt x="646" y="92"/>
                    </a:lnTo>
                    <a:lnTo>
                      <a:pt x="647" y="90"/>
                    </a:lnTo>
                    <a:lnTo>
                      <a:pt x="650" y="89"/>
                    </a:lnTo>
                    <a:lnTo>
                      <a:pt x="651" y="88"/>
                    </a:lnTo>
                    <a:lnTo>
                      <a:pt x="654" y="88"/>
                    </a:lnTo>
                    <a:lnTo>
                      <a:pt x="657" y="87"/>
                    </a:lnTo>
                    <a:lnTo>
                      <a:pt x="659" y="87"/>
                    </a:lnTo>
                    <a:lnTo>
                      <a:pt x="663" y="87"/>
                    </a:lnTo>
                    <a:lnTo>
                      <a:pt x="667" y="88"/>
                    </a:lnTo>
                    <a:lnTo>
                      <a:pt x="672" y="89"/>
                    </a:lnTo>
                    <a:lnTo>
                      <a:pt x="682" y="92"/>
                    </a:lnTo>
                    <a:lnTo>
                      <a:pt x="692" y="96"/>
                    </a:lnTo>
                    <a:lnTo>
                      <a:pt x="701" y="100"/>
                    </a:lnTo>
                    <a:lnTo>
                      <a:pt x="709" y="104"/>
                    </a:lnTo>
                    <a:lnTo>
                      <a:pt x="712" y="105"/>
                    </a:lnTo>
                    <a:lnTo>
                      <a:pt x="715" y="108"/>
                    </a:lnTo>
                    <a:lnTo>
                      <a:pt x="718" y="110"/>
                    </a:lnTo>
                    <a:lnTo>
                      <a:pt x="720" y="112"/>
                    </a:lnTo>
                    <a:lnTo>
                      <a:pt x="722" y="114"/>
                    </a:lnTo>
                    <a:lnTo>
                      <a:pt x="723" y="117"/>
                    </a:lnTo>
                    <a:lnTo>
                      <a:pt x="724" y="119"/>
                    </a:lnTo>
                    <a:lnTo>
                      <a:pt x="726" y="122"/>
                    </a:lnTo>
                    <a:lnTo>
                      <a:pt x="726" y="125"/>
                    </a:lnTo>
                    <a:lnTo>
                      <a:pt x="726" y="127"/>
                    </a:lnTo>
                    <a:lnTo>
                      <a:pt x="726" y="130"/>
                    </a:lnTo>
                    <a:lnTo>
                      <a:pt x="726" y="133"/>
                    </a:lnTo>
                    <a:lnTo>
                      <a:pt x="726" y="133"/>
                    </a:lnTo>
                    <a:close/>
                    <a:moveTo>
                      <a:pt x="709" y="135"/>
                    </a:moveTo>
                    <a:lnTo>
                      <a:pt x="707" y="135"/>
                    </a:lnTo>
                    <a:lnTo>
                      <a:pt x="705" y="135"/>
                    </a:lnTo>
                    <a:lnTo>
                      <a:pt x="702" y="135"/>
                    </a:lnTo>
                    <a:lnTo>
                      <a:pt x="700" y="134"/>
                    </a:lnTo>
                    <a:lnTo>
                      <a:pt x="696" y="134"/>
                    </a:lnTo>
                    <a:lnTo>
                      <a:pt x="691" y="133"/>
                    </a:lnTo>
                    <a:lnTo>
                      <a:pt x="686" y="131"/>
                    </a:lnTo>
                    <a:lnTo>
                      <a:pt x="682" y="129"/>
                    </a:lnTo>
                    <a:lnTo>
                      <a:pt x="677" y="127"/>
                    </a:lnTo>
                    <a:lnTo>
                      <a:pt x="670" y="125"/>
                    </a:lnTo>
                    <a:lnTo>
                      <a:pt x="664" y="121"/>
                    </a:lnTo>
                    <a:lnTo>
                      <a:pt x="660" y="119"/>
                    </a:lnTo>
                    <a:lnTo>
                      <a:pt x="655" y="116"/>
                    </a:lnTo>
                    <a:lnTo>
                      <a:pt x="653" y="113"/>
                    </a:lnTo>
                    <a:lnTo>
                      <a:pt x="650" y="110"/>
                    </a:lnTo>
                    <a:lnTo>
                      <a:pt x="650" y="108"/>
                    </a:lnTo>
                    <a:lnTo>
                      <a:pt x="649" y="106"/>
                    </a:lnTo>
                    <a:lnTo>
                      <a:pt x="649" y="105"/>
                    </a:lnTo>
                    <a:lnTo>
                      <a:pt x="649" y="104"/>
                    </a:lnTo>
                    <a:lnTo>
                      <a:pt x="649" y="102"/>
                    </a:lnTo>
                    <a:lnTo>
                      <a:pt x="650" y="101"/>
                    </a:lnTo>
                    <a:lnTo>
                      <a:pt x="650" y="101"/>
                    </a:lnTo>
                    <a:lnTo>
                      <a:pt x="650" y="99"/>
                    </a:lnTo>
                    <a:lnTo>
                      <a:pt x="651" y="98"/>
                    </a:lnTo>
                    <a:lnTo>
                      <a:pt x="653" y="97"/>
                    </a:lnTo>
                    <a:lnTo>
                      <a:pt x="654" y="97"/>
                    </a:lnTo>
                    <a:lnTo>
                      <a:pt x="656" y="96"/>
                    </a:lnTo>
                    <a:lnTo>
                      <a:pt x="658" y="96"/>
                    </a:lnTo>
                    <a:lnTo>
                      <a:pt x="660" y="95"/>
                    </a:lnTo>
                    <a:lnTo>
                      <a:pt x="662" y="95"/>
                    </a:lnTo>
                    <a:lnTo>
                      <a:pt x="664" y="96"/>
                    </a:lnTo>
                    <a:lnTo>
                      <a:pt x="667" y="97"/>
                    </a:lnTo>
                    <a:lnTo>
                      <a:pt x="671" y="97"/>
                    </a:lnTo>
                    <a:lnTo>
                      <a:pt x="678" y="100"/>
                    </a:lnTo>
                    <a:lnTo>
                      <a:pt x="684" y="102"/>
                    </a:lnTo>
                    <a:lnTo>
                      <a:pt x="690" y="104"/>
                    </a:lnTo>
                    <a:lnTo>
                      <a:pt x="694" y="106"/>
                    </a:lnTo>
                    <a:lnTo>
                      <a:pt x="699" y="108"/>
                    </a:lnTo>
                    <a:lnTo>
                      <a:pt x="703" y="110"/>
                    </a:lnTo>
                    <a:lnTo>
                      <a:pt x="706" y="112"/>
                    </a:lnTo>
                    <a:lnTo>
                      <a:pt x="711" y="115"/>
                    </a:lnTo>
                    <a:lnTo>
                      <a:pt x="714" y="117"/>
                    </a:lnTo>
                    <a:lnTo>
                      <a:pt x="715" y="119"/>
                    </a:lnTo>
                    <a:lnTo>
                      <a:pt x="716" y="121"/>
                    </a:lnTo>
                    <a:lnTo>
                      <a:pt x="718" y="121"/>
                    </a:lnTo>
                    <a:lnTo>
                      <a:pt x="718" y="123"/>
                    </a:lnTo>
                    <a:lnTo>
                      <a:pt x="718" y="125"/>
                    </a:lnTo>
                    <a:lnTo>
                      <a:pt x="718" y="126"/>
                    </a:lnTo>
                    <a:lnTo>
                      <a:pt x="719" y="127"/>
                    </a:lnTo>
                    <a:lnTo>
                      <a:pt x="718" y="129"/>
                    </a:lnTo>
                    <a:lnTo>
                      <a:pt x="718" y="129"/>
                    </a:lnTo>
                    <a:lnTo>
                      <a:pt x="718" y="131"/>
                    </a:lnTo>
                    <a:lnTo>
                      <a:pt x="717" y="132"/>
                    </a:lnTo>
                    <a:lnTo>
                      <a:pt x="716" y="133"/>
                    </a:lnTo>
                    <a:lnTo>
                      <a:pt x="714" y="133"/>
                    </a:lnTo>
                    <a:lnTo>
                      <a:pt x="713" y="134"/>
                    </a:lnTo>
                    <a:lnTo>
                      <a:pt x="710" y="135"/>
                    </a:lnTo>
                    <a:lnTo>
                      <a:pt x="709" y="135"/>
                    </a:lnTo>
                    <a:lnTo>
                      <a:pt x="709" y="135"/>
                    </a:lnTo>
                    <a:close/>
                    <a:moveTo>
                      <a:pt x="745" y="59"/>
                    </a:moveTo>
                    <a:lnTo>
                      <a:pt x="701" y="49"/>
                    </a:lnTo>
                    <a:lnTo>
                      <a:pt x="698" y="69"/>
                    </a:lnTo>
                    <a:lnTo>
                      <a:pt x="705" y="71"/>
                    </a:lnTo>
                    <a:lnTo>
                      <a:pt x="706" y="61"/>
                    </a:lnTo>
                    <a:lnTo>
                      <a:pt x="710" y="61"/>
                    </a:lnTo>
                    <a:lnTo>
                      <a:pt x="716" y="62"/>
                    </a:lnTo>
                    <a:lnTo>
                      <a:pt x="721" y="63"/>
                    </a:lnTo>
                    <a:lnTo>
                      <a:pt x="724" y="64"/>
                    </a:lnTo>
                    <a:lnTo>
                      <a:pt x="727" y="65"/>
                    </a:lnTo>
                    <a:lnTo>
                      <a:pt x="730" y="67"/>
                    </a:lnTo>
                    <a:lnTo>
                      <a:pt x="731" y="68"/>
                    </a:lnTo>
                    <a:lnTo>
                      <a:pt x="732" y="69"/>
                    </a:lnTo>
                    <a:lnTo>
                      <a:pt x="733" y="69"/>
                    </a:lnTo>
                    <a:lnTo>
                      <a:pt x="733" y="71"/>
                    </a:lnTo>
                    <a:lnTo>
                      <a:pt x="734" y="72"/>
                    </a:lnTo>
                    <a:lnTo>
                      <a:pt x="734" y="73"/>
                    </a:lnTo>
                    <a:lnTo>
                      <a:pt x="734" y="75"/>
                    </a:lnTo>
                    <a:lnTo>
                      <a:pt x="734" y="77"/>
                    </a:lnTo>
                    <a:lnTo>
                      <a:pt x="733" y="79"/>
                    </a:lnTo>
                    <a:lnTo>
                      <a:pt x="732" y="81"/>
                    </a:lnTo>
                    <a:lnTo>
                      <a:pt x="731" y="82"/>
                    </a:lnTo>
                    <a:lnTo>
                      <a:pt x="730" y="82"/>
                    </a:lnTo>
                    <a:lnTo>
                      <a:pt x="729" y="83"/>
                    </a:lnTo>
                    <a:lnTo>
                      <a:pt x="727" y="84"/>
                    </a:lnTo>
                    <a:lnTo>
                      <a:pt x="724" y="84"/>
                    </a:lnTo>
                    <a:lnTo>
                      <a:pt x="722" y="85"/>
                    </a:lnTo>
                    <a:lnTo>
                      <a:pt x="718" y="85"/>
                    </a:lnTo>
                    <a:lnTo>
                      <a:pt x="714" y="85"/>
                    </a:lnTo>
                    <a:lnTo>
                      <a:pt x="707" y="84"/>
                    </a:lnTo>
                    <a:lnTo>
                      <a:pt x="700" y="83"/>
                    </a:lnTo>
                    <a:lnTo>
                      <a:pt x="692" y="81"/>
                    </a:lnTo>
                    <a:lnTo>
                      <a:pt x="685" y="80"/>
                    </a:lnTo>
                    <a:lnTo>
                      <a:pt x="679" y="77"/>
                    </a:lnTo>
                    <a:lnTo>
                      <a:pt x="674" y="75"/>
                    </a:lnTo>
                    <a:lnTo>
                      <a:pt x="671" y="74"/>
                    </a:lnTo>
                    <a:lnTo>
                      <a:pt x="669" y="73"/>
                    </a:lnTo>
                    <a:lnTo>
                      <a:pt x="667" y="72"/>
                    </a:lnTo>
                    <a:lnTo>
                      <a:pt x="666" y="71"/>
                    </a:lnTo>
                    <a:lnTo>
                      <a:pt x="665" y="69"/>
                    </a:lnTo>
                    <a:lnTo>
                      <a:pt x="664" y="68"/>
                    </a:lnTo>
                    <a:lnTo>
                      <a:pt x="663" y="67"/>
                    </a:lnTo>
                    <a:lnTo>
                      <a:pt x="662" y="65"/>
                    </a:lnTo>
                    <a:lnTo>
                      <a:pt x="662" y="64"/>
                    </a:lnTo>
                    <a:lnTo>
                      <a:pt x="662" y="62"/>
                    </a:lnTo>
                    <a:lnTo>
                      <a:pt x="662" y="61"/>
                    </a:lnTo>
                    <a:lnTo>
                      <a:pt x="662" y="59"/>
                    </a:lnTo>
                    <a:lnTo>
                      <a:pt x="663" y="57"/>
                    </a:lnTo>
                    <a:lnTo>
                      <a:pt x="665" y="56"/>
                    </a:lnTo>
                    <a:lnTo>
                      <a:pt x="666" y="55"/>
                    </a:lnTo>
                    <a:lnTo>
                      <a:pt x="668" y="54"/>
                    </a:lnTo>
                    <a:lnTo>
                      <a:pt x="670" y="53"/>
                    </a:lnTo>
                    <a:lnTo>
                      <a:pt x="673" y="53"/>
                    </a:lnTo>
                    <a:lnTo>
                      <a:pt x="676" y="54"/>
                    </a:lnTo>
                    <a:lnTo>
                      <a:pt x="679" y="54"/>
                    </a:lnTo>
                    <a:lnTo>
                      <a:pt x="681" y="46"/>
                    </a:lnTo>
                    <a:lnTo>
                      <a:pt x="677" y="45"/>
                    </a:lnTo>
                    <a:lnTo>
                      <a:pt x="673" y="45"/>
                    </a:lnTo>
                    <a:lnTo>
                      <a:pt x="669" y="45"/>
                    </a:lnTo>
                    <a:lnTo>
                      <a:pt x="665" y="46"/>
                    </a:lnTo>
                    <a:lnTo>
                      <a:pt x="662" y="47"/>
                    </a:lnTo>
                    <a:lnTo>
                      <a:pt x="661" y="48"/>
                    </a:lnTo>
                    <a:lnTo>
                      <a:pt x="659" y="49"/>
                    </a:lnTo>
                    <a:lnTo>
                      <a:pt x="657" y="51"/>
                    </a:lnTo>
                    <a:lnTo>
                      <a:pt x="655" y="53"/>
                    </a:lnTo>
                    <a:lnTo>
                      <a:pt x="654" y="56"/>
                    </a:lnTo>
                    <a:lnTo>
                      <a:pt x="654" y="57"/>
                    </a:lnTo>
                    <a:lnTo>
                      <a:pt x="654" y="60"/>
                    </a:lnTo>
                    <a:lnTo>
                      <a:pt x="654" y="62"/>
                    </a:lnTo>
                    <a:lnTo>
                      <a:pt x="654" y="65"/>
                    </a:lnTo>
                    <a:lnTo>
                      <a:pt x="654" y="67"/>
                    </a:lnTo>
                    <a:lnTo>
                      <a:pt x="655" y="69"/>
                    </a:lnTo>
                    <a:lnTo>
                      <a:pt x="656" y="72"/>
                    </a:lnTo>
                    <a:lnTo>
                      <a:pt x="657" y="74"/>
                    </a:lnTo>
                    <a:lnTo>
                      <a:pt x="659" y="76"/>
                    </a:lnTo>
                    <a:lnTo>
                      <a:pt x="661" y="77"/>
                    </a:lnTo>
                    <a:lnTo>
                      <a:pt x="663" y="80"/>
                    </a:lnTo>
                    <a:lnTo>
                      <a:pt x="666" y="81"/>
                    </a:lnTo>
                    <a:lnTo>
                      <a:pt x="670" y="83"/>
                    </a:lnTo>
                    <a:lnTo>
                      <a:pt x="674" y="85"/>
                    </a:lnTo>
                    <a:lnTo>
                      <a:pt x="678" y="86"/>
                    </a:lnTo>
                    <a:lnTo>
                      <a:pt x="683" y="88"/>
                    </a:lnTo>
                    <a:lnTo>
                      <a:pt x="689" y="89"/>
                    </a:lnTo>
                    <a:lnTo>
                      <a:pt x="694" y="90"/>
                    </a:lnTo>
                    <a:lnTo>
                      <a:pt x="698" y="91"/>
                    </a:lnTo>
                    <a:lnTo>
                      <a:pt x="703" y="92"/>
                    </a:lnTo>
                    <a:lnTo>
                      <a:pt x="709" y="93"/>
                    </a:lnTo>
                    <a:lnTo>
                      <a:pt x="713" y="93"/>
                    </a:lnTo>
                    <a:lnTo>
                      <a:pt x="718" y="93"/>
                    </a:lnTo>
                    <a:lnTo>
                      <a:pt x="722" y="93"/>
                    </a:lnTo>
                    <a:lnTo>
                      <a:pt x="726" y="93"/>
                    </a:lnTo>
                    <a:lnTo>
                      <a:pt x="729" y="92"/>
                    </a:lnTo>
                    <a:lnTo>
                      <a:pt x="731" y="91"/>
                    </a:lnTo>
                    <a:lnTo>
                      <a:pt x="733" y="90"/>
                    </a:lnTo>
                    <a:lnTo>
                      <a:pt x="735" y="89"/>
                    </a:lnTo>
                    <a:lnTo>
                      <a:pt x="737" y="88"/>
                    </a:lnTo>
                    <a:lnTo>
                      <a:pt x="738" y="86"/>
                    </a:lnTo>
                    <a:lnTo>
                      <a:pt x="739" y="84"/>
                    </a:lnTo>
                    <a:lnTo>
                      <a:pt x="740" y="82"/>
                    </a:lnTo>
                    <a:lnTo>
                      <a:pt x="741" y="79"/>
                    </a:lnTo>
                    <a:lnTo>
                      <a:pt x="741" y="77"/>
                    </a:lnTo>
                    <a:lnTo>
                      <a:pt x="741" y="75"/>
                    </a:lnTo>
                    <a:lnTo>
                      <a:pt x="741" y="73"/>
                    </a:lnTo>
                    <a:lnTo>
                      <a:pt x="741" y="71"/>
                    </a:lnTo>
                    <a:lnTo>
                      <a:pt x="740" y="69"/>
                    </a:lnTo>
                    <a:lnTo>
                      <a:pt x="739" y="68"/>
                    </a:lnTo>
                    <a:lnTo>
                      <a:pt x="738" y="66"/>
                    </a:lnTo>
                    <a:lnTo>
                      <a:pt x="738" y="65"/>
                    </a:lnTo>
                    <a:lnTo>
                      <a:pt x="743" y="66"/>
                    </a:lnTo>
                    <a:lnTo>
                      <a:pt x="745" y="59"/>
                    </a:lnTo>
                    <a:lnTo>
                      <a:pt x="745" y="59"/>
                    </a:lnTo>
                    <a:close/>
                    <a:moveTo>
                      <a:pt x="707" y="32"/>
                    </a:moveTo>
                    <a:lnTo>
                      <a:pt x="748" y="39"/>
                    </a:lnTo>
                    <a:lnTo>
                      <a:pt x="750" y="30"/>
                    </a:lnTo>
                    <a:lnTo>
                      <a:pt x="708" y="23"/>
                    </a:lnTo>
                    <a:lnTo>
                      <a:pt x="663" y="0"/>
                    </a:lnTo>
                    <a:lnTo>
                      <a:pt x="662" y="9"/>
                    </a:lnTo>
                    <a:lnTo>
                      <a:pt x="698" y="26"/>
                    </a:lnTo>
                    <a:lnTo>
                      <a:pt x="658" y="33"/>
                    </a:lnTo>
                    <a:lnTo>
                      <a:pt x="657" y="42"/>
                    </a:lnTo>
                    <a:lnTo>
                      <a:pt x="707" y="32"/>
                    </a:lnTo>
                    <a:close/>
                  </a:path>
                </a:pathLst>
              </a:custGeom>
              <a:solidFill>
                <a:srgbClr val="13398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1" name="íṥḻîḋè"/>
              <p:cNvSpPr/>
              <p:nvPr userDrawn="1"/>
            </p:nvSpPr>
            <p:spPr bwMode="auto">
              <a:xfrm>
                <a:off x="2030413" y="3495676"/>
                <a:ext cx="242888" cy="368300"/>
              </a:xfrm>
              <a:custGeom>
                <a:avLst/>
                <a:gdLst>
                  <a:gd name="T0" fmla="*/ 85 w 153"/>
                  <a:gd name="T1" fmla="*/ 34 h 232"/>
                  <a:gd name="T2" fmla="*/ 90 w 153"/>
                  <a:gd name="T3" fmla="*/ 26 h 232"/>
                  <a:gd name="T4" fmla="*/ 90 w 153"/>
                  <a:gd name="T5" fmla="*/ 13 h 232"/>
                  <a:gd name="T6" fmla="*/ 86 w 153"/>
                  <a:gd name="T7" fmla="*/ 5 h 232"/>
                  <a:gd name="T8" fmla="*/ 78 w 153"/>
                  <a:gd name="T9" fmla="*/ 0 h 232"/>
                  <a:gd name="T10" fmla="*/ 58 w 153"/>
                  <a:gd name="T11" fmla="*/ 4 h 232"/>
                  <a:gd name="T12" fmla="*/ 38 w 153"/>
                  <a:gd name="T13" fmla="*/ 22 h 232"/>
                  <a:gd name="T14" fmla="*/ 21 w 153"/>
                  <a:gd name="T15" fmla="*/ 38 h 232"/>
                  <a:gd name="T16" fmla="*/ 10 w 153"/>
                  <a:gd name="T17" fmla="*/ 36 h 232"/>
                  <a:gd name="T18" fmla="*/ 7 w 153"/>
                  <a:gd name="T19" fmla="*/ 27 h 232"/>
                  <a:gd name="T20" fmla="*/ 14 w 153"/>
                  <a:gd name="T21" fmla="*/ 18 h 232"/>
                  <a:gd name="T22" fmla="*/ 15 w 153"/>
                  <a:gd name="T23" fmla="*/ 9 h 232"/>
                  <a:gd name="T24" fmla="*/ 3 w 153"/>
                  <a:gd name="T25" fmla="*/ 16 h 232"/>
                  <a:gd name="T26" fmla="*/ 1 w 153"/>
                  <a:gd name="T27" fmla="*/ 31 h 232"/>
                  <a:gd name="T28" fmla="*/ 4 w 153"/>
                  <a:gd name="T29" fmla="*/ 40 h 232"/>
                  <a:gd name="T30" fmla="*/ 14 w 153"/>
                  <a:gd name="T31" fmla="*/ 46 h 232"/>
                  <a:gd name="T32" fmla="*/ 28 w 153"/>
                  <a:gd name="T33" fmla="*/ 45 h 232"/>
                  <a:gd name="T34" fmla="*/ 39 w 153"/>
                  <a:gd name="T35" fmla="*/ 33 h 232"/>
                  <a:gd name="T36" fmla="*/ 62 w 153"/>
                  <a:gd name="T37" fmla="*/ 9 h 232"/>
                  <a:gd name="T38" fmla="*/ 74 w 153"/>
                  <a:gd name="T39" fmla="*/ 7 h 232"/>
                  <a:gd name="T40" fmla="*/ 82 w 153"/>
                  <a:gd name="T41" fmla="*/ 13 h 232"/>
                  <a:gd name="T42" fmla="*/ 83 w 153"/>
                  <a:gd name="T43" fmla="*/ 23 h 232"/>
                  <a:gd name="T44" fmla="*/ 77 w 153"/>
                  <a:gd name="T45" fmla="*/ 29 h 232"/>
                  <a:gd name="T46" fmla="*/ 73 w 153"/>
                  <a:gd name="T47" fmla="*/ 39 h 232"/>
                  <a:gd name="T48" fmla="*/ 9 w 153"/>
                  <a:gd name="T49" fmla="*/ 69 h 232"/>
                  <a:gd name="T50" fmla="*/ 17 w 153"/>
                  <a:gd name="T51" fmla="*/ 60 h 232"/>
                  <a:gd name="T52" fmla="*/ 36 w 153"/>
                  <a:gd name="T53" fmla="*/ 52 h 232"/>
                  <a:gd name="T54" fmla="*/ 71 w 153"/>
                  <a:gd name="T55" fmla="*/ 44 h 232"/>
                  <a:gd name="T56" fmla="*/ 91 w 153"/>
                  <a:gd name="T57" fmla="*/ 47 h 232"/>
                  <a:gd name="T58" fmla="*/ 98 w 153"/>
                  <a:gd name="T59" fmla="*/ 56 h 232"/>
                  <a:gd name="T60" fmla="*/ 98 w 153"/>
                  <a:gd name="T61" fmla="*/ 67 h 232"/>
                  <a:gd name="T62" fmla="*/ 90 w 153"/>
                  <a:gd name="T63" fmla="*/ 76 h 232"/>
                  <a:gd name="T64" fmla="*/ 68 w 153"/>
                  <a:gd name="T65" fmla="*/ 85 h 232"/>
                  <a:gd name="T66" fmla="*/ 42 w 153"/>
                  <a:gd name="T67" fmla="*/ 90 h 232"/>
                  <a:gd name="T68" fmla="*/ 20 w 153"/>
                  <a:gd name="T69" fmla="*/ 91 h 232"/>
                  <a:gd name="T70" fmla="*/ 11 w 153"/>
                  <a:gd name="T71" fmla="*/ 84 h 232"/>
                  <a:gd name="T72" fmla="*/ 16 w 153"/>
                  <a:gd name="T73" fmla="*/ 76 h 232"/>
                  <a:gd name="T74" fmla="*/ 21 w 153"/>
                  <a:gd name="T75" fmla="*/ 82 h 232"/>
                  <a:gd name="T76" fmla="*/ 31 w 153"/>
                  <a:gd name="T77" fmla="*/ 84 h 232"/>
                  <a:gd name="T78" fmla="*/ 62 w 153"/>
                  <a:gd name="T79" fmla="*/ 77 h 232"/>
                  <a:gd name="T80" fmla="*/ 84 w 153"/>
                  <a:gd name="T81" fmla="*/ 70 h 232"/>
                  <a:gd name="T82" fmla="*/ 90 w 153"/>
                  <a:gd name="T83" fmla="*/ 64 h 232"/>
                  <a:gd name="T84" fmla="*/ 89 w 153"/>
                  <a:gd name="T85" fmla="*/ 56 h 232"/>
                  <a:gd name="T86" fmla="*/ 82 w 153"/>
                  <a:gd name="T87" fmla="*/ 52 h 232"/>
                  <a:gd name="T88" fmla="*/ 64 w 153"/>
                  <a:gd name="T89" fmla="*/ 53 h 232"/>
                  <a:gd name="T90" fmla="*/ 32 w 153"/>
                  <a:gd name="T91" fmla="*/ 61 h 232"/>
                  <a:gd name="T92" fmla="*/ 19 w 153"/>
                  <a:gd name="T93" fmla="*/ 68 h 232"/>
                  <a:gd name="T94" fmla="*/ 15 w 153"/>
                  <a:gd name="T95" fmla="*/ 75 h 232"/>
                  <a:gd name="T96" fmla="*/ 26 w 153"/>
                  <a:gd name="T97" fmla="*/ 135 h 232"/>
                  <a:gd name="T98" fmla="*/ 34 w 153"/>
                  <a:gd name="T99" fmla="*/ 140 h 232"/>
                  <a:gd name="T100" fmla="*/ 43 w 153"/>
                  <a:gd name="T101" fmla="*/ 141 h 232"/>
                  <a:gd name="T102" fmla="*/ 44 w 153"/>
                  <a:gd name="T103" fmla="*/ 132 h 232"/>
                  <a:gd name="T104" fmla="*/ 34 w 153"/>
                  <a:gd name="T105" fmla="*/ 130 h 232"/>
                  <a:gd name="T106" fmla="*/ 30 w 153"/>
                  <a:gd name="T107" fmla="*/ 121 h 232"/>
                  <a:gd name="T108" fmla="*/ 36 w 153"/>
                  <a:gd name="T109" fmla="*/ 112 h 232"/>
                  <a:gd name="T110" fmla="*/ 34 w 153"/>
                  <a:gd name="T111" fmla="*/ 103 h 232"/>
                  <a:gd name="T112" fmla="*/ 26 w 153"/>
                  <a:gd name="T113" fmla="*/ 109 h 232"/>
                  <a:gd name="T114" fmla="*/ 22 w 153"/>
                  <a:gd name="T115" fmla="*/ 119 h 232"/>
                  <a:gd name="T116" fmla="*/ 110 w 153"/>
                  <a:gd name="T117" fmla="*/ 122 h 232"/>
                  <a:gd name="T118" fmla="*/ 42 w 153"/>
                  <a:gd name="T119" fmla="*/ 172 h 232"/>
                  <a:gd name="T120" fmla="*/ 73 w 153"/>
                  <a:gd name="T121" fmla="*/ 232 h 232"/>
                  <a:gd name="T122" fmla="*/ 137 w 153"/>
                  <a:gd name="T123" fmla="*/ 163 h 232"/>
                  <a:gd name="T124" fmla="*/ 108 w 153"/>
                  <a:gd name="T125" fmla="*/ 204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53" h="232">
                    <a:moveTo>
                      <a:pt x="73" y="39"/>
                    </a:moveTo>
                    <a:lnTo>
                      <a:pt x="75" y="38"/>
                    </a:lnTo>
                    <a:lnTo>
                      <a:pt x="78" y="37"/>
                    </a:lnTo>
                    <a:lnTo>
                      <a:pt x="82" y="36"/>
                    </a:lnTo>
                    <a:lnTo>
                      <a:pt x="85" y="34"/>
                    </a:lnTo>
                    <a:lnTo>
                      <a:pt x="86" y="33"/>
                    </a:lnTo>
                    <a:lnTo>
                      <a:pt x="87" y="31"/>
                    </a:lnTo>
                    <a:lnTo>
                      <a:pt x="89" y="29"/>
                    </a:lnTo>
                    <a:lnTo>
                      <a:pt x="90" y="28"/>
                    </a:lnTo>
                    <a:lnTo>
                      <a:pt x="90" y="26"/>
                    </a:lnTo>
                    <a:lnTo>
                      <a:pt x="91" y="24"/>
                    </a:lnTo>
                    <a:lnTo>
                      <a:pt x="91" y="21"/>
                    </a:lnTo>
                    <a:lnTo>
                      <a:pt x="91" y="18"/>
                    </a:lnTo>
                    <a:lnTo>
                      <a:pt x="90" y="16"/>
                    </a:lnTo>
                    <a:lnTo>
                      <a:pt x="90" y="13"/>
                    </a:lnTo>
                    <a:lnTo>
                      <a:pt x="90" y="12"/>
                    </a:lnTo>
                    <a:lnTo>
                      <a:pt x="89" y="9"/>
                    </a:lnTo>
                    <a:lnTo>
                      <a:pt x="87" y="8"/>
                    </a:lnTo>
                    <a:lnTo>
                      <a:pt x="86" y="6"/>
                    </a:lnTo>
                    <a:lnTo>
                      <a:pt x="86" y="5"/>
                    </a:lnTo>
                    <a:lnTo>
                      <a:pt x="84" y="4"/>
                    </a:lnTo>
                    <a:lnTo>
                      <a:pt x="82" y="3"/>
                    </a:lnTo>
                    <a:lnTo>
                      <a:pt x="81" y="2"/>
                    </a:lnTo>
                    <a:lnTo>
                      <a:pt x="80" y="1"/>
                    </a:lnTo>
                    <a:lnTo>
                      <a:pt x="78" y="0"/>
                    </a:lnTo>
                    <a:lnTo>
                      <a:pt x="74" y="0"/>
                    </a:lnTo>
                    <a:lnTo>
                      <a:pt x="69" y="0"/>
                    </a:lnTo>
                    <a:lnTo>
                      <a:pt x="66" y="0"/>
                    </a:lnTo>
                    <a:lnTo>
                      <a:pt x="62" y="1"/>
                    </a:lnTo>
                    <a:lnTo>
                      <a:pt x="58" y="4"/>
                    </a:lnTo>
                    <a:lnTo>
                      <a:pt x="54" y="5"/>
                    </a:lnTo>
                    <a:lnTo>
                      <a:pt x="51" y="8"/>
                    </a:lnTo>
                    <a:lnTo>
                      <a:pt x="49" y="10"/>
                    </a:lnTo>
                    <a:lnTo>
                      <a:pt x="43" y="16"/>
                    </a:lnTo>
                    <a:lnTo>
                      <a:pt x="38" y="22"/>
                    </a:lnTo>
                    <a:lnTo>
                      <a:pt x="32" y="28"/>
                    </a:lnTo>
                    <a:lnTo>
                      <a:pt x="26" y="35"/>
                    </a:lnTo>
                    <a:lnTo>
                      <a:pt x="25" y="36"/>
                    </a:lnTo>
                    <a:lnTo>
                      <a:pt x="23" y="36"/>
                    </a:lnTo>
                    <a:lnTo>
                      <a:pt x="21" y="38"/>
                    </a:lnTo>
                    <a:lnTo>
                      <a:pt x="18" y="38"/>
                    </a:lnTo>
                    <a:lnTo>
                      <a:pt x="16" y="38"/>
                    </a:lnTo>
                    <a:lnTo>
                      <a:pt x="14" y="38"/>
                    </a:lnTo>
                    <a:lnTo>
                      <a:pt x="12" y="37"/>
                    </a:lnTo>
                    <a:lnTo>
                      <a:pt x="10" y="36"/>
                    </a:lnTo>
                    <a:lnTo>
                      <a:pt x="10" y="36"/>
                    </a:lnTo>
                    <a:lnTo>
                      <a:pt x="9" y="34"/>
                    </a:lnTo>
                    <a:lnTo>
                      <a:pt x="8" y="32"/>
                    </a:lnTo>
                    <a:lnTo>
                      <a:pt x="7" y="30"/>
                    </a:lnTo>
                    <a:lnTo>
                      <a:pt x="7" y="27"/>
                    </a:lnTo>
                    <a:lnTo>
                      <a:pt x="8" y="24"/>
                    </a:lnTo>
                    <a:lnTo>
                      <a:pt x="9" y="22"/>
                    </a:lnTo>
                    <a:lnTo>
                      <a:pt x="10" y="20"/>
                    </a:lnTo>
                    <a:lnTo>
                      <a:pt x="12" y="19"/>
                    </a:lnTo>
                    <a:lnTo>
                      <a:pt x="14" y="18"/>
                    </a:lnTo>
                    <a:lnTo>
                      <a:pt x="18" y="17"/>
                    </a:lnTo>
                    <a:lnTo>
                      <a:pt x="22" y="16"/>
                    </a:lnTo>
                    <a:lnTo>
                      <a:pt x="21" y="8"/>
                    </a:lnTo>
                    <a:lnTo>
                      <a:pt x="18" y="8"/>
                    </a:lnTo>
                    <a:lnTo>
                      <a:pt x="15" y="9"/>
                    </a:lnTo>
                    <a:lnTo>
                      <a:pt x="12" y="10"/>
                    </a:lnTo>
                    <a:lnTo>
                      <a:pt x="8" y="12"/>
                    </a:lnTo>
                    <a:lnTo>
                      <a:pt x="6" y="13"/>
                    </a:lnTo>
                    <a:lnTo>
                      <a:pt x="5" y="15"/>
                    </a:lnTo>
                    <a:lnTo>
                      <a:pt x="3" y="16"/>
                    </a:lnTo>
                    <a:lnTo>
                      <a:pt x="2" y="19"/>
                    </a:lnTo>
                    <a:lnTo>
                      <a:pt x="1" y="21"/>
                    </a:lnTo>
                    <a:lnTo>
                      <a:pt x="1" y="24"/>
                    </a:lnTo>
                    <a:lnTo>
                      <a:pt x="0" y="28"/>
                    </a:lnTo>
                    <a:lnTo>
                      <a:pt x="1" y="31"/>
                    </a:lnTo>
                    <a:lnTo>
                      <a:pt x="1" y="33"/>
                    </a:lnTo>
                    <a:lnTo>
                      <a:pt x="1" y="35"/>
                    </a:lnTo>
                    <a:lnTo>
                      <a:pt x="2" y="37"/>
                    </a:lnTo>
                    <a:lnTo>
                      <a:pt x="3" y="39"/>
                    </a:lnTo>
                    <a:lnTo>
                      <a:pt x="4" y="40"/>
                    </a:lnTo>
                    <a:lnTo>
                      <a:pt x="6" y="42"/>
                    </a:lnTo>
                    <a:lnTo>
                      <a:pt x="6" y="43"/>
                    </a:lnTo>
                    <a:lnTo>
                      <a:pt x="8" y="44"/>
                    </a:lnTo>
                    <a:lnTo>
                      <a:pt x="11" y="46"/>
                    </a:lnTo>
                    <a:lnTo>
                      <a:pt x="14" y="46"/>
                    </a:lnTo>
                    <a:lnTo>
                      <a:pt x="17" y="47"/>
                    </a:lnTo>
                    <a:lnTo>
                      <a:pt x="19" y="47"/>
                    </a:lnTo>
                    <a:lnTo>
                      <a:pt x="22" y="46"/>
                    </a:lnTo>
                    <a:lnTo>
                      <a:pt x="26" y="46"/>
                    </a:lnTo>
                    <a:lnTo>
                      <a:pt x="28" y="45"/>
                    </a:lnTo>
                    <a:lnTo>
                      <a:pt x="30" y="44"/>
                    </a:lnTo>
                    <a:lnTo>
                      <a:pt x="32" y="42"/>
                    </a:lnTo>
                    <a:lnTo>
                      <a:pt x="34" y="40"/>
                    </a:lnTo>
                    <a:lnTo>
                      <a:pt x="36" y="36"/>
                    </a:lnTo>
                    <a:lnTo>
                      <a:pt x="39" y="33"/>
                    </a:lnTo>
                    <a:lnTo>
                      <a:pt x="45" y="25"/>
                    </a:lnTo>
                    <a:lnTo>
                      <a:pt x="52" y="18"/>
                    </a:lnTo>
                    <a:lnTo>
                      <a:pt x="55" y="14"/>
                    </a:lnTo>
                    <a:lnTo>
                      <a:pt x="59" y="12"/>
                    </a:lnTo>
                    <a:lnTo>
                      <a:pt x="62" y="9"/>
                    </a:lnTo>
                    <a:lnTo>
                      <a:pt x="66" y="8"/>
                    </a:lnTo>
                    <a:lnTo>
                      <a:pt x="68" y="7"/>
                    </a:lnTo>
                    <a:lnTo>
                      <a:pt x="70" y="7"/>
                    </a:lnTo>
                    <a:lnTo>
                      <a:pt x="71" y="7"/>
                    </a:lnTo>
                    <a:lnTo>
                      <a:pt x="74" y="7"/>
                    </a:lnTo>
                    <a:lnTo>
                      <a:pt x="75" y="8"/>
                    </a:lnTo>
                    <a:lnTo>
                      <a:pt x="77" y="9"/>
                    </a:lnTo>
                    <a:lnTo>
                      <a:pt x="78" y="10"/>
                    </a:lnTo>
                    <a:lnTo>
                      <a:pt x="80" y="12"/>
                    </a:lnTo>
                    <a:lnTo>
                      <a:pt x="82" y="13"/>
                    </a:lnTo>
                    <a:lnTo>
                      <a:pt x="82" y="15"/>
                    </a:lnTo>
                    <a:lnTo>
                      <a:pt x="83" y="17"/>
                    </a:lnTo>
                    <a:lnTo>
                      <a:pt x="84" y="20"/>
                    </a:lnTo>
                    <a:lnTo>
                      <a:pt x="84" y="21"/>
                    </a:lnTo>
                    <a:lnTo>
                      <a:pt x="83" y="23"/>
                    </a:lnTo>
                    <a:lnTo>
                      <a:pt x="83" y="24"/>
                    </a:lnTo>
                    <a:lnTo>
                      <a:pt x="82" y="25"/>
                    </a:lnTo>
                    <a:lnTo>
                      <a:pt x="81" y="27"/>
                    </a:lnTo>
                    <a:lnTo>
                      <a:pt x="79" y="28"/>
                    </a:lnTo>
                    <a:lnTo>
                      <a:pt x="77" y="29"/>
                    </a:lnTo>
                    <a:lnTo>
                      <a:pt x="75" y="29"/>
                    </a:lnTo>
                    <a:lnTo>
                      <a:pt x="73" y="29"/>
                    </a:lnTo>
                    <a:lnTo>
                      <a:pt x="71" y="30"/>
                    </a:lnTo>
                    <a:lnTo>
                      <a:pt x="73" y="39"/>
                    </a:lnTo>
                    <a:lnTo>
                      <a:pt x="73" y="39"/>
                    </a:lnTo>
                    <a:close/>
                    <a:moveTo>
                      <a:pt x="9" y="78"/>
                    </a:moveTo>
                    <a:lnTo>
                      <a:pt x="8" y="76"/>
                    </a:lnTo>
                    <a:lnTo>
                      <a:pt x="8" y="73"/>
                    </a:lnTo>
                    <a:lnTo>
                      <a:pt x="9" y="72"/>
                    </a:lnTo>
                    <a:lnTo>
                      <a:pt x="9" y="69"/>
                    </a:lnTo>
                    <a:lnTo>
                      <a:pt x="10" y="68"/>
                    </a:lnTo>
                    <a:lnTo>
                      <a:pt x="11" y="66"/>
                    </a:lnTo>
                    <a:lnTo>
                      <a:pt x="13" y="64"/>
                    </a:lnTo>
                    <a:lnTo>
                      <a:pt x="14" y="63"/>
                    </a:lnTo>
                    <a:lnTo>
                      <a:pt x="17" y="60"/>
                    </a:lnTo>
                    <a:lnTo>
                      <a:pt x="20" y="58"/>
                    </a:lnTo>
                    <a:lnTo>
                      <a:pt x="23" y="56"/>
                    </a:lnTo>
                    <a:lnTo>
                      <a:pt x="27" y="55"/>
                    </a:lnTo>
                    <a:lnTo>
                      <a:pt x="31" y="53"/>
                    </a:lnTo>
                    <a:lnTo>
                      <a:pt x="36" y="52"/>
                    </a:lnTo>
                    <a:lnTo>
                      <a:pt x="40" y="50"/>
                    </a:lnTo>
                    <a:lnTo>
                      <a:pt x="45" y="48"/>
                    </a:lnTo>
                    <a:lnTo>
                      <a:pt x="54" y="47"/>
                    </a:lnTo>
                    <a:lnTo>
                      <a:pt x="63" y="45"/>
                    </a:lnTo>
                    <a:lnTo>
                      <a:pt x="71" y="44"/>
                    </a:lnTo>
                    <a:lnTo>
                      <a:pt x="78" y="44"/>
                    </a:lnTo>
                    <a:lnTo>
                      <a:pt x="82" y="44"/>
                    </a:lnTo>
                    <a:lnTo>
                      <a:pt x="86" y="44"/>
                    </a:lnTo>
                    <a:lnTo>
                      <a:pt x="89" y="46"/>
                    </a:lnTo>
                    <a:lnTo>
                      <a:pt x="91" y="47"/>
                    </a:lnTo>
                    <a:lnTo>
                      <a:pt x="94" y="49"/>
                    </a:lnTo>
                    <a:lnTo>
                      <a:pt x="95" y="52"/>
                    </a:lnTo>
                    <a:lnTo>
                      <a:pt x="97" y="52"/>
                    </a:lnTo>
                    <a:lnTo>
                      <a:pt x="97" y="54"/>
                    </a:lnTo>
                    <a:lnTo>
                      <a:pt x="98" y="56"/>
                    </a:lnTo>
                    <a:lnTo>
                      <a:pt x="98" y="57"/>
                    </a:lnTo>
                    <a:lnTo>
                      <a:pt x="98" y="60"/>
                    </a:lnTo>
                    <a:lnTo>
                      <a:pt x="98" y="63"/>
                    </a:lnTo>
                    <a:lnTo>
                      <a:pt x="98" y="64"/>
                    </a:lnTo>
                    <a:lnTo>
                      <a:pt x="98" y="67"/>
                    </a:lnTo>
                    <a:lnTo>
                      <a:pt x="97" y="68"/>
                    </a:lnTo>
                    <a:lnTo>
                      <a:pt x="95" y="70"/>
                    </a:lnTo>
                    <a:lnTo>
                      <a:pt x="94" y="72"/>
                    </a:lnTo>
                    <a:lnTo>
                      <a:pt x="92" y="74"/>
                    </a:lnTo>
                    <a:lnTo>
                      <a:pt x="90" y="76"/>
                    </a:lnTo>
                    <a:lnTo>
                      <a:pt x="86" y="77"/>
                    </a:lnTo>
                    <a:lnTo>
                      <a:pt x="82" y="80"/>
                    </a:lnTo>
                    <a:lnTo>
                      <a:pt x="78" y="81"/>
                    </a:lnTo>
                    <a:lnTo>
                      <a:pt x="73" y="84"/>
                    </a:lnTo>
                    <a:lnTo>
                      <a:pt x="68" y="85"/>
                    </a:lnTo>
                    <a:lnTo>
                      <a:pt x="63" y="87"/>
                    </a:lnTo>
                    <a:lnTo>
                      <a:pt x="58" y="88"/>
                    </a:lnTo>
                    <a:lnTo>
                      <a:pt x="53" y="88"/>
                    </a:lnTo>
                    <a:lnTo>
                      <a:pt x="48" y="90"/>
                    </a:lnTo>
                    <a:lnTo>
                      <a:pt x="42" y="90"/>
                    </a:lnTo>
                    <a:lnTo>
                      <a:pt x="37" y="91"/>
                    </a:lnTo>
                    <a:lnTo>
                      <a:pt x="32" y="92"/>
                    </a:lnTo>
                    <a:lnTo>
                      <a:pt x="26" y="92"/>
                    </a:lnTo>
                    <a:lnTo>
                      <a:pt x="22" y="92"/>
                    </a:lnTo>
                    <a:lnTo>
                      <a:pt x="20" y="91"/>
                    </a:lnTo>
                    <a:lnTo>
                      <a:pt x="18" y="90"/>
                    </a:lnTo>
                    <a:lnTo>
                      <a:pt x="15" y="89"/>
                    </a:lnTo>
                    <a:lnTo>
                      <a:pt x="14" y="88"/>
                    </a:lnTo>
                    <a:lnTo>
                      <a:pt x="12" y="87"/>
                    </a:lnTo>
                    <a:lnTo>
                      <a:pt x="11" y="84"/>
                    </a:lnTo>
                    <a:lnTo>
                      <a:pt x="10" y="83"/>
                    </a:lnTo>
                    <a:lnTo>
                      <a:pt x="10" y="81"/>
                    </a:lnTo>
                    <a:lnTo>
                      <a:pt x="9" y="78"/>
                    </a:lnTo>
                    <a:lnTo>
                      <a:pt x="9" y="78"/>
                    </a:lnTo>
                    <a:close/>
                    <a:moveTo>
                      <a:pt x="16" y="76"/>
                    </a:moveTo>
                    <a:lnTo>
                      <a:pt x="16" y="78"/>
                    </a:lnTo>
                    <a:lnTo>
                      <a:pt x="18" y="80"/>
                    </a:lnTo>
                    <a:lnTo>
                      <a:pt x="18" y="80"/>
                    </a:lnTo>
                    <a:lnTo>
                      <a:pt x="19" y="81"/>
                    </a:lnTo>
                    <a:lnTo>
                      <a:pt x="21" y="82"/>
                    </a:lnTo>
                    <a:lnTo>
                      <a:pt x="22" y="83"/>
                    </a:lnTo>
                    <a:lnTo>
                      <a:pt x="24" y="83"/>
                    </a:lnTo>
                    <a:lnTo>
                      <a:pt x="26" y="84"/>
                    </a:lnTo>
                    <a:lnTo>
                      <a:pt x="28" y="84"/>
                    </a:lnTo>
                    <a:lnTo>
                      <a:pt x="31" y="84"/>
                    </a:lnTo>
                    <a:lnTo>
                      <a:pt x="36" y="83"/>
                    </a:lnTo>
                    <a:lnTo>
                      <a:pt x="43" y="82"/>
                    </a:lnTo>
                    <a:lnTo>
                      <a:pt x="50" y="80"/>
                    </a:lnTo>
                    <a:lnTo>
                      <a:pt x="56" y="80"/>
                    </a:lnTo>
                    <a:lnTo>
                      <a:pt x="62" y="77"/>
                    </a:lnTo>
                    <a:lnTo>
                      <a:pt x="69" y="76"/>
                    </a:lnTo>
                    <a:lnTo>
                      <a:pt x="74" y="74"/>
                    </a:lnTo>
                    <a:lnTo>
                      <a:pt x="79" y="72"/>
                    </a:lnTo>
                    <a:lnTo>
                      <a:pt x="82" y="71"/>
                    </a:lnTo>
                    <a:lnTo>
                      <a:pt x="84" y="70"/>
                    </a:lnTo>
                    <a:lnTo>
                      <a:pt x="86" y="68"/>
                    </a:lnTo>
                    <a:lnTo>
                      <a:pt x="87" y="68"/>
                    </a:lnTo>
                    <a:lnTo>
                      <a:pt x="88" y="66"/>
                    </a:lnTo>
                    <a:lnTo>
                      <a:pt x="90" y="64"/>
                    </a:lnTo>
                    <a:lnTo>
                      <a:pt x="90" y="64"/>
                    </a:lnTo>
                    <a:lnTo>
                      <a:pt x="90" y="63"/>
                    </a:lnTo>
                    <a:lnTo>
                      <a:pt x="91" y="60"/>
                    </a:lnTo>
                    <a:lnTo>
                      <a:pt x="91" y="59"/>
                    </a:lnTo>
                    <a:lnTo>
                      <a:pt x="90" y="57"/>
                    </a:lnTo>
                    <a:lnTo>
                      <a:pt x="89" y="56"/>
                    </a:lnTo>
                    <a:lnTo>
                      <a:pt x="88" y="56"/>
                    </a:lnTo>
                    <a:lnTo>
                      <a:pt x="87" y="55"/>
                    </a:lnTo>
                    <a:lnTo>
                      <a:pt x="86" y="54"/>
                    </a:lnTo>
                    <a:lnTo>
                      <a:pt x="84" y="53"/>
                    </a:lnTo>
                    <a:lnTo>
                      <a:pt x="82" y="52"/>
                    </a:lnTo>
                    <a:lnTo>
                      <a:pt x="80" y="52"/>
                    </a:lnTo>
                    <a:lnTo>
                      <a:pt x="78" y="52"/>
                    </a:lnTo>
                    <a:lnTo>
                      <a:pt x="75" y="52"/>
                    </a:lnTo>
                    <a:lnTo>
                      <a:pt x="70" y="52"/>
                    </a:lnTo>
                    <a:lnTo>
                      <a:pt x="64" y="53"/>
                    </a:lnTo>
                    <a:lnTo>
                      <a:pt x="58" y="55"/>
                    </a:lnTo>
                    <a:lnTo>
                      <a:pt x="50" y="56"/>
                    </a:lnTo>
                    <a:lnTo>
                      <a:pt x="44" y="58"/>
                    </a:lnTo>
                    <a:lnTo>
                      <a:pt x="38" y="60"/>
                    </a:lnTo>
                    <a:lnTo>
                      <a:pt x="32" y="61"/>
                    </a:lnTo>
                    <a:lnTo>
                      <a:pt x="27" y="64"/>
                    </a:lnTo>
                    <a:lnTo>
                      <a:pt x="25" y="64"/>
                    </a:lnTo>
                    <a:lnTo>
                      <a:pt x="22" y="66"/>
                    </a:lnTo>
                    <a:lnTo>
                      <a:pt x="21" y="67"/>
                    </a:lnTo>
                    <a:lnTo>
                      <a:pt x="19" y="68"/>
                    </a:lnTo>
                    <a:lnTo>
                      <a:pt x="18" y="70"/>
                    </a:lnTo>
                    <a:lnTo>
                      <a:pt x="17" y="71"/>
                    </a:lnTo>
                    <a:lnTo>
                      <a:pt x="17" y="72"/>
                    </a:lnTo>
                    <a:lnTo>
                      <a:pt x="16" y="74"/>
                    </a:lnTo>
                    <a:lnTo>
                      <a:pt x="15" y="75"/>
                    </a:lnTo>
                    <a:lnTo>
                      <a:pt x="16" y="76"/>
                    </a:lnTo>
                    <a:lnTo>
                      <a:pt x="16" y="76"/>
                    </a:lnTo>
                    <a:close/>
                    <a:moveTo>
                      <a:pt x="23" y="128"/>
                    </a:moveTo>
                    <a:lnTo>
                      <a:pt x="25" y="132"/>
                    </a:lnTo>
                    <a:lnTo>
                      <a:pt x="26" y="135"/>
                    </a:lnTo>
                    <a:lnTo>
                      <a:pt x="27" y="136"/>
                    </a:lnTo>
                    <a:lnTo>
                      <a:pt x="29" y="137"/>
                    </a:lnTo>
                    <a:lnTo>
                      <a:pt x="30" y="139"/>
                    </a:lnTo>
                    <a:lnTo>
                      <a:pt x="32" y="140"/>
                    </a:lnTo>
                    <a:lnTo>
                      <a:pt x="34" y="140"/>
                    </a:lnTo>
                    <a:lnTo>
                      <a:pt x="35" y="140"/>
                    </a:lnTo>
                    <a:lnTo>
                      <a:pt x="37" y="141"/>
                    </a:lnTo>
                    <a:lnTo>
                      <a:pt x="39" y="141"/>
                    </a:lnTo>
                    <a:lnTo>
                      <a:pt x="41" y="141"/>
                    </a:lnTo>
                    <a:lnTo>
                      <a:pt x="43" y="141"/>
                    </a:lnTo>
                    <a:lnTo>
                      <a:pt x="45" y="140"/>
                    </a:lnTo>
                    <a:lnTo>
                      <a:pt x="47" y="140"/>
                    </a:lnTo>
                    <a:lnTo>
                      <a:pt x="115" y="116"/>
                    </a:lnTo>
                    <a:lnTo>
                      <a:pt x="112" y="108"/>
                    </a:lnTo>
                    <a:lnTo>
                      <a:pt x="44" y="132"/>
                    </a:lnTo>
                    <a:lnTo>
                      <a:pt x="42" y="132"/>
                    </a:lnTo>
                    <a:lnTo>
                      <a:pt x="39" y="132"/>
                    </a:lnTo>
                    <a:lnTo>
                      <a:pt x="38" y="132"/>
                    </a:lnTo>
                    <a:lnTo>
                      <a:pt x="36" y="132"/>
                    </a:lnTo>
                    <a:lnTo>
                      <a:pt x="34" y="130"/>
                    </a:lnTo>
                    <a:lnTo>
                      <a:pt x="32" y="129"/>
                    </a:lnTo>
                    <a:lnTo>
                      <a:pt x="31" y="128"/>
                    </a:lnTo>
                    <a:lnTo>
                      <a:pt x="30" y="125"/>
                    </a:lnTo>
                    <a:lnTo>
                      <a:pt x="30" y="124"/>
                    </a:lnTo>
                    <a:lnTo>
                      <a:pt x="30" y="121"/>
                    </a:lnTo>
                    <a:lnTo>
                      <a:pt x="30" y="119"/>
                    </a:lnTo>
                    <a:lnTo>
                      <a:pt x="31" y="116"/>
                    </a:lnTo>
                    <a:lnTo>
                      <a:pt x="32" y="115"/>
                    </a:lnTo>
                    <a:lnTo>
                      <a:pt x="34" y="112"/>
                    </a:lnTo>
                    <a:lnTo>
                      <a:pt x="36" y="112"/>
                    </a:lnTo>
                    <a:lnTo>
                      <a:pt x="38" y="110"/>
                    </a:lnTo>
                    <a:lnTo>
                      <a:pt x="105" y="88"/>
                    </a:lnTo>
                    <a:lnTo>
                      <a:pt x="103" y="80"/>
                    </a:lnTo>
                    <a:lnTo>
                      <a:pt x="36" y="102"/>
                    </a:lnTo>
                    <a:lnTo>
                      <a:pt x="34" y="103"/>
                    </a:lnTo>
                    <a:lnTo>
                      <a:pt x="32" y="104"/>
                    </a:lnTo>
                    <a:lnTo>
                      <a:pt x="30" y="105"/>
                    </a:lnTo>
                    <a:lnTo>
                      <a:pt x="29" y="107"/>
                    </a:lnTo>
                    <a:lnTo>
                      <a:pt x="27" y="108"/>
                    </a:lnTo>
                    <a:lnTo>
                      <a:pt x="26" y="109"/>
                    </a:lnTo>
                    <a:lnTo>
                      <a:pt x="25" y="112"/>
                    </a:lnTo>
                    <a:lnTo>
                      <a:pt x="24" y="113"/>
                    </a:lnTo>
                    <a:lnTo>
                      <a:pt x="23" y="115"/>
                    </a:lnTo>
                    <a:lnTo>
                      <a:pt x="22" y="117"/>
                    </a:lnTo>
                    <a:lnTo>
                      <a:pt x="22" y="119"/>
                    </a:lnTo>
                    <a:lnTo>
                      <a:pt x="22" y="120"/>
                    </a:lnTo>
                    <a:lnTo>
                      <a:pt x="22" y="124"/>
                    </a:lnTo>
                    <a:lnTo>
                      <a:pt x="23" y="128"/>
                    </a:lnTo>
                    <a:lnTo>
                      <a:pt x="23" y="128"/>
                    </a:lnTo>
                    <a:close/>
                    <a:moveTo>
                      <a:pt x="110" y="122"/>
                    </a:moveTo>
                    <a:lnTo>
                      <a:pt x="116" y="119"/>
                    </a:lnTo>
                    <a:lnTo>
                      <a:pt x="130" y="151"/>
                    </a:lnTo>
                    <a:lnTo>
                      <a:pt x="123" y="153"/>
                    </a:lnTo>
                    <a:lnTo>
                      <a:pt x="118" y="141"/>
                    </a:lnTo>
                    <a:lnTo>
                      <a:pt x="42" y="172"/>
                    </a:lnTo>
                    <a:lnTo>
                      <a:pt x="38" y="164"/>
                    </a:lnTo>
                    <a:lnTo>
                      <a:pt x="114" y="133"/>
                    </a:lnTo>
                    <a:lnTo>
                      <a:pt x="110" y="122"/>
                    </a:lnTo>
                    <a:lnTo>
                      <a:pt x="110" y="122"/>
                    </a:lnTo>
                    <a:close/>
                    <a:moveTo>
                      <a:pt x="73" y="232"/>
                    </a:moveTo>
                    <a:lnTo>
                      <a:pt x="153" y="190"/>
                    </a:lnTo>
                    <a:lnTo>
                      <a:pt x="149" y="183"/>
                    </a:lnTo>
                    <a:lnTo>
                      <a:pt x="115" y="200"/>
                    </a:lnTo>
                    <a:lnTo>
                      <a:pt x="103" y="177"/>
                    </a:lnTo>
                    <a:lnTo>
                      <a:pt x="137" y="163"/>
                    </a:lnTo>
                    <a:lnTo>
                      <a:pt x="133" y="155"/>
                    </a:lnTo>
                    <a:lnTo>
                      <a:pt x="50" y="192"/>
                    </a:lnTo>
                    <a:lnTo>
                      <a:pt x="54" y="200"/>
                    </a:lnTo>
                    <a:lnTo>
                      <a:pt x="95" y="180"/>
                    </a:lnTo>
                    <a:lnTo>
                      <a:pt x="108" y="204"/>
                    </a:lnTo>
                    <a:lnTo>
                      <a:pt x="69" y="225"/>
                    </a:lnTo>
                    <a:lnTo>
                      <a:pt x="73" y="232"/>
                    </a:lnTo>
                    <a:close/>
                  </a:path>
                </a:pathLst>
              </a:custGeom>
              <a:solidFill>
                <a:srgbClr val="13398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2" name="iṩ1íḋé"/>
              <p:cNvSpPr/>
              <p:nvPr userDrawn="1"/>
            </p:nvSpPr>
            <p:spPr bwMode="auto">
              <a:xfrm>
                <a:off x="2192338" y="3840163"/>
                <a:ext cx="303213" cy="306388"/>
              </a:xfrm>
              <a:custGeom>
                <a:avLst/>
                <a:gdLst>
                  <a:gd name="T0" fmla="*/ 20 w 191"/>
                  <a:gd name="T1" fmla="*/ 59 h 193"/>
                  <a:gd name="T2" fmla="*/ 13 w 191"/>
                  <a:gd name="T3" fmla="*/ 60 h 193"/>
                  <a:gd name="T4" fmla="*/ 9 w 191"/>
                  <a:gd name="T5" fmla="*/ 56 h 193"/>
                  <a:gd name="T6" fmla="*/ 8 w 191"/>
                  <a:gd name="T7" fmla="*/ 50 h 193"/>
                  <a:gd name="T8" fmla="*/ 10 w 191"/>
                  <a:gd name="T9" fmla="*/ 45 h 193"/>
                  <a:gd name="T10" fmla="*/ 14 w 191"/>
                  <a:gd name="T11" fmla="*/ 39 h 193"/>
                  <a:gd name="T12" fmla="*/ 24 w 191"/>
                  <a:gd name="T13" fmla="*/ 30 h 193"/>
                  <a:gd name="T14" fmla="*/ 38 w 191"/>
                  <a:gd name="T15" fmla="*/ 19 h 193"/>
                  <a:gd name="T16" fmla="*/ 52 w 191"/>
                  <a:gd name="T17" fmla="*/ 12 h 193"/>
                  <a:gd name="T18" fmla="*/ 60 w 191"/>
                  <a:gd name="T19" fmla="*/ 10 h 193"/>
                  <a:gd name="T20" fmla="*/ 65 w 191"/>
                  <a:gd name="T21" fmla="*/ 10 h 193"/>
                  <a:gd name="T22" fmla="*/ 69 w 191"/>
                  <a:gd name="T23" fmla="*/ 12 h 193"/>
                  <a:gd name="T24" fmla="*/ 71 w 191"/>
                  <a:gd name="T25" fmla="*/ 18 h 193"/>
                  <a:gd name="T26" fmla="*/ 69 w 191"/>
                  <a:gd name="T27" fmla="*/ 24 h 193"/>
                  <a:gd name="T28" fmla="*/ 61 w 191"/>
                  <a:gd name="T29" fmla="*/ 32 h 193"/>
                  <a:gd name="T30" fmla="*/ 69 w 191"/>
                  <a:gd name="T31" fmla="*/ 36 h 193"/>
                  <a:gd name="T32" fmla="*/ 75 w 191"/>
                  <a:gd name="T33" fmla="*/ 31 h 193"/>
                  <a:gd name="T34" fmla="*/ 77 w 191"/>
                  <a:gd name="T35" fmla="*/ 25 h 193"/>
                  <a:gd name="T36" fmla="*/ 79 w 191"/>
                  <a:gd name="T37" fmla="*/ 19 h 193"/>
                  <a:gd name="T38" fmla="*/ 78 w 191"/>
                  <a:gd name="T39" fmla="*/ 13 h 193"/>
                  <a:gd name="T40" fmla="*/ 75 w 191"/>
                  <a:gd name="T41" fmla="*/ 7 h 193"/>
                  <a:gd name="T42" fmla="*/ 71 w 191"/>
                  <a:gd name="T43" fmla="*/ 3 h 193"/>
                  <a:gd name="T44" fmla="*/ 64 w 191"/>
                  <a:gd name="T45" fmla="*/ 0 h 193"/>
                  <a:gd name="T46" fmla="*/ 55 w 191"/>
                  <a:gd name="T47" fmla="*/ 2 h 193"/>
                  <a:gd name="T48" fmla="*/ 42 w 191"/>
                  <a:gd name="T49" fmla="*/ 7 h 193"/>
                  <a:gd name="T50" fmla="*/ 29 w 191"/>
                  <a:gd name="T51" fmla="*/ 16 h 193"/>
                  <a:gd name="T52" fmla="*/ 17 w 191"/>
                  <a:gd name="T53" fmla="*/ 25 h 193"/>
                  <a:gd name="T54" fmla="*/ 8 w 191"/>
                  <a:gd name="T55" fmla="*/ 35 h 193"/>
                  <a:gd name="T56" fmla="*/ 2 w 191"/>
                  <a:gd name="T57" fmla="*/ 43 h 193"/>
                  <a:gd name="T58" fmla="*/ 0 w 191"/>
                  <a:gd name="T59" fmla="*/ 51 h 193"/>
                  <a:gd name="T60" fmla="*/ 2 w 191"/>
                  <a:gd name="T61" fmla="*/ 58 h 193"/>
                  <a:gd name="T62" fmla="*/ 5 w 191"/>
                  <a:gd name="T63" fmla="*/ 64 h 193"/>
                  <a:gd name="T64" fmla="*/ 9 w 191"/>
                  <a:gd name="T65" fmla="*/ 67 h 193"/>
                  <a:gd name="T66" fmla="*/ 14 w 191"/>
                  <a:gd name="T67" fmla="*/ 69 h 193"/>
                  <a:gd name="T68" fmla="*/ 20 w 191"/>
                  <a:gd name="T69" fmla="*/ 68 h 193"/>
                  <a:gd name="T70" fmla="*/ 28 w 191"/>
                  <a:gd name="T71" fmla="*/ 65 h 193"/>
                  <a:gd name="T72" fmla="*/ 29 w 191"/>
                  <a:gd name="T73" fmla="*/ 55 h 193"/>
                  <a:gd name="T74" fmla="*/ 43 w 191"/>
                  <a:gd name="T75" fmla="*/ 107 h 193"/>
                  <a:gd name="T76" fmla="*/ 27 w 191"/>
                  <a:gd name="T77" fmla="*/ 89 h 193"/>
                  <a:gd name="T78" fmla="*/ 97 w 191"/>
                  <a:gd name="T79" fmla="*/ 33 h 193"/>
                  <a:gd name="T80" fmla="*/ 110 w 191"/>
                  <a:gd name="T81" fmla="*/ 47 h 193"/>
                  <a:gd name="T82" fmla="*/ 48 w 191"/>
                  <a:gd name="T83" fmla="*/ 112 h 193"/>
                  <a:gd name="T84" fmla="*/ 124 w 191"/>
                  <a:gd name="T85" fmla="*/ 60 h 193"/>
                  <a:gd name="T86" fmla="*/ 64 w 191"/>
                  <a:gd name="T87" fmla="*/ 127 h 193"/>
                  <a:gd name="T88" fmla="*/ 169 w 191"/>
                  <a:gd name="T89" fmla="*/ 95 h 193"/>
                  <a:gd name="T90" fmla="*/ 149 w 191"/>
                  <a:gd name="T91" fmla="*/ 82 h 193"/>
                  <a:gd name="T92" fmla="*/ 82 w 191"/>
                  <a:gd name="T93" fmla="*/ 143 h 193"/>
                  <a:gd name="T94" fmla="*/ 99 w 191"/>
                  <a:gd name="T95" fmla="*/ 156 h 193"/>
                  <a:gd name="T96" fmla="*/ 145 w 191"/>
                  <a:gd name="T97" fmla="*/ 188 h 193"/>
                  <a:gd name="T98" fmla="*/ 182 w 191"/>
                  <a:gd name="T99" fmla="*/ 105 h 193"/>
                  <a:gd name="T100" fmla="*/ 147 w 191"/>
                  <a:gd name="T101" fmla="*/ 148 h 193"/>
                  <a:gd name="T102" fmla="*/ 153 w 191"/>
                  <a:gd name="T103" fmla="*/ 143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91" h="193">
                    <a:moveTo>
                      <a:pt x="29" y="55"/>
                    </a:moveTo>
                    <a:lnTo>
                      <a:pt x="24" y="57"/>
                    </a:lnTo>
                    <a:lnTo>
                      <a:pt x="20" y="59"/>
                    </a:lnTo>
                    <a:lnTo>
                      <a:pt x="17" y="60"/>
                    </a:lnTo>
                    <a:lnTo>
                      <a:pt x="15" y="60"/>
                    </a:lnTo>
                    <a:lnTo>
                      <a:pt x="13" y="60"/>
                    </a:lnTo>
                    <a:lnTo>
                      <a:pt x="12" y="59"/>
                    </a:lnTo>
                    <a:lnTo>
                      <a:pt x="10" y="58"/>
                    </a:lnTo>
                    <a:lnTo>
                      <a:pt x="9" y="56"/>
                    </a:lnTo>
                    <a:lnTo>
                      <a:pt x="8" y="54"/>
                    </a:lnTo>
                    <a:lnTo>
                      <a:pt x="8" y="51"/>
                    </a:lnTo>
                    <a:lnTo>
                      <a:pt x="8" y="50"/>
                    </a:lnTo>
                    <a:lnTo>
                      <a:pt x="8" y="48"/>
                    </a:lnTo>
                    <a:lnTo>
                      <a:pt x="9" y="47"/>
                    </a:lnTo>
                    <a:lnTo>
                      <a:pt x="10" y="45"/>
                    </a:lnTo>
                    <a:lnTo>
                      <a:pt x="11" y="43"/>
                    </a:lnTo>
                    <a:lnTo>
                      <a:pt x="12" y="42"/>
                    </a:lnTo>
                    <a:lnTo>
                      <a:pt x="14" y="39"/>
                    </a:lnTo>
                    <a:lnTo>
                      <a:pt x="16" y="37"/>
                    </a:lnTo>
                    <a:lnTo>
                      <a:pt x="20" y="33"/>
                    </a:lnTo>
                    <a:lnTo>
                      <a:pt x="24" y="30"/>
                    </a:lnTo>
                    <a:lnTo>
                      <a:pt x="28" y="27"/>
                    </a:lnTo>
                    <a:lnTo>
                      <a:pt x="33" y="23"/>
                    </a:lnTo>
                    <a:lnTo>
                      <a:pt x="38" y="19"/>
                    </a:lnTo>
                    <a:lnTo>
                      <a:pt x="43" y="17"/>
                    </a:lnTo>
                    <a:lnTo>
                      <a:pt x="48" y="15"/>
                    </a:lnTo>
                    <a:lnTo>
                      <a:pt x="52" y="12"/>
                    </a:lnTo>
                    <a:lnTo>
                      <a:pt x="56" y="11"/>
                    </a:lnTo>
                    <a:lnTo>
                      <a:pt x="58" y="10"/>
                    </a:lnTo>
                    <a:lnTo>
                      <a:pt x="60" y="10"/>
                    </a:lnTo>
                    <a:lnTo>
                      <a:pt x="61" y="9"/>
                    </a:lnTo>
                    <a:lnTo>
                      <a:pt x="64" y="9"/>
                    </a:lnTo>
                    <a:lnTo>
                      <a:pt x="65" y="10"/>
                    </a:lnTo>
                    <a:lnTo>
                      <a:pt x="66" y="10"/>
                    </a:lnTo>
                    <a:lnTo>
                      <a:pt x="67" y="11"/>
                    </a:lnTo>
                    <a:lnTo>
                      <a:pt x="69" y="12"/>
                    </a:lnTo>
                    <a:lnTo>
                      <a:pt x="70" y="14"/>
                    </a:lnTo>
                    <a:lnTo>
                      <a:pt x="71" y="16"/>
                    </a:lnTo>
                    <a:lnTo>
                      <a:pt x="71" y="18"/>
                    </a:lnTo>
                    <a:lnTo>
                      <a:pt x="71" y="19"/>
                    </a:lnTo>
                    <a:lnTo>
                      <a:pt x="71" y="22"/>
                    </a:lnTo>
                    <a:lnTo>
                      <a:pt x="69" y="24"/>
                    </a:lnTo>
                    <a:lnTo>
                      <a:pt x="68" y="27"/>
                    </a:lnTo>
                    <a:lnTo>
                      <a:pt x="65" y="29"/>
                    </a:lnTo>
                    <a:lnTo>
                      <a:pt x="61" y="32"/>
                    </a:lnTo>
                    <a:lnTo>
                      <a:pt x="65" y="39"/>
                    </a:lnTo>
                    <a:lnTo>
                      <a:pt x="67" y="38"/>
                    </a:lnTo>
                    <a:lnTo>
                      <a:pt x="69" y="36"/>
                    </a:lnTo>
                    <a:lnTo>
                      <a:pt x="71" y="35"/>
                    </a:lnTo>
                    <a:lnTo>
                      <a:pt x="73" y="33"/>
                    </a:lnTo>
                    <a:lnTo>
                      <a:pt x="75" y="31"/>
                    </a:lnTo>
                    <a:lnTo>
                      <a:pt x="76" y="29"/>
                    </a:lnTo>
                    <a:lnTo>
                      <a:pt x="77" y="27"/>
                    </a:lnTo>
                    <a:lnTo>
                      <a:pt x="77" y="25"/>
                    </a:lnTo>
                    <a:lnTo>
                      <a:pt x="78" y="23"/>
                    </a:lnTo>
                    <a:lnTo>
                      <a:pt x="79" y="21"/>
                    </a:lnTo>
                    <a:lnTo>
                      <a:pt x="79" y="19"/>
                    </a:lnTo>
                    <a:lnTo>
                      <a:pt x="79" y="17"/>
                    </a:lnTo>
                    <a:lnTo>
                      <a:pt x="78" y="15"/>
                    </a:lnTo>
                    <a:lnTo>
                      <a:pt x="78" y="13"/>
                    </a:lnTo>
                    <a:lnTo>
                      <a:pt x="77" y="11"/>
                    </a:lnTo>
                    <a:lnTo>
                      <a:pt x="77" y="9"/>
                    </a:lnTo>
                    <a:lnTo>
                      <a:pt x="75" y="7"/>
                    </a:lnTo>
                    <a:lnTo>
                      <a:pt x="74" y="5"/>
                    </a:lnTo>
                    <a:lnTo>
                      <a:pt x="73" y="3"/>
                    </a:lnTo>
                    <a:lnTo>
                      <a:pt x="71" y="3"/>
                    </a:lnTo>
                    <a:lnTo>
                      <a:pt x="69" y="1"/>
                    </a:lnTo>
                    <a:lnTo>
                      <a:pt x="66" y="1"/>
                    </a:lnTo>
                    <a:lnTo>
                      <a:pt x="64" y="0"/>
                    </a:lnTo>
                    <a:lnTo>
                      <a:pt x="61" y="0"/>
                    </a:lnTo>
                    <a:lnTo>
                      <a:pt x="58" y="1"/>
                    </a:lnTo>
                    <a:lnTo>
                      <a:pt x="55" y="2"/>
                    </a:lnTo>
                    <a:lnTo>
                      <a:pt x="51" y="3"/>
                    </a:lnTo>
                    <a:lnTo>
                      <a:pt x="47" y="5"/>
                    </a:lnTo>
                    <a:lnTo>
                      <a:pt x="42" y="7"/>
                    </a:lnTo>
                    <a:lnTo>
                      <a:pt x="38" y="10"/>
                    </a:lnTo>
                    <a:lnTo>
                      <a:pt x="34" y="13"/>
                    </a:lnTo>
                    <a:lnTo>
                      <a:pt x="29" y="16"/>
                    </a:lnTo>
                    <a:lnTo>
                      <a:pt x="24" y="19"/>
                    </a:lnTo>
                    <a:lnTo>
                      <a:pt x="20" y="22"/>
                    </a:lnTo>
                    <a:lnTo>
                      <a:pt x="17" y="25"/>
                    </a:lnTo>
                    <a:lnTo>
                      <a:pt x="13" y="29"/>
                    </a:lnTo>
                    <a:lnTo>
                      <a:pt x="10" y="32"/>
                    </a:lnTo>
                    <a:lnTo>
                      <a:pt x="8" y="35"/>
                    </a:lnTo>
                    <a:lnTo>
                      <a:pt x="5" y="38"/>
                    </a:lnTo>
                    <a:lnTo>
                      <a:pt x="4" y="41"/>
                    </a:lnTo>
                    <a:lnTo>
                      <a:pt x="2" y="43"/>
                    </a:lnTo>
                    <a:lnTo>
                      <a:pt x="1" y="46"/>
                    </a:lnTo>
                    <a:lnTo>
                      <a:pt x="0" y="48"/>
                    </a:lnTo>
                    <a:lnTo>
                      <a:pt x="0" y="51"/>
                    </a:lnTo>
                    <a:lnTo>
                      <a:pt x="0" y="53"/>
                    </a:lnTo>
                    <a:lnTo>
                      <a:pt x="0" y="55"/>
                    </a:lnTo>
                    <a:lnTo>
                      <a:pt x="2" y="58"/>
                    </a:lnTo>
                    <a:lnTo>
                      <a:pt x="3" y="60"/>
                    </a:lnTo>
                    <a:lnTo>
                      <a:pt x="4" y="63"/>
                    </a:lnTo>
                    <a:lnTo>
                      <a:pt x="5" y="64"/>
                    </a:lnTo>
                    <a:lnTo>
                      <a:pt x="6" y="66"/>
                    </a:lnTo>
                    <a:lnTo>
                      <a:pt x="8" y="67"/>
                    </a:lnTo>
                    <a:lnTo>
                      <a:pt x="9" y="67"/>
                    </a:lnTo>
                    <a:lnTo>
                      <a:pt x="11" y="68"/>
                    </a:lnTo>
                    <a:lnTo>
                      <a:pt x="12" y="69"/>
                    </a:lnTo>
                    <a:lnTo>
                      <a:pt x="14" y="69"/>
                    </a:lnTo>
                    <a:lnTo>
                      <a:pt x="16" y="69"/>
                    </a:lnTo>
                    <a:lnTo>
                      <a:pt x="19" y="69"/>
                    </a:lnTo>
                    <a:lnTo>
                      <a:pt x="20" y="68"/>
                    </a:lnTo>
                    <a:lnTo>
                      <a:pt x="23" y="67"/>
                    </a:lnTo>
                    <a:lnTo>
                      <a:pt x="25" y="67"/>
                    </a:lnTo>
                    <a:lnTo>
                      <a:pt x="28" y="65"/>
                    </a:lnTo>
                    <a:lnTo>
                      <a:pt x="30" y="63"/>
                    </a:lnTo>
                    <a:lnTo>
                      <a:pt x="33" y="62"/>
                    </a:lnTo>
                    <a:lnTo>
                      <a:pt x="29" y="55"/>
                    </a:lnTo>
                    <a:lnTo>
                      <a:pt x="29" y="55"/>
                    </a:lnTo>
                    <a:close/>
                    <a:moveTo>
                      <a:pt x="48" y="112"/>
                    </a:moveTo>
                    <a:lnTo>
                      <a:pt x="43" y="107"/>
                    </a:lnTo>
                    <a:lnTo>
                      <a:pt x="78" y="76"/>
                    </a:lnTo>
                    <a:lnTo>
                      <a:pt x="64" y="59"/>
                    </a:lnTo>
                    <a:lnTo>
                      <a:pt x="27" y="89"/>
                    </a:lnTo>
                    <a:lnTo>
                      <a:pt x="21" y="83"/>
                    </a:lnTo>
                    <a:lnTo>
                      <a:pt x="91" y="27"/>
                    </a:lnTo>
                    <a:lnTo>
                      <a:pt x="97" y="33"/>
                    </a:lnTo>
                    <a:lnTo>
                      <a:pt x="70" y="54"/>
                    </a:lnTo>
                    <a:lnTo>
                      <a:pt x="84" y="71"/>
                    </a:lnTo>
                    <a:lnTo>
                      <a:pt x="110" y="47"/>
                    </a:lnTo>
                    <a:lnTo>
                      <a:pt x="116" y="53"/>
                    </a:lnTo>
                    <a:lnTo>
                      <a:pt x="48" y="112"/>
                    </a:lnTo>
                    <a:lnTo>
                      <a:pt x="48" y="112"/>
                    </a:lnTo>
                    <a:close/>
                    <a:moveTo>
                      <a:pt x="64" y="127"/>
                    </a:moveTo>
                    <a:lnTo>
                      <a:pt x="58" y="121"/>
                    </a:lnTo>
                    <a:lnTo>
                      <a:pt x="124" y="60"/>
                    </a:lnTo>
                    <a:lnTo>
                      <a:pt x="130" y="66"/>
                    </a:lnTo>
                    <a:lnTo>
                      <a:pt x="64" y="127"/>
                    </a:lnTo>
                    <a:lnTo>
                      <a:pt x="64" y="127"/>
                    </a:lnTo>
                    <a:close/>
                    <a:moveTo>
                      <a:pt x="99" y="156"/>
                    </a:moveTo>
                    <a:lnTo>
                      <a:pt x="105" y="161"/>
                    </a:lnTo>
                    <a:lnTo>
                      <a:pt x="169" y="95"/>
                    </a:lnTo>
                    <a:lnTo>
                      <a:pt x="163" y="91"/>
                    </a:lnTo>
                    <a:lnTo>
                      <a:pt x="122" y="131"/>
                    </a:lnTo>
                    <a:lnTo>
                      <a:pt x="149" y="82"/>
                    </a:lnTo>
                    <a:lnTo>
                      <a:pt x="139" y="74"/>
                    </a:lnTo>
                    <a:lnTo>
                      <a:pt x="75" y="136"/>
                    </a:lnTo>
                    <a:lnTo>
                      <a:pt x="82" y="143"/>
                    </a:lnTo>
                    <a:lnTo>
                      <a:pt x="137" y="86"/>
                    </a:lnTo>
                    <a:lnTo>
                      <a:pt x="99" y="156"/>
                    </a:lnTo>
                    <a:lnTo>
                      <a:pt x="99" y="156"/>
                    </a:lnTo>
                    <a:close/>
                    <a:moveTo>
                      <a:pt x="147" y="148"/>
                    </a:moveTo>
                    <a:lnTo>
                      <a:pt x="160" y="159"/>
                    </a:lnTo>
                    <a:lnTo>
                      <a:pt x="145" y="188"/>
                    </a:lnTo>
                    <a:lnTo>
                      <a:pt x="153" y="193"/>
                    </a:lnTo>
                    <a:lnTo>
                      <a:pt x="191" y="111"/>
                    </a:lnTo>
                    <a:lnTo>
                      <a:pt x="182" y="105"/>
                    </a:lnTo>
                    <a:lnTo>
                      <a:pt x="115" y="168"/>
                    </a:lnTo>
                    <a:lnTo>
                      <a:pt x="121" y="173"/>
                    </a:lnTo>
                    <a:lnTo>
                      <a:pt x="147" y="148"/>
                    </a:lnTo>
                    <a:lnTo>
                      <a:pt x="147" y="148"/>
                    </a:lnTo>
                    <a:close/>
                    <a:moveTo>
                      <a:pt x="163" y="151"/>
                    </a:moveTo>
                    <a:lnTo>
                      <a:pt x="153" y="143"/>
                    </a:lnTo>
                    <a:lnTo>
                      <a:pt x="178" y="119"/>
                    </a:lnTo>
                    <a:lnTo>
                      <a:pt x="163" y="151"/>
                    </a:lnTo>
                    <a:close/>
                  </a:path>
                </a:pathLst>
              </a:custGeom>
              <a:solidFill>
                <a:srgbClr val="13398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3" name="ïś1ïḋe"/>
              <p:cNvSpPr/>
              <p:nvPr userDrawn="1"/>
            </p:nvSpPr>
            <p:spPr bwMode="auto">
              <a:xfrm>
                <a:off x="2944813" y="3957638"/>
                <a:ext cx="39688" cy="73025"/>
              </a:xfrm>
              <a:custGeom>
                <a:avLst/>
                <a:gdLst>
                  <a:gd name="T0" fmla="*/ 13 w 25"/>
                  <a:gd name="T1" fmla="*/ 0 h 46"/>
                  <a:gd name="T2" fmla="*/ 20 w 25"/>
                  <a:gd name="T3" fmla="*/ 29 h 46"/>
                  <a:gd name="T4" fmla="*/ 24 w 25"/>
                  <a:gd name="T5" fmla="*/ 28 h 46"/>
                  <a:gd name="T6" fmla="*/ 25 w 25"/>
                  <a:gd name="T7" fmla="*/ 32 h 46"/>
                  <a:gd name="T8" fmla="*/ 21 w 25"/>
                  <a:gd name="T9" fmla="*/ 33 h 46"/>
                  <a:gd name="T10" fmla="*/ 24 w 25"/>
                  <a:gd name="T11" fmla="*/ 45 h 46"/>
                  <a:gd name="T12" fmla="*/ 20 w 25"/>
                  <a:gd name="T13" fmla="*/ 46 h 46"/>
                  <a:gd name="T14" fmla="*/ 17 w 25"/>
                  <a:gd name="T15" fmla="*/ 33 h 46"/>
                  <a:gd name="T16" fmla="*/ 2 w 25"/>
                  <a:gd name="T17" fmla="*/ 37 h 46"/>
                  <a:gd name="T18" fmla="*/ 0 w 25"/>
                  <a:gd name="T19" fmla="*/ 33 h 46"/>
                  <a:gd name="T20" fmla="*/ 11 w 25"/>
                  <a:gd name="T21" fmla="*/ 0 h 46"/>
                  <a:gd name="T22" fmla="*/ 13 w 25"/>
                  <a:gd name="T23" fmla="*/ 0 h 46"/>
                  <a:gd name="T24" fmla="*/ 13 w 25"/>
                  <a:gd name="T25" fmla="*/ 0 h 46"/>
                  <a:gd name="T26" fmla="*/ 16 w 25"/>
                  <a:gd name="T27" fmla="*/ 29 h 46"/>
                  <a:gd name="T28" fmla="*/ 11 w 25"/>
                  <a:gd name="T29" fmla="*/ 7 h 46"/>
                  <a:gd name="T30" fmla="*/ 3 w 25"/>
                  <a:gd name="T31" fmla="*/ 33 h 46"/>
                  <a:gd name="T32" fmla="*/ 16 w 25"/>
                  <a:gd name="T33" fmla="*/ 29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46">
                    <a:moveTo>
                      <a:pt x="13" y="0"/>
                    </a:moveTo>
                    <a:lnTo>
                      <a:pt x="20" y="29"/>
                    </a:lnTo>
                    <a:lnTo>
                      <a:pt x="24" y="28"/>
                    </a:lnTo>
                    <a:lnTo>
                      <a:pt x="25" y="32"/>
                    </a:lnTo>
                    <a:lnTo>
                      <a:pt x="21" y="33"/>
                    </a:lnTo>
                    <a:lnTo>
                      <a:pt x="24" y="45"/>
                    </a:lnTo>
                    <a:lnTo>
                      <a:pt x="20" y="46"/>
                    </a:lnTo>
                    <a:lnTo>
                      <a:pt x="17" y="33"/>
                    </a:lnTo>
                    <a:lnTo>
                      <a:pt x="2" y="37"/>
                    </a:lnTo>
                    <a:lnTo>
                      <a:pt x="0" y="33"/>
                    </a:lnTo>
                    <a:lnTo>
                      <a:pt x="11" y="0"/>
                    </a:lnTo>
                    <a:lnTo>
                      <a:pt x="13" y="0"/>
                    </a:lnTo>
                    <a:lnTo>
                      <a:pt x="13" y="0"/>
                    </a:lnTo>
                    <a:close/>
                    <a:moveTo>
                      <a:pt x="16" y="29"/>
                    </a:moveTo>
                    <a:lnTo>
                      <a:pt x="11" y="7"/>
                    </a:lnTo>
                    <a:lnTo>
                      <a:pt x="3" y="33"/>
                    </a:lnTo>
                    <a:lnTo>
                      <a:pt x="16" y="29"/>
                    </a:lnTo>
                    <a:close/>
                  </a:path>
                </a:pathLst>
              </a:custGeom>
              <a:solidFill>
                <a:srgbClr val="13398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4" name="ís1íďe"/>
              <p:cNvSpPr/>
              <p:nvPr userDrawn="1"/>
            </p:nvSpPr>
            <p:spPr bwMode="auto">
              <a:xfrm>
                <a:off x="2720976" y="3960813"/>
                <a:ext cx="38100" cy="71438"/>
              </a:xfrm>
              <a:custGeom>
                <a:avLst/>
                <a:gdLst>
                  <a:gd name="T0" fmla="*/ 16 w 24"/>
                  <a:gd name="T1" fmla="*/ 10 h 45"/>
                  <a:gd name="T2" fmla="*/ 16 w 24"/>
                  <a:gd name="T3" fmla="*/ 8 h 45"/>
                  <a:gd name="T4" fmla="*/ 16 w 24"/>
                  <a:gd name="T5" fmla="*/ 7 h 45"/>
                  <a:gd name="T6" fmla="*/ 16 w 24"/>
                  <a:gd name="T7" fmla="*/ 6 h 45"/>
                  <a:gd name="T8" fmla="*/ 15 w 24"/>
                  <a:gd name="T9" fmla="*/ 5 h 45"/>
                  <a:gd name="T10" fmla="*/ 12 w 24"/>
                  <a:gd name="T11" fmla="*/ 5 h 45"/>
                  <a:gd name="T12" fmla="*/ 9 w 24"/>
                  <a:gd name="T13" fmla="*/ 5 h 45"/>
                  <a:gd name="T14" fmla="*/ 10 w 24"/>
                  <a:gd name="T15" fmla="*/ 3 h 45"/>
                  <a:gd name="T16" fmla="*/ 13 w 24"/>
                  <a:gd name="T17" fmla="*/ 3 h 45"/>
                  <a:gd name="T18" fmla="*/ 17 w 24"/>
                  <a:gd name="T19" fmla="*/ 3 h 45"/>
                  <a:gd name="T20" fmla="*/ 20 w 24"/>
                  <a:gd name="T21" fmla="*/ 2 h 45"/>
                  <a:gd name="T22" fmla="*/ 24 w 24"/>
                  <a:gd name="T23" fmla="*/ 0 h 45"/>
                  <a:gd name="T24" fmla="*/ 14 w 24"/>
                  <a:gd name="T25" fmla="*/ 39 h 45"/>
                  <a:gd name="T26" fmla="*/ 14 w 24"/>
                  <a:gd name="T27" fmla="*/ 39 h 45"/>
                  <a:gd name="T28" fmla="*/ 14 w 24"/>
                  <a:gd name="T29" fmla="*/ 40 h 45"/>
                  <a:gd name="T30" fmla="*/ 14 w 24"/>
                  <a:gd name="T31" fmla="*/ 41 h 45"/>
                  <a:gd name="T32" fmla="*/ 14 w 24"/>
                  <a:gd name="T33" fmla="*/ 42 h 45"/>
                  <a:gd name="T34" fmla="*/ 16 w 24"/>
                  <a:gd name="T35" fmla="*/ 43 h 45"/>
                  <a:gd name="T36" fmla="*/ 18 w 24"/>
                  <a:gd name="T37" fmla="*/ 43 h 45"/>
                  <a:gd name="T38" fmla="*/ 18 w 24"/>
                  <a:gd name="T39" fmla="*/ 45 h 45"/>
                  <a:gd name="T40" fmla="*/ 0 w 24"/>
                  <a:gd name="T41" fmla="*/ 40 h 45"/>
                  <a:gd name="T42" fmla="*/ 1 w 24"/>
                  <a:gd name="T43" fmla="*/ 39 h 45"/>
                  <a:gd name="T44" fmla="*/ 4 w 24"/>
                  <a:gd name="T45" fmla="*/ 39 h 45"/>
                  <a:gd name="T46" fmla="*/ 6 w 24"/>
                  <a:gd name="T47" fmla="*/ 39 h 45"/>
                  <a:gd name="T48" fmla="*/ 7 w 24"/>
                  <a:gd name="T49" fmla="*/ 39 h 45"/>
                  <a:gd name="T50" fmla="*/ 8 w 24"/>
                  <a:gd name="T51" fmla="*/ 39 h 45"/>
                  <a:gd name="T52" fmla="*/ 8 w 24"/>
                  <a:gd name="T53" fmla="*/ 39 h 45"/>
                  <a:gd name="T54" fmla="*/ 8 w 24"/>
                  <a:gd name="T55" fmla="*/ 39 h 45"/>
                  <a:gd name="T56" fmla="*/ 16 w 24"/>
                  <a:gd name="T57" fmla="*/ 1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4" h="45">
                    <a:moveTo>
                      <a:pt x="16" y="10"/>
                    </a:moveTo>
                    <a:lnTo>
                      <a:pt x="16" y="8"/>
                    </a:lnTo>
                    <a:lnTo>
                      <a:pt x="16" y="7"/>
                    </a:lnTo>
                    <a:lnTo>
                      <a:pt x="16" y="6"/>
                    </a:lnTo>
                    <a:lnTo>
                      <a:pt x="15" y="5"/>
                    </a:lnTo>
                    <a:lnTo>
                      <a:pt x="12" y="5"/>
                    </a:lnTo>
                    <a:lnTo>
                      <a:pt x="9" y="5"/>
                    </a:lnTo>
                    <a:lnTo>
                      <a:pt x="10" y="3"/>
                    </a:lnTo>
                    <a:lnTo>
                      <a:pt x="13" y="3"/>
                    </a:lnTo>
                    <a:lnTo>
                      <a:pt x="17" y="3"/>
                    </a:lnTo>
                    <a:lnTo>
                      <a:pt x="20" y="2"/>
                    </a:lnTo>
                    <a:lnTo>
                      <a:pt x="24" y="0"/>
                    </a:lnTo>
                    <a:lnTo>
                      <a:pt x="14" y="39"/>
                    </a:lnTo>
                    <a:lnTo>
                      <a:pt x="14" y="39"/>
                    </a:lnTo>
                    <a:lnTo>
                      <a:pt x="14" y="40"/>
                    </a:lnTo>
                    <a:lnTo>
                      <a:pt x="14" y="41"/>
                    </a:lnTo>
                    <a:lnTo>
                      <a:pt x="14" y="42"/>
                    </a:lnTo>
                    <a:lnTo>
                      <a:pt x="16" y="43"/>
                    </a:lnTo>
                    <a:lnTo>
                      <a:pt x="18" y="43"/>
                    </a:lnTo>
                    <a:lnTo>
                      <a:pt x="18" y="45"/>
                    </a:lnTo>
                    <a:lnTo>
                      <a:pt x="0" y="40"/>
                    </a:lnTo>
                    <a:lnTo>
                      <a:pt x="1" y="39"/>
                    </a:lnTo>
                    <a:lnTo>
                      <a:pt x="4" y="39"/>
                    </a:lnTo>
                    <a:lnTo>
                      <a:pt x="6" y="39"/>
                    </a:lnTo>
                    <a:lnTo>
                      <a:pt x="7" y="39"/>
                    </a:lnTo>
                    <a:lnTo>
                      <a:pt x="8" y="39"/>
                    </a:lnTo>
                    <a:lnTo>
                      <a:pt x="8" y="39"/>
                    </a:lnTo>
                    <a:lnTo>
                      <a:pt x="8" y="39"/>
                    </a:lnTo>
                    <a:lnTo>
                      <a:pt x="16" y="10"/>
                    </a:lnTo>
                    <a:close/>
                  </a:path>
                </a:pathLst>
              </a:custGeom>
              <a:solidFill>
                <a:srgbClr val="13398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5" name="i$ľide"/>
              <p:cNvSpPr/>
              <p:nvPr userDrawn="1"/>
            </p:nvSpPr>
            <p:spPr bwMode="auto">
              <a:xfrm>
                <a:off x="2797176" y="3963988"/>
                <a:ext cx="36513" cy="71438"/>
              </a:xfrm>
              <a:custGeom>
                <a:avLst/>
                <a:gdLst>
                  <a:gd name="T0" fmla="*/ 1 w 23"/>
                  <a:gd name="T1" fmla="*/ 45 h 45"/>
                  <a:gd name="T2" fmla="*/ 6 w 23"/>
                  <a:gd name="T3" fmla="*/ 42 h 45"/>
                  <a:gd name="T4" fmla="*/ 10 w 23"/>
                  <a:gd name="T5" fmla="*/ 39 h 45"/>
                  <a:gd name="T6" fmla="*/ 14 w 23"/>
                  <a:gd name="T7" fmla="*/ 33 h 45"/>
                  <a:gd name="T8" fmla="*/ 16 w 23"/>
                  <a:gd name="T9" fmla="*/ 25 h 45"/>
                  <a:gd name="T10" fmla="*/ 12 w 23"/>
                  <a:gd name="T11" fmla="*/ 28 h 45"/>
                  <a:gd name="T12" fmla="*/ 11 w 23"/>
                  <a:gd name="T13" fmla="*/ 29 h 45"/>
                  <a:gd name="T14" fmla="*/ 8 w 23"/>
                  <a:gd name="T15" fmla="*/ 29 h 45"/>
                  <a:gd name="T16" fmla="*/ 5 w 23"/>
                  <a:gd name="T17" fmla="*/ 27 h 45"/>
                  <a:gd name="T18" fmla="*/ 3 w 23"/>
                  <a:gd name="T19" fmla="*/ 24 h 45"/>
                  <a:gd name="T20" fmla="*/ 1 w 23"/>
                  <a:gd name="T21" fmla="*/ 20 h 45"/>
                  <a:gd name="T22" fmla="*/ 0 w 23"/>
                  <a:gd name="T23" fmla="*/ 14 h 45"/>
                  <a:gd name="T24" fmla="*/ 1 w 23"/>
                  <a:gd name="T25" fmla="*/ 9 h 45"/>
                  <a:gd name="T26" fmla="*/ 4 w 23"/>
                  <a:gd name="T27" fmla="*/ 5 h 45"/>
                  <a:gd name="T28" fmla="*/ 5 w 23"/>
                  <a:gd name="T29" fmla="*/ 2 h 45"/>
                  <a:gd name="T30" fmla="*/ 8 w 23"/>
                  <a:gd name="T31" fmla="*/ 1 h 45"/>
                  <a:gd name="T32" fmla="*/ 12 w 23"/>
                  <a:gd name="T33" fmla="*/ 0 h 45"/>
                  <a:gd name="T34" fmla="*/ 14 w 23"/>
                  <a:gd name="T35" fmla="*/ 0 h 45"/>
                  <a:gd name="T36" fmla="*/ 16 w 23"/>
                  <a:gd name="T37" fmla="*/ 1 h 45"/>
                  <a:gd name="T38" fmla="*/ 20 w 23"/>
                  <a:gd name="T39" fmla="*/ 6 h 45"/>
                  <a:gd name="T40" fmla="*/ 23 w 23"/>
                  <a:gd name="T41" fmla="*/ 13 h 45"/>
                  <a:gd name="T42" fmla="*/ 23 w 23"/>
                  <a:gd name="T43" fmla="*/ 21 h 45"/>
                  <a:gd name="T44" fmla="*/ 22 w 23"/>
                  <a:gd name="T45" fmla="*/ 29 h 45"/>
                  <a:gd name="T46" fmla="*/ 20 w 23"/>
                  <a:gd name="T47" fmla="*/ 33 h 45"/>
                  <a:gd name="T48" fmla="*/ 18 w 23"/>
                  <a:gd name="T49" fmla="*/ 37 h 45"/>
                  <a:gd name="T50" fmla="*/ 15 w 23"/>
                  <a:gd name="T51" fmla="*/ 40 h 45"/>
                  <a:gd name="T52" fmla="*/ 11 w 23"/>
                  <a:gd name="T53" fmla="*/ 42 h 45"/>
                  <a:gd name="T54" fmla="*/ 7 w 23"/>
                  <a:gd name="T55" fmla="*/ 45 h 45"/>
                  <a:gd name="T56" fmla="*/ 1 w 23"/>
                  <a:gd name="T57" fmla="*/ 45 h 45"/>
                  <a:gd name="T58" fmla="*/ 16 w 23"/>
                  <a:gd name="T59" fmla="*/ 7 h 45"/>
                  <a:gd name="T60" fmla="*/ 13 w 23"/>
                  <a:gd name="T61" fmla="*/ 4 h 45"/>
                  <a:gd name="T62" fmla="*/ 12 w 23"/>
                  <a:gd name="T63" fmla="*/ 3 h 45"/>
                  <a:gd name="T64" fmla="*/ 9 w 23"/>
                  <a:gd name="T65" fmla="*/ 3 h 45"/>
                  <a:gd name="T66" fmla="*/ 8 w 23"/>
                  <a:gd name="T67" fmla="*/ 4 h 45"/>
                  <a:gd name="T68" fmla="*/ 6 w 23"/>
                  <a:gd name="T69" fmla="*/ 5 h 45"/>
                  <a:gd name="T70" fmla="*/ 5 w 23"/>
                  <a:gd name="T71" fmla="*/ 9 h 45"/>
                  <a:gd name="T72" fmla="*/ 5 w 23"/>
                  <a:gd name="T73" fmla="*/ 13 h 45"/>
                  <a:gd name="T74" fmla="*/ 5 w 23"/>
                  <a:gd name="T75" fmla="*/ 21 h 45"/>
                  <a:gd name="T76" fmla="*/ 7 w 23"/>
                  <a:gd name="T77" fmla="*/ 25 h 45"/>
                  <a:gd name="T78" fmla="*/ 8 w 23"/>
                  <a:gd name="T79" fmla="*/ 25 h 45"/>
                  <a:gd name="T80" fmla="*/ 11 w 23"/>
                  <a:gd name="T81" fmla="*/ 25 h 45"/>
                  <a:gd name="T82" fmla="*/ 15 w 23"/>
                  <a:gd name="T83" fmla="*/ 24 h 45"/>
                  <a:gd name="T84" fmla="*/ 16 w 23"/>
                  <a:gd name="T85" fmla="*/ 23 h 45"/>
                  <a:gd name="T86" fmla="*/ 17 w 23"/>
                  <a:gd name="T87" fmla="*/ 21 h 45"/>
                  <a:gd name="T88" fmla="*/ 18 w 23"/>
                  <a:gd name="T89" fmla="*/ 16 h 45"/>
                  <a:gd name="T90" fmla="*/ 17 w 23"/>
                  <a:gd name="T91" fmla="*/ 11 h 45"/>
                  <a:gd name="T92" fmla="*/ 16 w 23"/>
                  <a:gd name="T93" fmla="*/ 7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3" h="45">
                    <a:moveTo>
                      <a:pt x="1" y="45"/>
                    </a:moveTo>
                    <a:lnTo>
                      <a:pt x="1" y="45"/>
                    </a:lnTo>
                    <a:lnTo>
                      <a:pt x="4" y="44"/>
                    </a:lnTo>
                    <a:lnTo>
                      <a:pt x="6" y="42"/>
                    </a:lnTo>
                    <a:lnTo>
                      <a:pt x="8" y="41"/>
                    </a:lnTo>
                    <a:lnTo>
                      <a:pt x="10" y="39"/>
                    </a:lnTo>
                    <a:lnTo>
                      <a:pt x="12" y="36"/>
                    </a:lnTo>
                    <a:lnTo>
                      <a:pt x="14" y="33"/>
                    </a:lnTo>
                    <a:lnTo>
                      <a:pt x="16" y="29"/>
                    </a:lnTo>
                    <a:lnTo>
                      <a:pt x="16" y="25"/>
                    </a:lnTo>
                    <a:lnTo>
                      <a:pt x="14" y="26"/>
                    </a:lnTo>
                    <a:lnTo>
                      <a:pt x="12" y="28"/>
                    </a:lnTo>
                    <a:lnTo>
                      <a:pt x="12" y="28"/>
                    </a:lnTo>
                    <a:lnTo>
                      <a:pt x="11" y="29"/>
                    </a:lnTo>
                    <a:lnTo>
                      <a:pt x="9" y="29"/>
                    </a:lnTo>
                    <a:lnTo>
                      <a:pt x="8" y="29"/>
                    </a:lnTo>
                    <a:lnTo>
                      <a:pt x="7" y="28"/>
                    </a:lnTo>
                    <a:lnTo>
                      <a:pt x="5" y="27"/>
                    </a:lnTo>
                    <a:lnTo>
                      <a:pt x="4" y="26"/>
                    </a:lnTo>
                    <a:lnTo>
                      <a:pt x="3" y="24"/>
                    </a:lnTo>
                    <a:lnTo>
                      <a:pt x="2" y="22"/>
                    </a:lnTo>
                    <a:lnTo>
                      <a:pt x="1" y="20"/>
                    </a:lnTo>
                    <a:lnTo>
                      <a:pt x="0" y="17"/>
                    </a:lnTo>
                    <a:lnTo>
                      <a:pt x="0" y="14"/>
                    </a:lnTo>
                    <a:lnTo>
                      <a:pt x="1" y="12"/>
                    </a:lnTo>
                    <a:lnTo>
                      <a:pt x="1" y="9"/>
                    </a:lnTo>
                    <a:lnTo>
                      <a:pt x="2" y="7"/>
                    </a:lnTo>
                    <a:lnTo>
                      <a:pt x="4" y="5"/>
                    </a:lnTo>
                    <a:lnTo>
                      <a:pt x="4" y="3"/>
                    </a:lnTo>
                    <a:lnTo>
                      <a:pt x="5" y="2"/>
                    </a:lnTo>
                    <a:lnTo>
                      <a:pt x="7" y="1"/>
                    </a:lnTo>
                    <a:lnTo>
                      <a:pt x="8" y="1"/>
                    </a:lnTo>
                    <a:lnTo>
                      <a:pt x="10" y="0"/>
                    </a:lnTo>
                    <a:lnTo>
                      <a:pt x="12" y="0"/>
                    </a:lnTo>
                    <a:lnTo>
                      <a:pt x="13" y="0"/>
                    </a:lnTo>
                    <a:lnTo>
                      <a:pt x="14" y="0"/>
                    </a:lnTo>
                    <a:lnTo>
                      <a:pt x="16" y="1"/>
                    </a:lnTo>
                    <a:lnTo>
                      <a:pt x="16" y="1"/>
                    </a:lnTo>
                    <a:lnTo>
                      <a:pt x="19" y="4"/>
                    </a:lnTo>
                    <a:lnTo>
                      <a:pt x="20" y="6"/>
                    </a:lnTo>
                    <a:lnTo>
                      <a:pt x="22" y="9"/>
                    </a:lnTo>
                    <a:lnTo>
                      <a:pt x="23" y="13"/>
                    </a:lnTo>
                    <a:lnTo>
                      <a:pt x="23" y="17"/>
                    </a:lnTo>
                    <a:lnTo>
                      <a:pt x="23" y="21"/>
                    </a:lnTo>
                    <a:lnTo>
                      <a:pt x="23" y="25"/>
                    </a:lnTo>
                    <a:lnTo>
                      <a:pt x="22" y="29"/>
                    </a:lnTo>
                    <a:lnTo>
                      <a:pt x="21" y="31"/>
                    </a:lnTo>
                    <a:lnTo>
                      <a:pt x="20" y="33"/>
                    </a:lnTo>
                    <a:lnTo>
                      <a:pt x="19" y="35"/>
                    </a:lnTo>
                    <a:lnTo>
                      <a:pt x="18" y="37"/>
                    </a:lnTo>
                    <a:lnTo>
                      <a:pt x="16" y="38"/>
                    </a:lnTo>
                    <a:lnTo>
                      <a:pt x="15" y="40"/>
                    </a:lnTo>
                    <a:lnTo>
                      <a:pt x="12" y="41"/>
                    </a:lnTo>
                    <a:lnTo>
                      <a:pt x="11" y="42"/>
                    </a:lnTo>
                    <a:lnTo>
                      <a:pt x="8" y="44"/>
                    </a:lnTo>
                    <a:lnTo>
                      <a:pt x="7" y="45"/>
                    </a:lnTo>
                    <a:lnTo>
                      <a:pt x="4" y="45"/>
                    </a:lnTo>
                    <a:lnTo>
                      <a:pt x="1" y="45"/>
                    </a:lnTo>
                    <a:lnTo>
                      <a:pt x="1" y="45"/>
                    </a:lnTo>
                    <a:close/>
                    <a:moveTo>
                      <a:pt x="16" y="7"/>
                    </a:moveTo>
                    <a:lnTo>
                      <a:pt x="15" y="5"/>
                    </a:lnTo>
                    <a:lnTo>
                      <a:pt x="13" y="4"/>
                    </a:lnTo>
                    <a:lnTo>
                      <a:pt x="12" y="3"/>
                    </a:lnTo>
                    <a:lnTo>
                      <a:pt x="12" y="3"/>
                    </a:lnTo>
                    <a:lnTo>
                      <a:pt x="11" y="3"/>
                    </a:lnTo>
                    <a:lnTo>
                      <a:pt x="9" y="3"/>
                    </a:lnTo>
                    <a:lnTo>
                      <a:pt x="8" y="3"/>
                    </a:lnTo>
                    <a:lnTo>
                      <a:pt x="8" y="4"/>
                    </a:lnTo>
                    <a:lnTo>
                      <a:pt x="7" y="5"/>
                    </a:lnTo>
                    <a:lnTo>
                      <a:pt x="6" y="5"/>
                    </a:lnTo>
                    <a:lnTo>
                      <a:pt x="5" y="7"/>
                    </a:lnTo>
                    <a:lnTo>
                      <a:pt x="5" y="9"/>
                    </a:lnTo>
                    <a:lnTo>
                      <a:pt x="5" y="10"/>
                    </a:lnTo>
                    <a:lnTo>
                      <a:pt x="5" y="13"/>
                    </a:lnTo>
                    <a:lnTo>
                      <a:pt x="5" y="17"/>
                    </a:lnTo>
                    <a:lnTo>
                      <a:pt x="5" y="21"/>
                    </a:lnTo>
                    <a:lnTo>
                      <a:pt x="6" y="23"/>
                    </a:lnTo>
                    <a:lnTo>
                      <a:pt x="7" y="25"/>
                    </a:lnTo>
                    <a:lnTo>
                      <a:pt x="8" y="25"/>
                    </a:lnTo>
                    <a:lnTo>
                      <a:pt x="8" y="25"/>
                    </a:lnTo>
                    <a:lnTo>
                      <a:pt x="10" y="25"/>
                    </a:lnTo>
                    <a:lnTo>
                      <a:pt x="11" y="25"/>
                    </a:lnTo>
                    <a:lnTo>
                      <a:pt x="13" y="25"/>
                    </a:lnTo>
                    <a:lnTo>
                      <a:pt x="15" y="24"/>
                    </a:lnTo>
                    <a:lnTo>
                      <a:pt x="16" y="23"/>
                    </a:lnTo>
                    <a:lnTo>
                      <a:pt x="16" y="23"/>
                    </a:lnTo>
                    <a:lnTo>
                      <a:pt x="16" y="22"/>
                    </a:lnTo>
                    <a:lnTo>
                      <a:pt x="17" y="21"/>
                    </a:lnTo>
                    <a:lnTo>
                      <a:pt x="17" y="19"/>
                    </a:lnTo>
                    <a:lnTo>
                      <a:pt x="18" y="16"/>
                    </a:lnTo>
                    <a:lnTo>
                      <a:pt x="17" y="13"/>
                    </a:lnTo>
                    <a:lnTo>
                      <a:pt x="17" y="11"/>
                    </a:lnTo>
                    <a:lnTo>
                      <a:pt x="16" y="9"/>
                    </a:lnTo>
                    <a:lnTo>
                      <a:pt x="16" y="7"/>
                    </a:lnTo>
                    <a:close/>
                  </a:path>
                </a:pathLst>
              </a:custGeom>
              <a:solidFill>
                <a:srgbClr val="13398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6" name="í$lïḓé"/>
              <p:cNvSpPr/>
              <p:nvPr userDrawn="1"/>
            </p:nvSpPr>
            <p:spPr bwMode="auto">
              <a:xfrm>
                <a:off x="2874963" y="3962401"/>
                <a:ext cx="34925" cy="74613"/>
              </a:xfrm>
              <a:custGeom>
                <a:avLst/>
                <a:gdLst>
                  <a:gd name="T0" fmla="*/ 0 w 22"/>
                  <a:gd name="T1" fmla="*/ 10 h 47"/>
                  <a:gd name="T2" fmla="*/ 1 w 22"/>
                  <a:gd name="T3" fmla="*/ 6 h 47"/>
                  <a:gd name="T4" fmla="*/ 4 w 22"/>
                  <a:gd name="T5" fmla="*/ 2 h 47"/>
                  <a:gd name="T6" fmla="*/ 8 w 22"/>
                  <a:gd name="T7" fmla="*/ 1 h 47"/>
                  <a:gd name="T8" fmla="*/ 12 w 22"/>
                  <a:gd name="T9" fmla="*/ 1 h 47"/>
                  <a:gd name="T10" fmla="*/ 16 w 22"/>
                  <a:gd name="T11" fmla="*/ 2 h 47"/>
                  <a:gd name="T12" fmla="*/ 18 w 22"/>
                  <a:gd name="T13" fmla="*/ 6 h 47"/>
                  <a:gd name="T14" fmla="*/ 20 w 22"/>
                  <a:gd name="T15" fmla="*/ 10 h 47"/>
                  <a:gd name="T16" fmla="*/ 19 w 22"/>
                  <a:gd name="T17" fmla="*/ 14 h 47"/>
                  <a:gd name="T18" fmla="*/ 16 w 22"/>
                  <a:gd name="T19" fmla="*/ 18 h 47"/>
                  <a:gd name="T20" fmla="*/ 15 w 22"/>
                  <a:gd name="T21" fmla="*/ 22 h 47"/>
                  <a:gd name="T22" fmla="*/ 17 w 22"/>
                  <a:gd name="T23" fmla="*/ 24 h 47"/>
                  <a:gd name="T24" fmla="*/ 20 w 22"/>
                  <a:gd name="T25" fmla="*/ 26 h 47"/>
                  <a:gd name="T26" fmla="*/ 21 w 22"/>
                  <a:gd name="T27" fmla="*/ 29 h 47"/>
                  <a:gd name="T28" fmla="*/ 22 w 22"/>
                  <a:gd name="T29" fmla="*/ 33 h 47"/>
                  <a:gd name="T30" fmla="*/ 21 w 22"/>
                  <a:gd name="T31" fmla="*/ 38 h 47"/>
                  <a:gd name="T32" fmla="*/ 18 w 22"/>
                  <a:gd name="T33" fmla="*/ 42 h 47"/>
                  <a:gd name="T34" fmla="*/ 14 w 22"/>
                  <a:gd name="T35" fmla="*/ 46 h 47"/>
                  <a:gd name="T36" fmla="*/ 10 w 22"/>
                  <a:gd name="T37" fmla="*/ 47 h 47"/>
                  <a:gd name="T38" fmla="*/ 6 w 22"/>
                  <a:gd name="T39" fmla="*/ 47 h 47"/>
                  <a:gd name="T40" fmla="*/ 4 w 22"/>
                  <a:gd name="T41" fmla="*/ 46 h 47"/>
                  <a:gd name="T42" fmla="*/ 1 w 22"/>
                  <a:gd name="T43" fmla="*/ 45 h 47"/>
                  <a:gd name="T44" fmla="*/ 0 w 22"/>
                  <a:gd name="T45" fmla="*/ 42 h 47"/>
                  <a:gd name="T46" fmla="*/ 1 w 22"/>
                  <a:gd name="T47" fmla="*/ 40 h 47"/>
                  <a:gd name="T48" fmla="*/ 4 w 22"/>
                  <a:gd name="T49" fmla="*/ 39 h 47"/>
                  <a:gd name="T50" fmla="*/ 5 w 22"/>
                  <a:gd name="T51" fmla="*/ 40 h 47"/>
                  <a:gd name="T52" fmla="*/ 7 w 22"/>
                  <a:gd name="T53" fmla="*/ 42 h 47"/>
                  <a:gd name="T54" fmla="*/ 9 w 22"/>
                  <a:gd name="T55" fmla="*/ 43 h 47"/>
                  <a:gd name="T56" fmla="*/ 12 w 22"/>
                  <a:gd name="T57" fmla="*/ 42 h 47"/>
                  <a:gd name="T58" fmla="*/ 14 w 22"/>
                  <a:gd name="T59" fmla="*/ 41 h 47"/>
                  <a:gd name="T60" fmla="*/ 16 w 22"/>
                  <a:gd name="T61" fmla="*/ 38 h 47"/>
                  <a:gd name="T62" fmla="*/ 17 w 22"/>
                  <a:gd name="T63" fmla="*/ 36 h 47"/>
                  <a:gd name="T64" fmla="*/ 17 w 22"/>
                  <a:gd name="T65" fmla="*/ 34 h 47"/>
                  <a:gd name="T66" fmla="*/ 17 w 22"/>
                  <a:gd name="T67" fmla="*/ 30 h 47"/>
                  <a:gd name="T68" fmla="*/ 16 w 22"/>
                  <a:gd name="T69" fmla="*/ 28 h 47"/>
                  <a:gd name="T70" fmla="*/ 13 w 22"/>
                  <a:gd name="T71" fmla="*/ 26 h 47"/>
                  <a:gd name="T72" fmla="*/ 9 w 22"/>
                  <a:gd name="T73" fmla="*/ 24 h 47"/>
                  <a:gd name="T74" fmla="*/ 6 w 22"/>
                  <a:gd name="T75" fmla="*/ 22 h 47"/>
                  <a:gd name="T76" fmla="*/ 9 w 22"/>
                  <a:gd name="T77" fmla="*/ 22 h 47"/>
                  <a:gd name="T78" fmla="*/ 12 w 22"/>
                  <a:gd name="T79" fmla="*/ 19 h 47"/>
                  <a:gd name="T80" fmla="*/ 14 w 22"/>
                  <a:gd name="T81" fmla="*/ 16 h 47"/>
                  <a:gd name="T82" fmla="*/ 14 w 22"/>
                  <a:gd name="T83" fmla="*/ 13 h 47"/>
                  <a:gd name="T84" fmla="*/ 14 w 22"/>
                  <a:gd name="T85" fmla="*/ 9 h 47"/>
                  <a:gd name="T86" fmla="*/ 12 w 22"/>
                  <a:gd name="T87" fmla="*/ 6 h 47"/>
                  <a:gd name="T88" fmla="*/ 11 w 22"/>
                  <a:gd name="T89" fmla="*/ 6 h 47"/>
                  <a:gd name="T90" fmla="*/ 8 w 22"/>
                  <a:gd name="T91" fmla="*/ 5 h 47"/>
                  <a:gd name="T92" fmla="*/ 6 w 22"/>
                  <a:gd name="T93" fmla="*/ 6 h 47"/>
                  <a:gd name="T94" fmla="*/ 4 w 22"/>
                  <a:gd name="T95" fmla="*/ 6 h 47"/>
                  <a:gd name="T96" fmla="*/ 3 w 22"/>
                  <a:gd name="T97" fmla="*/ 8 h 47"/>
                  <a:gd name="T98" fmla="*/ 2 w 22"/>
                  <a:gd name="T99" fmla="*/ 1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2" h="47">
                    <a:moveTo>
                      <a:pt x="0" y="11"/>
                    </a:moveTo>
                    <a:lnTo>
                      <a:pt x="0" y="10"/>
                    </a:lnTo>
                    <a:lnTo>
                      <a:pt x="1" y="8"/>
                    </a:lnTo>
                    <a:lnTo>
                      <a:pt x="1" y="6"/>
                    </a:lnTo>
                    <a:lnTo>
                      <a:pt x="3" y="5"/>
                    </a:lnTo>
                    <a:lnTo>
                      <a:pt x="4" y="2"/>
                    </a:lnTo>
                    <a:lnTo>
                      <a:pt x="6" y="2"/>
                    </a:lnTo>
                    <a:lnTo>
                      <a:pt x="8" y="1"/>
                    </a:lnTo>
                    <a:lnTo>
                      <a:pt x="10" y="0"/>
                    </a:lnTo>
                    <a:lnTo>
                      <a:pt x="12" y="1"/>
                    </a:lnTo>
                    <a:lnTo>
                      <a:pt x="14" y="2"/>
                    </a:lnTo>
                    <a:lnTo>
                      <a:pt x="16" y="2"/>
                    </a:lnTo>
                    <a:lnTo>
                      <a:pt x="17" y="4"/>
                    </a:lnTo>
                    <a:lnTo>
                      <a:pt x="18" y="6"/>
                    </a:lnTo>
                    <a:lnTo>
                      <a:pt x="19" y="8"/>
                    </a:lnTo>
                    <a:lnTo>
                      <a:pt x="20" y="10"/>
                    </a:lnTo>
                    <a:lnTo>
                      <a:pt x="20" y="12"/>
                    </a:lnTo>
                    <a:lnTo>
                      <a:pt x="19" y="14"/>
                    </a:lnTo>
                    <a:lnTo>
                      <a:pt x="17" y="17"/>
                    </a:lnTo>
                    <a:lnTo>
                      <a:pt x="16" y="18"/>
                    </a:lnTo>
                    <a:lnTo>
                      <a:pt x="13" y="21"/>
                    </a:lnTo>
                    <a:lnTo>
                      <a:pt x="15" y="22"/>
                    </a:lnTo>
                    <a:lnTo>
                      <a:pt x="16" y="22"/>
                    </a:lnTo>
                    <a:lnTo>
                      <a:pt x="17" y="24"/>
                    </a:lnTo>
                    <a:lnTo>
                      <a:pt x="19" y="25"/>
                    </a:lnTo>
                    <a:lnTo>
                      <a:pt x="20" y="26"/>
                    </a:lnTo>
                    <a:lnTo>
                      <a:pt x="20" y="27"/>
                    </a:lnTo>
                    <a:lnTo>
                      <a:pt x="21" y="29"/>
                    </a:lnTo>
                    <a:lnTo>
                      <a:pt x="21" y="30"/>
                    </a:lnTo>
                    <a:lnTo>
                      <a:pt x="22" y="33"/>
                    </a:lnTo>
                    <a:lnTo>
                      <a:pt x="22" y="35"/>
                    </a:lnTo>
                    <a:lnTo>
                      <a:pt x="21" y="38"/>
                    </a:lnTo>
                    <a:lnTo>
                      <a:pt x="20" y="40"/>
                    </a:lnTo>
                    <a:lnTo>
                      <a:pt x="18" y="42"/>
                    </a:lnTo>
                    <a:lnTo>
                      <a:pt x="16" y="44"/>
                    </a:lnTo>
                    <a:lnTo>
                      <a:pt x="14" y="46"/>
                    </a:lnTo>
                    <a:lnTo>
                      <a:pt x="12" y="46"/>
                    </a:lnTo>
                    <a:lnTo>
                      <a:pt x="10" y="47"/>
                    </a:lnTo>
                    <a:lnTo>
                      <a:pt x="7" y="47"/>
                    </a:lnTo>
                    <a:lnTo>
                      <a:pt x="6" y="47"/>
                    </a:lnTo>
                    <a:lnTo>
                      <a:pt x="4" y="46"/>
                    </a:lnTo>
                    <a:lnTo>
                      <a:pt x="4" y="46"/>
                    </a:lnTo>
                    <a:lnTo>
                      <a:pt x="2" y="46"/>
                    </a:lnTo>
                    <a:lnTo>
                      <a:pt x="1" y="45"/>
                    </a:lnTo>
                    <a:lnTo>
                      <a:pt x="0" y="44"/>
                    </a:lnTo>
                    <a:lnTo>
                      <a:pt x="0" y="42"/>
                    </a:lnTo>
                    <a:lnTo>
                      <a:pt x="0" y="41"/>
                    </a:lnTo>
                    <a:lnTo>
                      <a:pt x="1" y="40"/>
                    </a:lnTo>
                    <a:lnTo>
                      <a:pt x="3" y="39"/>
                    </a:lnTo>
                    <a:lnTo>
                      <a:pt x="4" y="39"/>
                    </a:lnTo>
                    <a:lnTo>
                      <a:pt x="4" y="39"/>
                    </a:lnTo>
                    <a:lnTo>
                      <a:pt x="5" y="40"/>
                    </a:lnTo>
                    <a:lnTo>
                      <a:pt x="6" y="41"/>
                    </a:lnTo>
                    <a:lnTo>
                      <a:pt x="7" y="42"/>
                    </a:lnTo>
                    <a:lnTo>
                      <a:pt x="8" y="43"/>
                    </a:lnTo>
                    <a:lnTo>
                      <a:pt x="9" y="43"/>
                    </a:lnTo>
                    <a:lnTo>
                      <a:pt x="11" y="43"/>
                    </a:lnTo>
                    <a:lnTo>
                      <a:pt x="12" y="42"/>
                    </a:lnTo>
                    <a:lnTo>
                      <a:pt x="13" y="42"/>
                    </a:lnTo>
                    <a:lnTo>
                      <a:pt x="14" y="41"/>
                    </a:lnTo>
                    <a:lnTo>
                      <a:pt x="16" y="40"/>
                    </a:lnTo>
                    <a:lnTo>
                      <a:pt x="16" y="38"/>
                    </a:lnTo>
                    <a:lnTo>
                      <a:pt x="17" y="38"/>
                    </a:lnTo>
                    <a:lnTo>
                      <a:pt x="17" y="36"/>
                    </a:lnTo>
                    <a:lnTo>
                      <a:pt x="17" y="34"/>
                    </a:lnTo>
                    <a:lnTo>
                      <a:pt x="17" y="34"/>
                    </a:lnTo>
                    <a:lnTo>
                      <a:pt x="17" y="32"/>
                    </a:lnTo>
                    <a:lnTo>
                      <a:pt x="17" y="30"/>
                    </a:lnTo>
                    <a:lnTo>
                      <a:pt x="16" y="29"/>
                    </a:lnTo>
                    <a:lnTo>
                      <a:pt x="16" y="28"/>
                    </a:lnTo>
                    <a:lnTo>
                      <a:pt x="15" y="26"/>
                    </a:lnTo>
                    <a:lnTo>
                      <a:pt x="13" y="26"/>
                    </a:lnTo>
                    <a:lnTo>
                      <a:pt x="12" y="24"/>
                    </a:lnTo>
                    <a:lnTo>
                      <a:pt x="9" y="24"/>
                    </a:lnTo>
                    <a:lnTo>
                      <a:pt x="6" y="24"/>
                    </a:lnTo>
                    <a:lnTo>
                      <a:pt x="6" y="22"/>
                    </a:lnTo>
                    <a:lnTo>
                      <a:pt x="8" y="22"/>
                    </a:lnTo>
                    <a:lnTo>
                      <a:pt x="9" y="22"/>
                    </a:lnTo>
                    <a:lnTo>
                      <a:pt x="10" y="21"/>
                    </a:lnTo>
                    <a:lnTo>
                      <a:pt x="12" y="19"/>
                    </a:lnTo>
                    <a:lnTo>
                      <a:pt x="13" y="18"/>
                    </a:lnTo>
                    <a:lnTo>
                      <a:pt x="14" y="16"/>
                    </a:lnTo>
                    <a:lnTo>
                      <a:pt x="14" y="14"/>
                    </a:lnTo>
                    <a:lnTo>
                      <a:pt x="14" y="13"/>
                    </a:lnTo>
                    <a:lnTo>
                      <a:pt x="14" y="10"/>
                    </a:lnTo>
                    <a:lnTo>
                      <a:pt x="14" y="9"/>
                    </a:lnTo>
                    <a:lnTo>
                      <a:pt x="13" y="8"/>
                    </a:lnTo>
                    <a:lnTo>
                      <a:pt x="12" y="6"/>
                    </a:lnTo>
                    <a:lnTo>
                      <a:pt x="12" y="6"/>
                    </a:lnTo>
                    <a:lnTo>
                      <a:pt x="11" y="6"/>
                    </a:lnTo>
                    <a:lnTo>
                      <a:pt x="10" y="5"/>
                    </a:lnTo>
                    <a:lnTo>
                      <a:pt x="8" y="5"/>
                    </a:lnTo>
                    <a:lnTo>
                      <a:pt x="7" y="5"/>
                    </a:lnTo>
                    <a:lnTo>
                      <a:pt x="6" y="6"/>
                    </a:lnTo>
                    <a:lnTo>
                      <a:pt x="4" y="6"/>
                    </a:lnTo>
                    <a:lnTo>
                      <a:pt x="4" y="6"/>
                    </a:lnTo>
                    <a:lnTo>
                      <a:pt x="4" y="7"/>
                    </a:lnTo>
                    <a:lnTo>
                      <a:pt x="3" y="8"/>
                    </a:lnTo>
                    <a:lnTo>
                      <a:pt x="3" y="10"/>
                    </a:lnTo>
                    <a:lnTo>
                      <a:pt x="2" y="11"/>
                    </a:lnTo>
                    <a:lnTo>
                      <a:pt x="0" y="11"/>
                    </a:lnTo>
                    <a:close/>
                  </a:path>
                </a:pathLst>
              </a:custGeom>
              <a:solidFill>
                <a:srgbClr val="13398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grpSp>
        <p:grpSp>
          <p:nvGrpSpPr>
            <p:cNvPr id="16" name="íṧļïďê"/>
            <p:cNvGrpSpPr/>
            <p:nvPr userDrawn="1"/>
          </p:nvGrpSpPr>
          <p:grpSpPr>
            <a:xfrm>
              <a:off x="4119563" y="2551113"/>
              <a:ext cx="6130925" cy="1306513"/>
              <a:chOff x="4119563" y="2551113"/>
              <a:chExt cx="6130925" cy="1306513"/>
            </a:xfrm>
          </p:grpSpPr>
          <p:sp>
            <p:nvSpPr>
              <p:cNvPr id="53" name="ïṩḷïḋê"/>
              <p:cNvSpPr/>
              <p:nvPr userDrawn="1"/>
            </p:nvSpPr>
            <p:spPr bwMode="auto">
              <a:xfrm>
                <a:off x="9555163" y="2644776"/>
                <a:ext cx="695325" cy="1212850"/>
              </a:xfrm>
              <a:custGeom>
                <a:avLst/>
                <a:gdLst>
                  <a:gd name="T0" fmla="*/ 199 w 438"/>
                  <a:gd name="T1" fmla="*/ 337 h 764"/>
                  <a:gd name="T2" fmla="*/ 183 w 438"/>
                  <a:gd name="T3" fmla="*/ 308 h 764"/>
                  <a:gd name="T4" fmla="*/ 126 w 438"/>
                  <a:gd name="T5" fmla="*/ 371 h 764"/>
                  <a:gd name="T6" fmla="*/ 78 w 438"/>
                  <a:gd name="T7" fmla="*/ 348 h 764"/>
                  <a:gd name="T8" fmla="*/ 55 w 438"/>
                  <a:gd name="T9" fmla="*/ 290 h 764"/>
                  <a:gd name="T10" fmla="*/ 103 w 438"/>
                  <a:gd name="T11" fmla="*/ 283 h 764"/>
                  <a:gd name="T12" fmla="*/ 78 w 438"/>
                  <a:gd name="T13" fmla="*/ 216 h 764"/>
                  <a:gd name="T14" fmla="*/ 83 w 438"/>
                  <a:gd name="T15" fmla="*/ 183 h 764"/>
                  <a:gd name="T16" fmla="*/ 159 w 438"/>
                  <a:gd name="T17" fmla="*/ 189 h 764"/>
                  <a:gd name="T18" fmla="*/ 233 w 438"/>
                  <a:gd name="T19" fmla="*/ 120 h 764"/>
                  <a:gd name="T20" fmla="*/ 250 w 438"/>
                  <a:gd name="T21" fmla="*/ 27 h 764"/>
                  <a:gd name="T22" fmla="*/ 319 w 438"/>
                  <a:gd name="T23" fmla="*/ 21 h 764"/>
                  <a:gd name="T24" fmla="*/ 276 w 438"/>
                  <a:gd name="T25" fmla="*/ 123 h 764"/>
                  <a:gd name="T26" fmla="*/ 255 w 438"/>
                  <a:gd name="T27" fmla="*/ 180 h 764"/>
                  <a:gd name="T28" fmla="*/ 315 w 438"/>
                  <a:gd name="T29" fmla="*/ 172 h 764"/>
                  <a:gd name="T30" fmla="*/ 409 w 438"/>
                  <a:gd name="T31" fmla="*/ 132 h 764"/>
                  <a:gd name="T32" fmla="*/ 435 w 438"/>
                  <a:gd name="T33" fmla="*/ 194 h 764"/>
                  <a:gd name="T34" fmla="*/ 396 w 438"/>
                  <a:gd name="T35" fmla="*/ 231 h 764"/>
                  <a:gd name="T36" fmla="*/ 364 w 438"/>
                  <a:gd name="T37" fmla="*/ 260 h 764"/>
                  <a:gd name="T38" fmla="*/ 321 w 438"/>
                  <a:gd name="T39" fmla="*/ 307 h 764"/>
                  <a:gd name="T40" fmla="*/ 356 w 438"/>
                  <a:gd name="T41" fmla="*/ 387 h 764"/>
                  <a:gd name="T42" fmla="*/ 292 w 438"/>
                  <a:gd name="T43" fmla="*/ 434 h 764"/>
                  <a:gd name="T44" fmla="*/ 251 w 438"/>
                  <a:gd name="T45" fmla="*/ 469 h 764"/>
                  <a:gd name="T46" fmla="*/ 225 w 438"/>
                  <a:gd name="T47" fmla="*/ 504 h 764"/>
                  <a:gd name="T48" fmla="*/ 306 w 438"/>
                  <a:gd name="T49" fmla="*/ 484 h 764"/>
                  <a:gd name="T50" fmla="*/ 326 w 438"/>
                  <a:gd name="T51" fmla="*/ 532 h 764"/>
                  <a:gd name="T52" fmla="*/ 282 w 438"/>
                  <a:gd name="T53" fmla="*/ 553 h 764"/>
                  <a:gd name="T54" fmla="*/ 243 w 438"/>
                  <a:gd name="T55" fmla="*/ 541 h 764"/>
                  <a:gd name="T56" fmla="*/ 251 w 438"/>
                  <a:gd name="T57" fmla="*/ 613 h 764"/>
                  <a:gd name="T58" fmla="*/ 263 w 438"/>
                  <a:gd name="T59" fmla="*/ 691 h 764"/>
                  <a:gd name="T60" fmla="*/ 245 w 438"/>
                  <a:gd name="T61" fmla="*/ 760 h 764"/>
                  <a:gd name="T62" fmla="*/ 196 w 438"/>
                  <a:gd name="T63" fmla="*/ 749 h 764"/>
                  <a:gd name="T64" fmla="*/ 142 w 438"/>
                  <a:gd name="T65" fmla="*/ 719 h 764"/>
                  <a:gd name="T66" fmla="*/ 207 w 438"/>
                  <a:gd name="T67" fmla="*/ 700 h 764"/>
                  <a:gd name="T68" fmla="*/ 217 w 438"/>
                  <a:gd name="T69" fmla="*/ 634 h 764"/>
                  <a:gd name="T70" fmla="*/ 163 w 438"/>
                  <a:gd name="T71" fmla="*/ 584 h 764"/>
                  <a:gd name="T72" fmla="*/ 71 w 438"/>
                  <a:gd name="T73" fmla="*/ 634 h 764"/>
                  <a:gd name="T74" fmla="*/ 3 w 438"/>
                  <a:gd name="T75" fmla="*/ 622 h 764"/>
                  <a:gd name="T76" fmla="*/ 68 w 438"/>
                  <a:gd name="T77" fmla="*/ 588 h 764"/>
                  <a:gd name="T78" fmla="*/ 151 w 438"/>
                  <a:gd name="T79" fmla="*/ 536 h 764"/>
                  <a:gd name="T80" fmla="*/ 195 w 438"/>
                  <a:gd name="T81" fmla="*/ 496 h 764"/>
                  <a:gd name="T82" fmla="*/ 262 w 438"/>
                  <a:gd name="T83" fmla="*/ 432 h 764"/>
                  <a:gd name="T84" fmla="*/ 238 w 438"/>
                  <a:gd name="T85" fmla="*/ 413 h 764"/>
                  <a:gd name="T86" fmla="*/ 176 w 438"/>
                  <a:gd name="T87" fmla="*/ 445 h 764"/>
                  <a:gd name="T88" fmla="*/ 113 w 438"/>
                  <a:gd name="T89" fmla="*/ 449 h 764"/>
                  <a:gd name="T90" fmla="*/ 213 w 438"/>
                  <a:gd name="T91" fmla="*/ 395 h 764"/>
                  <a:gd name="T92" fmla="*/ 277 w 438"/>
                  <a:gd name="T93" fmla="*/ 361 h 764"/>
                  <a:gd name="T94" fmla="*/ 300 w 438"/>
                  <a:gd name="T95" fmla="*/ 303 h 764"/>
                  <a:gd name="T96" fmla="*/ 335 w 438"/>
                  <a:gd name="T97" fmla="*/ 263 h 764"/>
                  <a:gd name="T98" fmla="*/ 368 w 438"/>
                  <a:gd name="T99" fmla="*/ 191 h 764"/>
                  <a:gd name="T100" fmla="*/ 309 w 438"/>
                  <a:gd name="T101" fmla="*/ 206 h 764"/>
                  <a:gd name="T102" fmla="*/ 313 w 438"/>
                  <a:gd name="T103" fmla="*/ 245 h 764"/>
                  <a:gd name="T104" fmla="*/ 284 w 438"/>
                  <a:gd name="T105" fmla="*/ 301 h 764"/>
                  <a:gd name="T106" fmla="*/ 243 w 438"/>
                  <a:gd name="T107" fmla="*/ 356 h 764"/>
                  <a:gd name="T108" fmla="*/ 134 w 438"/>
                  <a:gd name="T109" fmla="*/ 220 h 764"/>
                  <a:gd name="T110" fmla="*/ 131 w 438"/>
                  <a:gd name="T111" fmla="*/ 279 h 764"/>
                  <a:gd name="T112" fmla="*/ 153 w 438"/>
                  <a:gd name="T113" fmla="*/ 279 h 764"/>
                  <a:gd name="T114" fmla="*/ 167 w 438"/>
                  <a:gd name="T115" fmla="*/ 224 h 764"/>
                  <a:gd name="T116" fmla="*/ 179 w 438"/>
                  <a:gd name="T117" fmla="*/ 250 h 764"/>
                  <a:gd name="T118" fmla="*/ 226 w 438"/>
                  <a:gd name="T119" fmla="*/ 228 h 764"/>
                  <a:gd name="T120" fmla="*/ 248 w 438"/>
                  <a:gd name="T121" fmla="*/ 279 h 764"/>
                  <a:gd name="T122" fmla="*/ 274 w 438"/>
                  <a:gd name="T123" fmla="*/ 254 h 7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38" h="764">
                    <a:moveTo>
                      <a:pt x="244" y="325"/>
                    </a:moveTo>
                    <a:lnTo>
                      <a:pt x="239" y="324"/>
                    </a:lnTo>
                    <a:lnTo>
                      <a:pt x="235" y="324"/>
                    </a:lnTo>
                    <a:lnTo>
                      <a:pt x="231" y="323"/>
                    </a:lnTo>
                    <a:lnTo>
                      <a:pt x="227" y="321"/>
                    </a:lnTo>
                    <a:lnTo>
                      <a:pt x="223" y="320"/>
                    </a:lnTo>
                    <a:lnTo>
                      <a:pt x="219" y="320"/>
                    </a:lnTo>
                    <a:lnTo>
                      <a:pt x="216" y="320"/>
                    </a:lnTo>
                    <a:lnTo>
                      <a:pt x="214" y="320"/>
                    </a:lnTo>
                    <a:lnTo>
                      <a:pt x="211" y="320"/>
                    </a:lnTo>
                    <a:lnTo>
                      <a:pt x="209" y="320"/>
                    </a:lnTo>
                    <a:lnTo>
                      <a:pt x="209" y="323"/>
                    </a:lnTo>
                    <a:lnTo>
                      <a:pt x="208" y="325"/>
                    </a:lnTo>
                    <a:lnTo>
                      <a:pt x="207" y="328"/>
                    </a:lnTo>
                    <a:lnTo>
                      <a:pt x="206" y="330"/>
                    </a:lnTo>
                    <a:lnTo>
                      <a:pt x="204" y="332"/>
                    </a:lnTo>
                    <a:lnTo>
                      <a:pt x="203" y="334"/>
                    </a:lnTo>
                    <a:lnTo>
                      <a:pt x="201" y="336"/>
                    </a:lnTo>
                    <a:lnTo>
                      <a:pt x="199" y="337"/>
                    </a:lnTo>
                    <a:lnTo>
                      <a:pt x="195" y="341"/>
                    </a:lnTo>
                    <a:lnTo>
                      <a:pt x="189" y="343"/>
                    </a:lnTo>
                    <a:lnTo>
                      <a:pt x="184" y="345"/>
                    </a:lnTo>
                    <a:lnTo>
                      <a:pt x="179" y="347"/>
                    </a:lnTo>
                    <a:lnTo>
                      <a:pt x="178" y="344"/>
                    </a:lnTo>
                    <a:lnTo>
                      <a:pt x="177" y="341"/>
                    </a:lnTo>
                    <a:lnTo>
                      <a:pt x="176" y="340"/>
                    </a:lnTo>
                    <a:lnTo>
                      <a:pt x="175" y="339"/>
                    </a:lnTo>
                    <a:lnTo>
                      <a:pt x="175" y="337"/>
                    </a:lnTo>
                    <a:lnTo>
                      <a:pt x="175" y="335"/>
                    </a:lnTo>
                    <a:lnTo>
                      <a:pt x="177" y="332"/>
                    </a:lnTo>
                    <a:lnTo>
                      <a:pt x="179" y="330"/>
                    </a:lnTo>
                    <a:lnTo>
                      <a:pt x="181" y="327"/>
                    </a:lnTo>
                    <a:lnTo>
                      <a:pt x="183" y="323"/>
                    </a:lnTo>
                    <a:lnTo>
                      <a:pt x="184" y="320"/>
                    </a:lnTo>
                    <a:lnTo>
                      <a:pt x="185" y="316"/>
                    </a:lnTo>
                    <a:lnTo>
                      <a:pt x="186" y="312"/>
                    </a:lnTo>
                    <a:lnTo>
                      <a:pt x="186" y="309"/>
                    </a:lnTo>
                    <a:lnTo>
                      <a:pt x="183" y="308"/>
                    </a:lnTo>
                    <a:lnTo>
                      <a:pt x="179" y="307"/>
                    </a:lnTo>
                    <a:lnTo>
                      <a:pt x="175" y="307"/>
                    </a:lnTo>
                    <a:lnTo>
                      <a:pt x="170" y="306"/>
                    </a:lnTo>
                    <a:lnTo>
                      <a:pt x="169" y="308"/>
                    </a:lnTo>
                    <a:lnTo>
                      <a:pt x="168" y="311"/>
                    </a:lnTo>
                    <a:lnTo>
                      <a:pt x="167" y="312"/>
                    </a:lnTo>
                    <a:lnTo>
                      <a:pt x="167" y="314"/>
                    </a:lnTo>
                    <a:lnTo>
                      <a:pt x="163" y="317"/>
                    </a:lnTo>
                    <a:lnTo>
                      <a:pt x="161" y="320"/>
                    </a:lnTo>
                    <a:lnTo>
                      <a:pt x="155" y="326"/>
                    </a:lnTo>
                    <a:lnTo>
                      <a:pt x="149" y="332"/>
                    </a:lnTo>
                    <a:lnTo>
                      <a:pt x="147" y="335"/>
                    </a:lnTo>
                    <a:lnTo>
                      <a:pt x="144" y="339"/>
                    </a:lnTo>
                    <a:lnTo>
                      <a:pt x="142" y="343"/>
                    </a:lnTo>
                    <a:lnTo>
                      <a:pt x="140" y="347"/>
                    </a:lnTo>
                    <a:lnTo>
                      <a:pt x="135" y="355"/>
                    </a:lnTo>
                    <a:lnTo>
                      <a:pt x="131" y="363"/>
                    </a:lnTo>
                    <a:lnTo>
                      <a:pt x="128" y="367"/>
                    </a:lnTo>
                    <a:lnTo>
                      <a:pt x="126" y="371"/>
                    </a:lnTo>
                    <a:lnTo>
                      <a:pt x="122" y="374"/>
                    </a:lnTo>
                    <a:lnTo>
                      <a:pt x="119" y="376"/>
                    </a:lnTo>
                    <a:lnTo>
                      <a:pt x="116" y="378"/>
                    </a:lnTo>
                    <a:lnTo>
                      <a:pt x="115" y="379"/>
                    </a:lnTo>
                    <a:lnTo>
                      <a:pt x="112" y="380"/>
                    </a:lnTo>
                    <a:lnTo>
                      <a:pt x="110" y="380"/>
                    </a:lnTo>
                    <a:lnTo>
                      <a:pt x="107" y="380"/>
                    </a:lnTo>
                    <a:lnTo>
                      <a:pt x="105" y="381"/>
                    </a:lnTo>
                    <a:lnTo>
                      <a:pt x="102" y="381"/>
                    </a:lnTo>
                    <a:lnTo>
                      <a:pt x="99" y="380"/>
                    </a:lnTo>
                    <a:lnTo>
                      <a:pt x="97" y="376"/>
                    </a:lnTo>
                    <a:lnTo>
                      <a:pt x="95" y="373"/>
                    </a:lnTo>
                    <a:lnTo>
                      <a:pt x="93" y="369"/>
                    </a:lnTo>
                    <a:lnTo>
                      <a:pt x="91" y="365"/>
                    </a:lnTo>
                    <a:lnTo>
                      <a:pt x="87" y="364"/>
                    </a:lnTo>
                    <a:lnTo>
                      <a:pt x="84" y="363"/>
                    </a:lnTo>
                    <a:lnTo>
                      <a:pt x="82" y="358"/>
                    </a:lnTo>
                    <a:lnTo>
                      <a:pt x="79" y="354"/>
                    </a:lnTo>
                    <a:lnTo>
                      <a:pt x="78" y="348"/>
                    </a:lnTo>
                    <a:lnTo>
                      <a:pt x="76" y="344"/>
                    </a:lnTo>
                    <a:lnTo>
                      <a:pt x="75" y="339"/>
                    </a:lnTo>
                    <a:lnTo>
                      <a:pt x="73" y="334"/>
                    </a:lnTo>
                    <a:lnTo>
                      <a:pt x="72" y="332"/>
                    </a:lnTo>
                    <a:lnTo>
                      <a:pt x="71" y="329"/>
                    </a:lnTo>
                    <a:lnTo>
                      <a:pt x="70" y="328"/>
                    </a:lnTo>
                    <a:lnTo>
                      <a:pt x="68" y="325"/>
                    </a:lnTo>
                    <a:lnTo>
                      <a:pt x="64" y="321"/>
                    </a:lnTo>
                    <a:lnTo>
                      <a:pt x="60" y="317"/>
                    </a:lnTo>
                    <a:lnTo>
                      <a:pt x="55" y="314"/>
                    </a:lnTo>
                    <a:lnTo>
                      <a:pt x="51" y="310"/>
                    </a:lnTo>
                    <a:lnTo>
                      <a:pt x="51" y="305"/>
                    </a:lnTo>
                    <a:lnTo>
                      <a:pt x="51" y="300"/>
                    </a:lnTo>
                    <a:lnTo>
                      <a:pt x="51" y="298"/>
                    </a:lnTo>
                    <a:lnTo>
                      <a:pt x="51" y="296"/>
                    </a:lnTo>
                    <a:lnTo>
                      <a:pt x="52" y="295"/>
                    </a:lnTo>
                    <a:lnTo>
                      <a:pt x="53" y="292"/>
                    </a:lnTo>
                    <a:lnTo>
                      <a:pt x="54" y="291"/>
                    </a:lnTo>
                    <a:lnTo>
                      <a:pt x="55" y="290"/>
                    </a:lnTo>
                    <a:lnTo>
                      <a:pt x="57" y="288"/>
                    </a:lnTo>
                    <a:lnTo>
                      <a:pt x="59" y="287"/>
                    </a:lnTo>
                    <a:lnTo>
                      <a:pt x="61" y="287"/>
                    </a:lnTo>
                    <a:lnTo>
                      <a:pt x="63" y="286"/>
                    </a:lnTo>
                    <a:lnTo>
                      <a:pt x="66" y="286"/>
                    </a:lnTo>
                    <a:lnTo>
                      <a:pt x="69" y="286"/>
                    </a:lnTo>
                    <a:lnTo>
                      <a:pt x="71" y="288"/>
                    </a:lnTo>
                    <a:lnTo>
                      <a:pt x="73" y="291"/>
                    </a:lnTo>
                    <a:lnTo>
                      <a:pt x="76" y="292"/>
                    </a:lnTo>
                    <a:lnTo>
                      <a:pt x="79" y="294"/>
                    </a:lnTo>
                    <a:lnTo>
                      <a:pt x="83" y="295"/>
                    </a:lnTo>
                    <a:lnTo>
                      <a:pt x="87" y="296"/>
                    </a:lnTo>
                    <a:lnTo>
                      <a:pt x="91" y="296"/>
                    </a:lnTo>
                    <a:lnTo>
                      <a:pt x="95" y="297"/>
                    </a:lnTo>
                    <a:lnTo>
                      <a:pt x="97" y="295"/>
                    </a:lnTo>
                    <a:lnTo>
                      <a:pt x="99" y="292"/>
                    </a:lnTo>
                    <a:lnTo>
                      <a:pt x="101" y="290"/>
                    </a:lnTo>
                    <a:lnTo>
                      <a:pt x="102" y="287"/>
                    </a:lnTo>
                    <a:lnTo>
                      <a:pt x="103" y="283"/>
                    </a:lnTo>
                    <a:lnTo>
                      <a:pt x="103" y="279"/>
                    </a:lnTo>
                    <a:lnTo>
                      <a:pt x="103" y="276"/>
                    </a:lnTo>
                    <a:lnTo>
                      <a:pt x="103" y="272"/>
                    </a:lnTo>
                    <a:lnTo>
                      <a:pt x="103" y="268"/>
                    </a:lnTo>
                    <a:lnTo>
                      <a:pt x="102" y="265"/>
                    </a:lnTo>
                    <a:lnTo>
                      <a:pt x="101" y="261"/>
                    </a:lnTo>
                    <a:lnTo>
                      <a:pt x="100" y="257"/>
                    </a:lnTo>
                    <a:lnTo>
                      <a:pt x="98" y="254"/>
                    </a:lnTo>
                    <a:lnTo>
                      <a:pt x="96" y="250"/>
                    </a:lnTo>
                    <a:lnTo>
                      <a:pt x="95" y="247"/>
                    </a:lnTo>
                    <a:lnTo>
                      <a:pt x="92" y="243"/>
                    </a:lnTo>
                    <a:lnTo>
                      <a:pt x="91" y="240"/>
                    </a:lnTo>
                    <a:lnTo>
                      <a:pt x="88" y="237"/>
                    </a:lnTo>
                    <a:lnTo>
                      <a:pt x="88" y="233"/>
                    </a:lnTo>
                    <a:lnTo>
                      <a:pt x="87" y="229"/>
                    </a:lnTo>
                    <a:lnTo>
                      <a:pt x="87" y="224"/>
                    </a:lnTo>
                    <a:lnTo>
                      <a:pt x="87" y="220"/>
                    </a:lnTo>
                    <a:lnTo>
                      <a:pt x="82" y="219"/>
                    </a:lnTo>
                    <a:lnTo>
                      <a:pt x="78" y="216"/>
                    </a:lnTo>
                    <a:lnTo>
                      <a:pt x="75" y="215"/>
                    </a:lnTo>
                    <a:lnTo>
                      <a:pt x="74" y="211"/>
                    </a:lnTo>
                    <a:lnTo>
                      <a:pt x="71" y="207"/>
                    </a:lnTo>
                    <a:lnTo>
                      <a:pt x="68" y="203"/>
                    </a:lnTo>
                    <a:lnTo>
                      <a:pt x="65" y="199"/>
                    </a:lnTo>
                    <a:lnTo>
                      <a:pt x="63" y="195"/>
                    </a:lnTo>
                    <a:lnTo>
                      <a:pt x="61" y="191"/>
                    </a:lnTo>
                    <a:lnTo>
                      <a:pt x="61" y="188"/>
                    </a:lnTo>
                    <a:lnTo>
                      <a:pt x="62" y="185"/>
                    </a:lnTo>
                    <a:lnTo>
                      <a:pt x="63" y="183"/>
                    </a:lnTo>
                    <a:lnTo>
                      <a:pt x="67" y="182"/>
                    </a:lnTo>
                    <a:lnTo>
                      <a:pt x="69" y="180"/>
                    </a:lnTo>
                    <a:lnTo>
                      <a:pt x="70" y="179"/>
                    </a:lnTo>
                    <a:lnTo>
                      <a:pt x="72" y="179"/>
                    </a:lnTo>
                    <a:lnTo>
                      <a:pt x="74" y="179"/>
                    </a:lnTo>
                    <a:lnTo>
                      <a:pt x="76" y="178"/>
                    </a:lnTo>
                    <a:lnTo>
                      <a:pt x="79" y="179"/>
                    </a:lnTo>
                    <a:lnTo>
                      <a:pt x="81" y="181"/>
                    </a:lnTo>
                    <a:lnTo>
                      <a:pt x="83" y="183"/>
                    </a:lnTo>
                    <a:lnTo>
                      <a:pt x="86" y="184"/>
                    </a:lnTo>
                    <a:lnTo>
                      <a:pt x="89" y="187"/>
                    </a:lnTo>
                    <a:lnTo>
                      <a:pt x="93" y="192"/>
                    </a:lnTo>
                    <a:lnTo>
                      <a:pt x="96" y="196"/>
                    </a:lnTo>
                    <a:lnTo>
                      <a:pt x="100" y="200"/>
                    </a:lnTo>
                    <a:lnTo>
                      <a:pt x="103" y="202"/>
                    </a:lnTo>
                    <a:lnTo>
                      <a:pt x="105" y="203"/>
                    </a:lnTo>
                    <a:lnTo>
                      <a:pt x="107" y="205"/>
                    </a:lnTo>
                    <a:lnTo>
                      <a:pt x="111" y="206"/>
                    </a:lnTo>
                    <a:lnTo>
                      <a:pt x="112" y="207"/>
                    </a:lnTo>
                    <a:lnTo>
                      <a:pt x="115" y="207"/>
                    </a:lnTo>
                    <a:lnTo>
                      <a:pt x="117" y="206"/>
                    </a:lnTo>
                    <a:lnTo>
                      <a:pt x="119" y="206"/>
                    </a:lnTo>
                    <a:lnTo>
                      <a:pt x="126" y="203"/>
                    </a:lnTo>
                    <a:lnTo>
                      <a:pt x="131" y="201"/>
                    </a:lnTo>
                    <a:lnTo>
                      <a:pt x="143" y="195"/>
                    </a:lnTo>
                    <a:lnTo>
                      <a:pt x="150" y="191"/>
                    </a:lnTo>
                    <a:lnTo>
                      <a:pt x="155" y="190"/>
                    </a:lnTo>
                    <a:lnTo>
                      <a:pt x="159" y="189"/>
                    </a:lnTo>
                    <a:lnTo>
                      <a:pt x="163" y="189"/>
                    </a:lnTo>
                    <a:lnTo>
                      <a:pt x="167" y="188"/>
                    </a:lnTo>
                    <a:lnTo>
                      <a:pt x="172" y="185"/>
                    </a:lnTo>
                    <a:lnTo>
                      <a:pt x="176" y="181"/>
                    </a:lnTo>
                    <a:lnTo>
                      <a:pt x="185" y="178"/>
                    </a:lnTo>
                    <a:lnTo>
                      <a:pt x="192" y="175"/>
                    </a:lnTo>
                    <a:lnTo>
                      <a:pt x="196" y="174"/>
                    </a:lnTo>
                    <a:lnTo>
                      <a:pt x="199" y="172"/>
                    </a:lnTo>
                    <a:lnTo>
                      <a:pt x="203" y="170"/>
                    </a:lnTo>
                    <a:lnTo>
                      <a:pt x="207" y="167"/>
                    </a:lnTo>
                    <a:lnTo>
                      <a:pt x="209" y="165"/>
                    </a:lnTo>
                    <a:lnTo>
                      <a:pt x="211" y="163"/>
                    </a:lnTo>
                    <a:lnTo>
                      <a:pt x="212" y="160"/>
                    </a:lnTo>
                    <a:lnTo>
                      <a:pt x="214" y="157"/>
                    </a:lnTo>
                    <a:lnTo>
                      <a:pt x="216" y="151"/>
                    </a:lnTo>
                    <a:lnTo>
                      <a:pt x="219" y="144"/>
                    </a:lnTo>
                    <a:lnTo>
                      <a:pt x="223" y="136"/>
                    </a:lnTo>
                    <a:lnTo>
                      <a:pt x="228" y="128"/>
                    </a:lnTo>
                    <a:lnTo>
                      <a:pt x="233" y="120"/>
                    </a:lnTo>
                    <a:lnTo>
                      <a:pt x="239" y="111"/>
                    </a:lnTo>
                    <a:lnTo>
                      <a:pt x="244" y="103"/>
                    </a:lnTo>
                    <a:lnTo>
                      <a:pt x="250" y="95"/>
                    </a:lnTo>
                    <a:lnTo>
                      <a:pt x="255" y="87"/>
                    </a:lnTo>
                    <a:lnTo>
                      <a:pt x="260" y="79"/>
                    </a:lnTo>
                    <a:lnTo>
                      <a:pt x="261" y="77"/>
                    </a:lnTo>
                    <a:lnTo>
                      <a:pt x="262" y="75"/>
                    </a:lnTo>
                    <a:lnTo>
                      <a:pt x="263" y="72"/>
                    </a:lnTo>
                    <a:lnTo>
                      <a:pt x="262" y="69"/>
                    </a:lnTo>
                    <a:lnTo>
                      <a:pt x="262" y="67"/>
                    </a:lnTo>
                    <a:lnTo>
                      <a:pt x="261" y="63"/>
                    </a:lnTo>
                    <a:lnTo>
                      <a:pt x="260" y="60"/>
                    </a:lnTo>
                    <a:lnTo>
                      <a:pt x="259" y="58"/>
                    </a:lnTo>
                    <a:lnTo>
                      <a:pt x="257" y="52"/>
                    </a:lnTo>
                    <a:lnTo>
                      <a:pt x="255" y="47"/>
                    </a:lnTo>
                    <a:lnTo>
                      <a:pt x="252" y="44"/>
                    </a:lnTo>
                    <a:lnTo>
                      <a:pt x="251" y="41"/>
                    </a:lnTo>
                    <a:lnTo>
                      <a:pt x="251" y="37"/>
                    </a:lnTo>
                    <a:lnTo>
                      <a:pt x="250" y="27"/>
                    </a:lnTo>
                    <a:lnTo>
                      <a:pt x="249" y="16"/>
                    </a:lnTo>
                    <a:lnTo>
                      <a:pt x="248" y="9"/>
                    </a:lnTo>
                    <a:lnTo>
                      <a:pt x="250" y="9"/>
                    </a:lnTo>
                    <a:lnTo>
                      <a:pt x="251" y="8"/>
                    </a:lnTo>
                    <a:lnTo>
                      <a:pt x="252" y="7"/>
                    </a:lnTo>
                    <a:lnTo>
                      <a:pt x="254" y="6"/>
                    </a:lnTo>
                    <a:lnTo>
                      <a:pt x="255" y="3"/>
                    </a:lnTo>
                    <a:lnTo>
                      <a:pt x="257" y="1"/>
                    </a:lnTo>
                    <a:lnTo>
                      <a:pt x="265" y="0"/>
                    </a:lnTo>
                    <a:lnTo>
                      <a:pt x="272" y="1"/>
                    </a:lnTo>
                    <a:lnTo>
                      <a:pt x="280" y="2"/>
                    </a:lnTo>
                    <a:lnTo>
                      <a:pt x="286" y="3"/>
                    </a:lnTo>
                    <a:lnTo>
                      <a:pt x="292" y="4"/>
                    </a:lnTo>
                    <a:lnTo>
                      <a:pt x="297" y="6"/>
                    </a:lnTo>
                    <a:lnTo>
                      <a:pt x="302" y="8"/>
                    </a:lnTo>
                    <a:lnTo>
                      <a:pt x="307" y="11"/>
                    </a:lnTo>
                    <a:lnTo>
                      <a:pt x="311" y="14"/>
                    </a:lnTo>
                    <a:lnTo>
                      <a:pt x="315" y="17"/>
                    </a:lnTo>
                    <a:lnTo>
                      <a:pt x="319" y="21"/>
                    </a:lnTo>
                    <a:lnTo>
                      <a:pt x="323" y="25"/>
                    </a:lnTo>
                    <a:lnTo>
                      <a:pt x="331" y="34"/>
                    </a:lnTo>
                    <a:lnTo>
                      <a:pt x="339" y="43"/>
                    </a:lnTo>
                    <a:lnTo>
                      <a:pt x="338" y="50"/>
                    </a:lnTo>
                    <a:lnTo>
                      <a:pt x="336" y="55"/>
                    </a:lnTo>
                    <a:lnTo>
                      <a:pt x="334" y="60"/>
                    </a:lnTo>
                    <a:lnTo>
                      <a:pt x="332" y="65"/>
                    </a:lnTo>
                    <a:lnTo>
                      <a:pt x="328" y="69"/>
                    </a:lnTo>
                    <a:lnTo>
                      <a:pt x="324" y="73"/>
                    </a:lnTo>
                    <a:lnTo>
                      <a:pt x="321" y="77"/>
                    </a:lnTo>
                    <a:lnTo>
                      <a:pt x="317" y="81"/>
                    </a:lnTo>
                    <a:lnTo>
                      <a:pt x="309" y="87"/>
                    </a:lnTo>
                    <a:lnTo>
                      <a:pt x="301" y="95"/>
                    </a:lnTo>
                    <a:lnTo>
                      <a:pt x="297" y="98"/>
                    </a:lnTo>
                    <a:lnTo>
                      <a:pt x="293" y="102"/>
                    </a:lnTo>
                    <a:lnTo>
                      <a:pt x="289" y="105"/>
                    </a:lnTo>
                    <a:lnTo>
                      <a:pt x="286" y="109"/>
                    </a:lnTo>
                    <a:lnTo>
                      <a:pt x="280" y="116"/>
                    </a:lnTo>
                    <a:lnTo>
                      <a:pt x="276" y="123"/>
                    </a:lnTo>
                    <a:lnTo>
                      <a:pt x="273" y="127"/>
                    </a:lnTo>
                    <a:lnTo>
                      <a:pt x="271" y="130"/>
                    </a:lnTo>
                    <a:lnTo>
                      <a:pt x="267" y="133"/>
                    </a:lnTo>
                    <a:lnTo>
                      <a:pt x="265" y="136"/>
                    </a:lnTo>
                    <a:lnTo>
                      <a:pt x="255" y="143"/>
                    </a:lnTo>
                    <a:lnTo>
                      <a:pt x="246" y="151"/>
                    </a:lnTo>
                    <a:lnTo>
                      <a:pt x="243" y="153"/>
                    </a:lnTo>
                    <a:lnTo>
                      <a:pt x="242" y="155"/>
                    </a:lnTo>
                    <a:lnTo>
                      <a:pt x="239" y="158"/>
                    </a:lnTo>
                    <a:lnTo>
                      <a:pt x="238" y="160"/>
                    </a:lnTo>
                    <a:lnTo>
                      <a:pt x="237" y="163"/>
                    </a:lnTo>
                    <a:lnTo>
                      <a:pt x="235" y="166"/>
                    </a:lnTo>
                    <a:lnTo>
                      <a:pt x="235" y="169"/>
                    </a:lnTo>
                    <a:lnTo>
                      <a:pt x="235" y="172"/>
                    </a:lnTo>
                    <a:lnTo>
                      <a:pt x="237" y="175"/>
                    </a:lnTo>
                    <a:lnTo>
                      <a:pt x="239" y="177"/>
                    </a:lnTo>
                    <a:lnTo>
                      <a:pt x="244" y="178"/>
                    </a:lnTo>
                    <a:lnTo>
                      <a:pt x="250" y="179"/>
                    </a:lnTo>
                    <a:lnTo>
                      <a:pt x="255" y="180"/>
                    </a:lnTo>
                    <a:lnTo>
                      <a:pt x="260" y="181"/>
                    </a:lnTo>
                    <a:lnTo>
                      <a:pt x="263" y="183"/>
                    </a:lnTo>
                    <a:lnTo>
                      <a:pt x="265" y="185"/>
                    </a:lnTo>
                    <a:lnTo>
                      <a:pt x="267" y="186"/>
                    </a:lnTo>
                    <a:lnTo>
                      <a:pt x="268" y="187"/>
                    </a:lnTo>
                    <a:lnTo>
                      <a:pt x="270" y="187"/>
                    </a:lnTo>
                    <a:lnTo>
                      <a:pt x="272" y="188"/>
                    </a:lnTo>
                    <a:lnTo>
                      <a:pt x="274" y="189"/>
                    </a:lnTo>
                    <a:lnTo>
                      <a:pt x="277" y="189"/>
                    </a:lnTo>
                    <a:lnTo>
                      <a:pt x="280" y="189"/>
                    </a:lnTo>
                    <a:lnTo>
                      <a:pt x="282" y="189"/>
                    </a:lnTo>
                    <a:lnTo>
                      <a:pt x="285" y="188"/>
                    </a:lnTo>
                    <a:lnTo>
                      <a:pt x="288" y="187"/>
                    </a:lnTo>
                    <a:lnTo>
                      <a:pt x="291" y="187"/>
                    </a:lnTo>
                    <a:lnTo>
                      <a:pt x="293" y="185"/>
                    </a:lnTo>
                    <a:lnTo>
                      <a:pt x="299" y="183"/>
                    </a:lnTo>
                    <a:lnTo>
                      <a:pt x="304" y="179"/>
                    </a:lnTo>
                    <a:lnTo>
                      <a:pt x="309" y="176"/>
                    </a:lnTo>
                    <a:lnTo>
                      <a:pt x="315" y="172"/>
                    </a:lnTo>
                    <a:lnTo>
                      <a:pt x="325" y="165"/>
                    </a:lnTo>
                    <a:lnTo>
                      <a:pt x="335" y="157"/>
                    </a:lnTo>
                    <a:lnTo>
                      <a:pt x="339" y="154"/>
                    </a:lnTo>
                    <a:lnTo>
                      <a:pt x="344" y="151"/>
                    </a:lnTo>
                    <a:lnTo>
                      <a:pt x="347" y="148"/>
                    </a:lnTo>
                    <a:lnTo>
                      <a:pt x="351" y="146"/>
                    </a:lnTo>
                    <a:lnTo>
                      <a:pt x="355" y="145"/>
                    </a:lnTo>
                    <a:lnTo>
                      <a:pt x="359" y="144"/>
                    </a:lnTo>
                    <a:lnTo>
                      <a:pt x="364" y="143"/>
                    </a:lnTo>
                    <a:lnTo>
                      <a:pt x="367" y="142"/>
                    </a:lnTo>
                    <a:lnTo>
                      <a:pt x="378" y="136"/>
                    </a:lnTo>
                    <a:lnTo>
                      <a:pt x="388" y="131"/>
                    </a:lnTo>
                    <a:lnTo>
                      <a:pt x="391" y="130"/>
                    </a:lnTo>
                    <a:lnTo>
                      <a:pt x="394" y="129"/>
                    </a:lnTo>
                    <a:lnTo>
                      <a:pt x="396" y="128"/>
                    </a:lnTo>
                    <a:lnTo>
                      <a:pt x="400" y="128"/>
                    </a:lnTo>
                    <a:lnTo>
                      <a:pt x="403" y="129"/>
                    </a:lnTo>
                    <a:lnTo>
                      <a:pt x="406" y="131"/>
                    </a:lnTo>
                    <a:lnTo>
                      <a:pt x="409" y="132"/>
                    </a:lnTo>
                    <a:lnTo>
                      <a:pt x="413" y="135"/>
                    </a:lnTo>
                    <a:lnTo>
                      <a:pt x="416" y="137"/>
                    </a:lnTo>
                    <a:lnTo>
                      <a:pt x="418" y="140"/>
                    </a:lnTo>
                    <a:lnTo>
                      <a:pt x="420" y="143"/>
                    </a:lnTo>
                    <a:lnTo>
                      <a:pt x="424" y="146"/>
                    </a:lnTo>
                    <a:lnTo>
                      <a:pt x="426" y="150"/>
                    </a:lnTo>
                    <a:lnTo>
                      <a:pt x="428" y="154"/>
                    </a:lnTo>
                    <a:lnTo>
                      <a:pt x="431" y="158"/>
                    </a:lnTo>
                    <a:lnTo>
                      <a:pt x="433" y="162"/>
                    </a:lnTo>
                    <a:lnTo>
                      <a:pt x="435" y="167"/>
                    </a:lnTo>
                    <a:lnTo>
                      <a:pt x="436" y="171"/>
                    </a:lnTo>
                    <a:lnTo>
                      <a:pt x="437" y="176"/>
                    </a:lnTo>
                    <a:lnTo>
                      <a:pt x="438" y="180"/>
                    </a:lnTo>
                    <a:lnTo>
                      <a:pt x="437" y="183"/>
                    </a:lnTo>
                    <a:lnTo>
                      <a:pt x="437" y="185"/>
                    </a:lnTo>
                    <a:lnTo>
                      <a:pt x="437" y="187"/>
                    </a:lnTo>
                    <a:lnTo>
                      <a:pt x="436" y="189"/>
                    </a:lnTo>
                    <a:lnTo>
                      <a:pt x="436" y="191"/>
                    </a:lnTo>
                    <a:lnTo>
                      <a:pt x="435" y="194"/>
                    </a:lnTo>
                    <a:lnTo>
                      <a:pt x="434" y="196"/>
                    </a:lnTo>
                    <a:lnTo>
                      <a:pt x="432" y="198"/>
                    </a:lnTo>
                    <a:lnTo>
                      <a:pt x="430" y="200"/>
                    </a:lnTo>
                    <a:lnTo>
                      <a:pt x="428" y="202"/>
                    </a:lnTo>
                    <a:lnTo>
                      <a:pt x="425" y="203"/>
                    </a:lnTo>
                    <a:lnTo>
                      <a:pt x="422" y="205"/>
                    </a:lnTo>
                    <a:lnTo>
                      <a:pt x="419" y="207"/>
                    </a:lnTo>
                    <a:lnTo>
                      <a:pt x="416" y="208"/>
                    </a:lnTo>
                    <a:lnTo>
                      <a:pt x="413" y="210"/>
                    </a:lnTo>
                    <a:lnTo>
                      <a:pt x="411" y="211"/>
                    </a:lnTo>
                    <a:lnTo>
                      <a:pt x="409" y="214"/>
                    </a:lnTo>
                    <a:lnTo>
                      <a:pt x="408" y="216"/>
                    </a:lnTo>
                    <a:lnTo>
                      <a:pt x="406" y="219"/>
                    </a:lnTo>
                    <a:lnTo>
                      <a:pt x="404" y="221"/>
                    </a:lnTo>
                    <a:lnTo>
                      <a:pt x="403" y="223"/>
                    </a:lnTo>
                    <a:lnTo>
                      <a:pt x="401" y="226"/>
                    </a:lnTo>
                    <a:lnTo>
                      <a:pt x="400" y="228"/>
                    </a:lnTo>
                    <a:lnTo>
                      <a:pt x="397" y="230"/>
                    </a:lnTo>
                    <a:lnTo>
                      <a:pt x="396" y="231"/>
                    </a:lnTo>
                    <a:lnTo>
                      <a:pt x="394" y="231"/>
                    </a:lnTo>
                    <a:lnTo>
                      <a:pt x="392" y="231"/>
                    </a:lnTo>
                    <a:lnTo>
                      <a:pt x="390" y="231"/>
                    </a:lnTo>
                    <a:lnTo>
                      <a:pt x="388" y="232"/>
                    </a:lnTo>
                    <a:lnTo>
                      <a:pt x="387" y="233"/>
                    </a:lnTo>
                    <a:lnTo>
                      <a:pt x="385" y="234"/>
                    </a:lnTo>
                    <a:lnTo>
                      <a:pt x="384" y="235"/>
                    </a:lnTo>
                    <a:lnTo>
                      <a:pt x="384" y="237"/>
                    </a:lnTo>
                    <a:lnTo>
                      <a:pt x="384" y="239"/>
                    </a:lnTo>
                    <a:lnTo>
                      <a:pt x="381" y="242"/>
                    </a:lnTo>
                    <a:lnTo>
                      <a:pt x="379" y="243"/>
                    </a:lnTo>
                    <a:lnTo>
                      <a:pt x="376" y="246"/>
                    </a:lnTo>
                    <a:lnTo>
                      <a:pt x="374" y="247"/>
                    </a:lnTo>
                    <a:lnTo>
                      <a:pt x="372" y="249"/>
                    </a:lnTo>
                    <a:lnTo>
                      <a:pt x="368" y="251"/>
                    </a:lnTo>
                    <a:lnTo>
                      <a:pt x="367" y="253"/>
                    </a:lnTo>
                    <a:lnTo>
                      <a:pt x="364" y="255"/>
                    </a:lnTo>
                    <a:lnTo>
                      <a:pt x="364" y="258"/>
                    </a:lnTo>
                    <a:lnTo>
                      <a:pt x="364" y="260"/>
                    </a:lnTo>
                    <a:lnTo>
                      <a:pt x="362" y="263"/>
                    </a:lnTo>
                    <a:lnTo>
                      <a:pt x="359" y="267"/>
                    </a:lnTo>
                    <a:lnTo>
                      <a:pt x="356" y="269"/>
                    </a:lnTo>
                    <a:lnTo>
                      <a:pt x="352" y="271"/>
                    </a:lnTo>
                    <a:lnTo>
                      <a:pt x="345" y="276"/>
                    </a:lnTo>
                    <a:lnTo>
                      <a:pt x="339" y="281"/>
                    </a:lnTo>
                    <a:lnTo>
                      <a:pt x="338" y="282"/>
                    </a:lnTo>
                    <a:lnTo>
                      <a:pt x="337" y="283"/>
                    </a:lnTo>
                    <a:lnTo>
                      <a:pt x="336" y="285"/>
                    </a:lnTo>
                    <a:lnTo>
                      <a:pt x="336" y="287"/>
                    </a:lnTo>
                    <a:lnTo>
                      <a:pt x="336" y="291"/>
                    </a:lnTo>
                    <a:lnTo>
                      <a:pt x="335" y="294"/>
                    </a:lnTo>
                    <a:lnTo>
                      <a:pt x="333" y="295"/>
                    </a:lnTo>
                    <a:lnTo>
                      <a:pt x="332" y="296"/>
                    </a:lnTo>
                    <a:lnTo>
                      <a:pt x="331" y="298"/>
                    </a:lnTo>
                    <a:lnTo>
                      <a:pt x="329" y="299"/>
                    </a:lnTo>
                    <a:lnTo>
                      <a:pt x="326" y="300"/>
                    </a:lnTo>
                    <a:lnTo>
                      <a:pt x="324" y="303"/>
                    </a:lnTo>
                    <a:lnTo>
                      <a:pt x="321" y="307"/>
                    </a:lnTo>
                    <a:lnTo>
                      <a:pt x="319" y="314"/>
                    </a:lnTo>
                    <a:lnTo>
                      <a:pt x="316" y="322"/>
                    </a:lnTo>
                    <a:lnTo>
                      <a:pt x="314" y="326"/>
                    </a:lnTo>
                    <a:lnTo>
                      <a:pt x="323" y="331"/>
                    </a:lnTo>
                    <a:lnTo>
                      <a:pt x="332" y="336"/>
                    </a:lnTo>
                    <a:lnTo>
                      <a:pt x="336" y="337"/>
                    </a:lnTo>
                    <a:lnTo>
                      <a:pt x="340" y="340"/>
                    </a:lnTo>
                    <a:lnTo>
                      <a:pt x="343" y="343"/>
                    </a:lnTo>
                    <a:lnTo>
                      <a:pt x="347" y="346"/>
                    </a:lnTo>
                    <a:lnTo>
                      <a:pt x="350" y="349"/>
                    </a:lnTo>
                    <a:lnTo>
                      <a:pt x="352" y="352"/>
                    </a:lnTo>
                    <a:lnTo>
                      <a:pt x="355" y="356"/>
                    </a:lnTo>
                    <a:lnTo>
                      <a:pt x="356" y="361"/>
                    </a:lnTo>
                    <a:lnTo>
                      <a:pt x="358" y="365"/>
                    </a:lnTo>
                    <a:lnTo>
                      <a:pt x="360" y="371"/>
                    </a:lnTo>
                    <a:lnTo>
                      <a:pt x="360" y="376"/>
                    </a:lnTo>
                    <a:lnTo>
                      <a:pt x="360" y="383"/>
                    </a:lnTo>
                    <a:lnTo>
                      <a:pt x="358" y="384"/>
                    </a:lnTo>
                    <a:lnTo>
                      <a:pt x="356" y="387"/>
                    </a:lnTo>
                    <a:lnTo>
                      <a:pt x="354" y="389"/>
                    </a:lnTo>
                    <a:lnTo>
                      <a:pt x="352" y="391"/>
                    </a:lnTo>
                    <a:lnTo>
                      <a:pt x="350" y="396"/>
                    </a:lnTo>
                    <a:lnTo>
                      <a:pt x="346" y="400"/>
                    </a:lnTo>
                    <a:lnTo>
                      <a:pt x="342" y="401"/>
                    </a:lnTo>
                    <a:lnTo>
                      <a:pt x="337" y="402"/>
                    </a:lnTo>
                    <a:lnTo>
                      <a:pt x="334" y="407"/>
                    </a:lnTo>
                    <a:lnTo>
                      <a:pt x="330" y="412"/>
                    </a:lnTo>
                    <a:lnTo>
                      <a:pt x="328" y="412"/>
                    </a:lnTo>
                    <a:lnTo>
                      <a:pt x="326" y="413"/>
                    </a:lnTo>
                    <a:lnTo>
                      <a:pt x="324" y="414"/>
                    </a:lnTo>
                    <a:lnTo>
                      <a:pt x="322" y="415"/>
                    </a:lnTo>
                    <a:lnTo>
                      <a:pt x="317" y="416"/>
                    </a:lnTo>
                    <a:lnTo>
                      <a:pt x="313" y="418"/>
                    </a:lnTo>
                    <a:lnTo>
                      <a:pt x="309" y="423"/>
                    </a:lnTo>
                    <a:lnTo>
                      <a:pt x="306" y="428"/>
                    </a:lnTo>
                    <a:lnTo>
                      <a:pt x="300" y="430"/>
                    </a:lnTo>
                    <a:lnTo>
                      <a:pt x="296" y="433"/>
                    </a:lnTo>
                    <a:lnTo>
                      <a:pt x="292" y="434"/>
                    </a:lnTo>
                    <a:lnTo>
                      <a:pt x="291" y="436"/>
                    </a:lnTo>
                    <a:lnTo>
                      <a:pt x="288" y="437"/>
                    </a:lnTo>
                    <a:lnTo>
                      <a:pt x="286" y="439"/>
                    </a:lnTo>
                    <a:lnTo>
                      <a:pt x="283" y="442"/>
                    </a:lnTo>
                    <a:lnTo>
                      <a:pt x="280" y="446"/>
                    </a:lnTo>
                    <a:lnTo>
                      <a:pt x="279" y="448"/>
                    </a:lnTo>
                    <a:lnTo>
                      <a:pt x="277" y="450"/>
                    </a:lnTo>
                    <a:lnTo>
                      <a:pt x="276" y="452"/>
                    </a:lnTo>
                    <a:lnTo>
                      <a:pt x="274" y="452"/>
                    </a:lnTo>
                    <a:lnTo>
                      <a:pt x="272" y="453"/>
                    </a:lnTo>
                    <a:lnTo>
                      <a:pt x="268" y="453"/>
                    </a:lnTo>
                    <a:lnTo>
                      <a:pt x="266" y="456"/>
                    </a:lnTo>
                    <a:lnTo>
                      <a:pt x="263" y="460"/>
                    </a:lnTo>
                    <a:lnTo>
                      <a:pt x="262" y="462"/>
                    </a:lnTo>
                    <a:lnTo>
                      <a:pt x="261" y="464"/>
                    </a:lnTo>
                    <a:lnTo>
                      <a:pt x="259" y="465"/>
                    </a:lnTo>
                    <a:lnTo>
                      <a:pt x="258" y="467"/>
                    </a:lnTo>
                    <a:lnTo>
                      <a:pt x="254" y="468"/>
                    </a:lnTo>
                    <a:lnTo>
                      <a:pt x="251" y="469"/>
                    </a:lnTo>
                    <a:lnTo>
                      <a:pt x="250" y="470"/>
                    </a:lnTo>
                    <a:lnTo>
                      <a:pt x="248" y="472"/>
                    </a:lnTo>
                    <a:lnTo>
                      <a:pt x="247" y="475"/>
                    </a:lnTo>
                    <a:lnTo>
                      <a:pt x="244" y="476"/>
                    </a:lnTo>
                    <a:lnTo>
                      <a:pt x="243" y="478"/>
                    </a:lnTo>
                    <a:lnTo>
                      <a:pt x="240" y="480"/>
                    </a:lnTo>
                    <a:lnTo>
                      <a:pt x="235" y="482"/>
                    </a:lnTo>
                    <a:lnTo>
                      <a:pt x="231" y="484"/>
                    </a:lnTo>
                    <a:lnTo>
                      <a:pt x="229" y="486"/>
                    </a:lnTo>
                    <a:lnTo>
                      <a:pt x="227" y="488"/>
                    </a:lnTo>
                    <a:lnTo>
                      <a:pt x="225" y="489"/>
                    </a:lnTo>
                    <a:lnTo>
                      <a:pt x="223" y="492"/>
                    </a:lnTo>
                    <a:lnTo>
                      <a:pt x="222" y="494"/>
                    </a:lnTo>
                    <a:lnTo>
                      <a:pt x="221" y="496"/>
                    </a:lnTo>
                    <a:lnTo>
                      <a:pt x="221" y="500"/>
                    </a:lnTo>
                    <a:lnTo>
                      <a:pt x="221" y="504"/>
                    </a:lnTo>
                    <a:lnTo>
                      <a:pt x="222" y="504"/>
                    </a:lnTo>
                    <a:lnTo>
                      <a:pt x="224" y="504"/>
                    </a:lnTo>
                    <a:lnTo>
                      <a:pt x="225" y="504"/>
                    </a:lnTo>
                    <a:lnTo>
                      <a:pt x="227" y="504"/>
                    </a:lnTo>
                    <a:lnTo>
                      <a:pt x="229" y="504"/>
                    </a:lnTo>
                    <a:lnTo>
                      <a:pt x="232" y="504"/>
                    </a:lnTo>
                    <a:lnTo>
                      <a:pt x="239" y="502"/>
                    </a:lnTo>
                    <a:lnTo>
                      <a:pt x="246" y="500"/>
                    </a:lnTo>
                    <a:lnTo>
                      <a:pt x="259" y="494"/>
                    </a:lnTo>
                    <a:lnTo>
                      <a:pt x="267" y="490"/>
                    </a:lnTo>
                    <a:lnTo>
                      <a:pt x="272" y="489"/>
                    </a:lnTo>
                    <a:lnTo>
                      <a:pt x="276" y="488"/>
                    </a:lnTo>
                    <a:lnTo>
                      <a:pt x="280" y="488"/>
                    </a:lnTo>
                    <a:lnTo>
                      <a:pt x="284" y="488"/>
                    </a:lnTo>
                    <a:lnTo>
                      <a:pt x="287" y="487"/>
                    </a:lnTo>
                    <a:lnTo>
                      <a:pt x="290" y="485"/>
                    </a:lnTo>
                    <a:lnTo>
                      <a:pt x="292" y="485"/>
                    </a:lnTo>
                    <a:lnTo>
                      <a:pt x="296" y="484"/>
                    </a:lnTo>
                    <a:lnTo>
                      <a:pt x="298" y="484"/>
                    </a:lnTo>
                    <a:lnTo>
                      <a:pt x="301" y="484"/>
                    </a:lnTo>
                    <a:lnTo>
                      <a:pt x="304" y="484"/>
                    </a:lnTo>
                    <a:lnTo>
                      <a:pt x="306" y="484"/>
                    </a:lnTo>
                    <a:lnTo>
                      <a:pt x="308" y="485"/>
                    </a:lnTo>
                    <a:lnTo>
                      <a:pt x="311" y="485"/>
                    </a:lnTo>
                    <a:lnTo>
                      <a:pt x="313" y="486"/>
                    </a:lnTo>
                    <a:lnTo>
                      <a:pt x="315" y="487"/>
                    </a:lnTo>
                    <a:lnTo>
                      <a:pt x="320" y="489"/>
                    </a:lnTo>
                    <a:lnTo>
                      <a:pt x="323" y="492"/>
                    </a:lnTo>
                    <a:lnTo>
                      <a:pt x="327" y="495"/>
                    </a:lnTo>
                    <a:lnTo>
                      <a:pt x="330" y="499"/>
                    </a:lnTo>
                    <a:lnTo>
                      <a:pt x="332" y="502"/>
                    </a:lnTo>
                    <a:lnTo>
                      <a:pt x="335" y="506"/>
                    </a:lnTo>
                    <a:lnTo>
                      <a:pt x="337" y="511"/>
                    </a:lnTo>
                    <a:lnTo>
                      <a:pt x="339" y="515"/>
                    </a:lnTo>
                    <a:lnTo>
                      <a:pt x="340" y="520"/>
                    </a:lnTo>
                    <a:lnTo>
                      <a:pt x="342" y="524"/>
                    </a:lnTo>
                    <a:lnTo>
                      <a:pt x="338" y="528"/>
                    </a:lnTo>
                    <a:lnTo>
                      <a:pt x="335" y="532"/>
                    </a:lnTo>
                    <a:lnTo>
                      <a:pt x="332" y="532"/>
                    </a:lnTo>
                    <a:lnTo>
                      <a:pt x="328" y="532"/>
                    </a:lnTo>
                    <a:lnTo>
                      <a:pt x="326" y="532"/>
                    </a:lnTo>
                    <a:lnTo>
                      <a:pt x="323" y="532"/>
                    </a:lnTo>
                    <a:lnTo>
                      <a:pt x="319" y="533"/>
                    </a:lnTo>
                    <a:lnTo>
                      <a:pt x="315" y="536"/>
                    </a:lnTo>
                    <a:lnTo>
                      <a:pt x="311" y="539"/>
                    </a:lnTo>
                    <a:lnTo>
                      <a:pt x="307" y="541"/>
                    </a:lnTo>
                    <a:lnTo>
                      <a:pt x="304" y="541"/>
                    </a:lnTo>
                    <a:lnTo>
                      <a:pt x="302" y="541"/>
                    </a:lnTo>
                    <a:lnTo>
                      <a:pt x="300" y="542"/>
                    </a:lnTo>
                    <a:lnTo>
                      <a:pt x="297" y="542"/>
                    </a:lnTo>
                    <a:lnTo>
                      <a:pt x="296" y="542"/>
                    </a:lnTo>
                    <a:lnTo>
                      <a:pt x="293" y="542"/>
                    </a:lnTo>
                    <a:lnTo>
                      <a:pt x="292" y="542"/>
                    </a:lnTo>
                    <a:lnTo>
                      <a:pt x="290" y="543"/>
                    </a:lnTo>
                    <a:lnTo>
                      <a:pt x="290" y="544"/>
                    </a:lnTo>
                    <a:lnTo>
                      <a:pt x="290" y="545"/>
                    </a:lnTo>
                    <a:lnTo>
                      <a:pt x="289" y="546"/>
                    </a:lnTo>
                    <a:lnTo>
                      <a:pt x="288" y="548"/>
                    </a:lnTo>
                    <a:lnTo>
                      <a:pt x="285" y="550"/>
                    </a:lnTo>
                    <a:lnTo>
                      <a:pt x="282" y="553"/>
                    </a:lnTo>
                    <a:lnTo>
                      <a:pt x="278" y="556"/>
                    </a:lnTo>
                    <a:lnTo>
                      <a:pt x="274" y="558"/>
                    </a:lnTo>
                    <a:lnTo>
                      <a:pt x="271" y="559"/>
                    </a:lnTo>
                    <a:lnTo>
                      <a:pt x="267" y="560"/>
                    </a:lnTo>
                    <a:lnTo>
                      <a:pt x="267" y="559"/>
                    </a:lnTo>
                    <a:lnTo>
                      <a:pt x="267" y="558"/>
                    </a:lnTo>
                    <a:lnTo>
                      <a:pt x="264" y="556"/>
                    </a:lnTo>
                    <a:lnTo>
                      <a:pt x="261" y="552"/>
                    </a:lnTo>
                    <a:lnTo>
                      <a:pt x="260" y="551"/>
                    </a:lnTo>
                    <a:lnTo>
                      <a:pt x="260" y="549"/>
                    </a:lnTo>
                    <a:lnTo>
                      <a:pt x="260" y="548"/>
                    </a:lnTo>
                    <a:lnTo>
                      <a:pt x="261" y="546"/>
                    </a:lnTo>
                    <a:lnTo>
                      <a:pt x="261" y="545"/>
                    </a:lnTo>
                    <a:lnTo>
                      <a:pt x="261" y="544"/>
                    </a:lnTo>
                    <a:lnTo>
                      <a:pt x="261" y="542"/>
                    </a:lnTo>
                    <a:lnTo>
                      <a:pt x="260" y="541"/>
                    </a:lnTo>
                    <a:lnTo>
                      <a:pt x="255" y="541"/>
                    </a:lnTo>
                    <a:lnTo>
                      <a:pt x="248" y="541"/>
                    </a:lnTo>
                    <a:lnTo>
                      <a:pt x="243" y="541"/>
                    </a:lnTo>
                    <a:lnTo>
                      <a:pt x="237" y="541"/>
                    </a:lnTo>
                    <a:lnTo>
                      <a:pt x="235" y="543"/>
                    </a:lnTo>
                    <a:lnTo>
                      <a:pt x="235" y="546"/>
                    </a:lnTo>
                    <a:lnTo>
                      <a:pt x="235" y="548"/>
                    </a:lnTo>
                    <a:lnTo>
                      <a:pt x="235" y="551"/>
                    </a:lnTo>
                    <a:lnTo>
                      <a:pt x="235" y="553"/>
                    </a:lnTo>
                    <a:lnTo>
                      <a:pt x="235" y="556"/>
                    </a:lnTo>
                    <a:lnTo>
                      <a:pt x="236" y="561"/>
                    </a:lnTo>
                    <a:lnTo>
                      <a:pt x="239" y="567"/>
                    </a:lnTo>
                    <a:lnTo>
                      <a:pt x="243" y="576"/>
                    </a:lnTo>
                    <a:lnTo>
                      <a:pt x="247" y="586"/>
                    </a:lnTo>
                    <a:lnTo>
                      <a:pt x="247" y="589"/>
                    </a:lnTo>
                    <a:lnTo>
                      <a:pt x="248" y="593"/>
                    </a:lnTo>
                    <a:lnTo>
                      <a:pt x="248" y="596"/>
                    </a:lnTo>
                    <a:lnTo>
                      <a:pt x="248" y="600"/>
                    </a:lnTo>
                    <a:lnTo>
                      <a:pt x="248" y="603"/>
                    </a:lnTo>
                    <a:lnTo>
                      <a:pt x="249" y="606"/>
                    </a:lnTo>
                    <a:lnTo>
                      <a:pt x="250" y="609"/>
                    </a:lnTo>
                    <a:lnTo>
                      <a:pt x="251" y="613"/>
                    </a:lnTo>
                    <a:lnTo>
                      <a:pt x="253" y="616"/>
                    </a:lnTo>
                    <a:lnTo>
                      <a:pt x="255" y="618"/>
                    </a:lnTo>
                    <a:lnTo>
                      <a:pt x="256" y="620"/>
                    </a:lnTo>
                    <a:lnTo>
                      <a:pt x="257" y="622"/>
                    </a:lnTo>
                    <a:lnTo>
                      <a:pt x="257" y="624"/>
                    </a:lnTo>
                    <a:lnTo>
                      <a:pt x="257" y="625"/>
                    </a:lnTo>
                    <a:lnTo>
                      <a:pt x="257" y="628"/>
                    </a:lnTo>
                    <a:lnTo>
                      <a:pt x="257" y="629"/>
                    </a:lnTo>
                    <a:lnTo>
                      <a:pt x="257" y="632"/>
                    </a:lnTo>
                    <a:lnTo>
                      <a:pt x="258" y="634"/>
                    </a:lnTo>
                    <a:lnTo>
                      <a:pt x="261" y="639"/>
                    </a:lnTo>
                    <a:lnTo>
                      <a:pt x="263" y="643"/>
                    </a:lnTo>
                    <a:lnTo>
                      <a:pt x="265" y="645"/>
                    </a:lnTo>
                    <a:lnTo>
                      <a:pt x="265" y="648"/>
                    </a:lnTo>
                    <a:lnTo>
                      <a:pt x="266" y="652"/>
                    </a:lnTo>
                    <a:lnTo>
                      <a:pt x="266" y="657"/>
                    </a:lnTo>
                    <a:lnTo>
                      <a:pt x="266" y="668"/>
                    </a:lnTo>
                    <a:lnTo>
                      <a:pt x="265" y="679"/>
                    </a:lnTo>
                    <a:lnTo>
                      <a:pt x="263" y="691"/>
                    </a:lnTo>
                    <a:lnTo>
                      <a:pt x="263" y="700"/>
                    </a:lnTo>
                    <a:lnTo>
                      <a:pt x="261" y="708"/>
                    </a:lnTo>
                    <a:lnTo>
                      <a:pt x="260" y="713"/>
                    </a:lnTo>
                    <a:lnTo>
                      <a:pt x="259" y="716"/>
                    </a:lnTo>
                    <a:lnTo>
                      <a:pt x="259" y="720"/>
                    </a:lnTo>
                    <a:lnTo>
                      <a:pt x="259" y="723"/>
                    </a:lnTo>
                    <a:lnTo>
                      <a:pt x="259" y="727"/>
                    </a:lnTo>
                    <a:lnTo>
                      <a:pt x="258" y="732"/>
                    </a:lnTo>
                    <a:lnTo>
                      <a:pt x="258" y="739"/>
                    </a:lnTo>
                    <a:lnTo>
                      <a:pt x="258" y="741"/>
                    </a:lnTo>
                    <a:lnTo>
                      <a:pt x="257" y="744"/>
                    </a:lnTo>
                    <a:lnTo>
                      <a:pt x="257" y="747"/>
                    </a:lnTo>
                    <a:lnTo>
                      <a:pt x="256" y="749"/>
                    </a:lnTo>
                    <a:lnTo>
                      <a:pt x="255" y="752"/>
                    </a:lnTo>
                    <a:lnTo>
                      <a:pt x="254" y="754"/>
                    </a:lnTo>
                    <a:lnTo>
                      <a:pt x="251" y="756"/>
                    </a:lnTo>
                    <a:lnTo>
                      <a:pt x="249" y="758"/>
                    </a:lnTo>
                    <a:lnTo>
                      <a:pt x="247" y="760"/>
                    </a:lnTo>
                    <a:lnTo>
                      <a:pt x="245" y="760"/>
                    </a:lnTo>
                    <a:lnTo>
                      <a:pt x="243" y="762"/>
                    </a:lnTo>
                    <a:lnTo>
                      <a:pt x="239" y="763"/>
                    </a:lnTo>
                    <a:lnTo>
                      <a:pt x="236" y="764"/>
                    </a:lnTo>
                    <a:lnTo>
                      <a:pt x="233" y="764"/>
                    </a:lnTo>
                    <a:lnTo>
                      <a:pt x="230" y="764"/>
                    </a:lnTo>
                    <a:lnTo>
                      <a:pt x="226" y="764"/>
                    </a:lnTo>
                    <a:lnTo>
                      <a:pt x="223" y="763"/>
                    </a:lnTo>
                    <a:lnTo>
                      <a:pt x="219" y="763"/>
                    </a:lnTo>
                    <a:lnTo>
                      <a:pt x="216" y="762"/>
                    </a:lnTo>
                    <a:lnTo>
                      <a:pt x="213" y="761"/>
                    </a:lnTo>
                    <a:lnTo>
                      <a:pt x="210" y="760"/>
                    </a:lnTo>
                    <a:lnTo>
                      <a:pt x="207" y="760"/>
                    </a:lnTo>
                    <a:lnTo>
                      <a:pt x="205" y="758"/>
                    </a:lnTo>
                    <a:lnTo>
                      <a:pt x="203" y="757"/>
                    </a:lnTo>
                    <a:lnTo>
                      <a:pt x="201" y="756"/>
                    </a:lnTo>
                    <a:lnTo>
                      <a:pt x="200" y="754"/>
                    </a:lnTo>
                    <a:lnTo>
                      <a:pt x="199" y="752"/>
                    </a:lnTo>
                    <a:lnTo>
                      <a:pt x="197" y="751"/>
                    </a:lnTo>
                    <a:lnTo>
                      <a:pt x="196" y="749"/>
                    </a:lnTo>
                    <a:lnTo>
                      <a:pt x="195" y="748"/>
                    </a:lnTo>
                    <a:lnTo>
                      <a:pt x="193" y="746"/>
                    </a:lnTo>
                    <a:lnTo>
                      <a:pt x="191" y="745"/>
                    </a:lnTo>
                    <a:lnTo>
                      <a:pt x="187" y="744"/>
                    </a:lnTo>
                    <a:lnTo>
                      <a:pt x="182" y="742"/>
                    </a:lnTo>
                    <a:lnTo>
                      <a:pt x="177" y="740"/>
                    </a:lnTo>
                    <a:lnTo>
                      <a:pt x="172" y="740"/>
                    </a:lnTo>
                    <a:lnTo>
                      <a:pt x="168" y="738"/>
                    </a:lnTo>
                    <a:lnTo>
                      <a:pt x="163" y="736"/>
                    </a:lnTo>
                    <a:lnTo>
                      <a:pt x="162" y="736"/>
                    </a:lnTo>
                    <a:lnTo>
                      <a:pt x="159" y="734"/>
                    </a:lnTo>
                    <a:lnTo>
                      <a:pt x="158" y="733"/>
                    </a:lnTo>
                    <a:lnTo>
                      <a:pt x="156" y="732"/>
                    </a:lnTo>
                    <a:lnTo>
                      <a:pt x="151" y="728"/>
                    </a:lnTo>
                    <a:lnTo>
                      <a:pt x="146" y="724"/>
                    </a:lnTo>
                    <a:lnTo>
                      <a:pt x="144" y="723"/>
                    </a:lnTo>
                    <a:lnTo>
                      <a:pt x="143" y="721"/>
                    </a:lnTo>
                    <a:lnTo>
                      <a:pt x="143" y="720"/>
                    </a:lnTo>
                    <a:lnTo>
                      <a:pt x="142" y="719"/>
                    </a:lnTo>
                    <a:lnTo>
                      <a:pt x="142" y="717"/>
                    </a:lnTo>
                    <a:lnTo>
                      <a:pt x="142" y="716"/>
                    </a:lnTo>
                    <a:lnTo>
                      <a:pt x="143" y="716"/>
                    </a:lnTo>
                    <a:lnTo>
                      <a:pt x="144" y="714"/>
                    </a:lnTo>
                    <a:lnTo>
                      <a:pt x="145" y="713"/>
                    </a:lnTo>
                    <a:lnTo>
                      <a:pt x="147" y="712"/>
                    </a:lnTo>
                    <a:lnTo>
                      <a:pt x="149" y="712"/>
                    </a:lnTo>
                    <a:lnTo>
                      <a:pt x="151" y="711"/>
                    </a:lnTo>
                    <a:lnTo>
                      <a:pt x="159" y="709"/>
                    </a:lnTo>
                    <a:lnTo>
                      <a:pt x="166" y="708"/>
                    </a:lnTo>
                    <a:lnTo>
                      <a:pt x="179" y="706"/>
                    </a:lnTo>
                    <a:lnTo>
                      <a:pt x="188" y="705"/>
                    </a:lnTo>
                    <a:lnTo>
                      <a:pt x="191" y="705"/>
                    </a:lnTo>
                    <a:lnTo>
                      <a:pt x="195" y="705"/>
                    </a:lnTo>
                    <a:lnTo>
                      <a:pt x="199" y="705"/>
                    </a:lnTo>
                    <a:lnTo>
                      <a:pt x="202" y="705"/>
                    </a:lnTo>
                    <a:lnTo>
                      <a:pt x="203" y="704"/>
                    </a:lnTo>
                    <a:lnTo>
                      <a:pt x="206" y="702"/>
                    </a:lnTo>
                    <a:lnTo>
                      <a:pt x="207" y="700"/>
                    </a:lnTo>
                    <a:lnTo>
                      <a:pt x="210" y="697"/>
                    </a:lnTo>
                    <a:lnTo>
                      <a:pt x="212" y="695"/>
                    </a:lnTo>
                    <a:lnTo>
                      <a:pt x="214" y="693"/>
                    </a:lnTo>
                    <a:lnTo>
                      <a:pt x="215" y="692"/>
                    </a:lnTo>
                    <a:lnTo>
                      <a:pt x="217" y="692"/>
                    </a:lnTo>
                    <a:lnTo>
                      <a:pt x="217" y="688"/>
                    </a:lnTo>
                    <a:lnTo>
                      <a:pt x="217" y="684"/>
                    </a:lnTo>
                    <a:lnTo>
                      <a:pt x="218" y="679"/>
                    </a:lnTo>
                    <a:lnTo>
                      <a:pt x="219" y="675"/>
                    </a:lnTo>
                    <a:lnTo>
                      <a:pt x="221" y="665"/>
                    </a:lnTo>
                    <a:lnTo>
                      <a:pt x="223" y="657"/>
                    </a:lnTo>
                    <a:lnTo>
                      <a:pt x="223" y="655"/>
                    </a:lnTo>
                    <a:lnTo>
                      <a:pt x="224" y="653"/>
                    </a:lnTo>
                    <a:lnTo>
                      <a:pt x="224" y="652"/>
                    </a:lnTo>
                    <a:lnTo>
                      <a:pt x="224" y="649"/>
                    </a:lnTo>
                    <a:lnTo>
                      <a:pt x="223" y="647"/>
                    </a:lnTo>
                    <a:lnTo>
                      <a:pt x="222" y="644"/>
                    </a:lnTo>
                    <a:lnTo>
                      <a:pt x="219" y="638"/>
                    </a:lnTo>
                    <a:lnTo>
                      <a:pt x="217" y="634"/>
                    </a:lnTo>
                    <a:lnTo>
                      <a:pt x="217" y="628"/>
                    </a:lnTo>
                    <a:lnTo>
                      <a:pt x="217" y="622"/>
                    </a:lnTo>
                    <a:lnTo>
                      <a:pt x="217" y="616"/>
                    </a:lnTo>
                    <a:lnTo>
                      <a:pt x="217" y="611"/>
                    </a:lnTo>
                    <a:lnTo>
                      <a:pt x="214" y="602"/>
                    </a:lnTo>
                    <a:lnTo>
                      <a:pt x="211" y="592"/>
                    </a:lnTo>
                    <a:lnTo>
                      <a:pt x="211" y="587"/>
                    </a:lnTo>
                    <a:lnTo>
                      <a:pt x="209" y="582"/>
                    </a:lnTo>
                    <a:lnTo>
                      <a:pt x="208" y="578"/>
                    </a:lnTo>
                    <a:lnTo>
                      <a:pt x="207" y="574"/>
                    </a:lnTo>
                    <a:lnTo>
                      <a:pt x="201" y="573"/>
                    </a:lnTo>
                    <a:lnTo>
                      <a:pt x="196" y="573"/>
                    </a:lnTo>
                    <a:lnTo>
                      <a:pt x="191" y="574"/>
                    </a:lnTo>
                    <a:lnTo>
                      <a:pt x="186" y="575"/>
                    </a:lnTo>
                    <a:lnTo>
                      <a:pt x="181" y="576"/>
                    </a:lnTo>
                    <a:lnTo>
                      <a:pt x="178" y="576"/>
                    </a:lnTo>
                    <a:lnTo>
                      <a:pt x="174" y="578"/>
                    </a:lnTo>
                    <a:lnTo>
                      <a:pt x="170" y="580"/>
                    </a:lnTo>
                    <a:lnTo>
                      <a:pt x="163" y="584"/>
                    </a:lnTo>
                    <a:lnTo>
                      <a:pt x="155" y="589"/>
                    </a:lnTo>
                    <a:lnTo>
                      <a:pt x="149" y="594"/>
                    </a:lnTo>
                    <a:lnTo>
                      <a:pt x="143" y="599"/>
                    </a:lnTo>
                    <a:lnTo>
                      <a:pt x="140" y="600"/>
                    </a:lnTo>
                    <a:lnTo>
                      <a:pt x="138" y="600"/>
                    </a:lnTo>
                    <a:lnTo>
                      <a:pt x="135" y="601"/>
                    </a:lnTo>
                    <a:lnTo>
                      <a:pt x="133" y="602"/>
                    </a:lnTo>
                    <a:lnTo>
                      <a:pt x="131" y="602"/>
                    </a:lnTo>
                    <a:lnTo>
                      <a:pt x="128" y="603"/>
                    </a:lnTo>
                    <a:lnTo>
                      <a:pt x="126" y="604"/>
                    </a:lnTo>
                    <a:lnTo>
                      <a:pt x="123" y="605"/>
                    </a:lnTo>
                    <a:lnTo>
                      <a:pt x="119" y="609"/>
                    </a:lnTo>
                    <a:lnTo>
                      <a:pt x="115" y="612"/>
                    </a:lnTo>
                    <a:lnTo>
                      <a:pt x="108" y="616"/>
                    </a:lnTo>
                    <a:lnTo>
                      <a:pt x="102" y="620"/>
                    </a:lnTo>
                    <a:lnTo>
                      <a:pt x="95" y="624"/>
                    </a:lnTo>
                    <a:lnTo>
                      <a:pt x="87" y="628"/>
                    </a:lnTo>
                    <a:lnTo>
                      <a:pt x="79" y="631"/>
                    </a:lnTo>
                    <a:lnTo>
                      <a:pt x="71" y="634"/>
                    </a:lnTo>
                    <a:lnTo>
                      <a:pt x="62" y="637"/>
                    </a:lnTo>
                    <a:lnTo>
                      <a:pt x="54" y="640"/>
                    </a:lnTo>
                    <a:lnTo>
                      <a:pt x="45" y="641"/>
                    </a:lnTo>
                    <a:lnTo>
                      <a:pt x="36" y="642"/>
                    </a:lnTo>
                    <a:lnTo>
                      <a:pt x="32" y="643"/>
                    </a:lnTo>
                    <a:lnTo>
                      <a:pt x="28" y="643"/>
                    </a:lnTo>
                    <a:lnTo>
                      <a:pt x="24" y="643"/>
                    </a:lnTo>
                    <a:lnTo>
                      <a:pt x="20" y="643"/>
                    </a:lnTo>
                    <a:lnTo>
                      <a:pt x="16" y="642"/>
                    </a:lnTo>
                    <a:lnTo>
                      <a:pt x="13" y="641"/>
                    </a:lnTo>
                    <a:lnTo>
                      <a:pt x="9" y="641"/>
                    </a:lnTo>
                    <a:lnTo>
                      <a:pt x="5" y="640"/>
                    </a:lnTo>
                    <a:lnTo>
                      <a:pt x="3" y="636"/>
                    </a:lnTo>
                    <a:lnTo>
                      <a:pt x="3" y="633"/>
                    </a:lnTo>
                    <a:lnTo>
                      <a:pt x="2" y="632"/>
                    </a:lnTo>
                    <a:lnTo>
                      <a:pt x="1" y="629"/>
                    </a:lnTo>
                    <a:lnTo>
                      <a:pt x="1" y="628"/>
                    </a:lnTo>
                    <a:lnTo>
                      <a:pt x="0" y="625"/>
                    </a:lnTo>
                    <a:lnTo>
                      <a:pt x="3" y="622"/>
                    </a:lnTo>
                    <a:lnTo>
                      <a:pt x="5" y="618"/>
                    </a:lnTo>
                    <a:lnTo>
                      <a:pt x="7" y="615"/>
                    </a:lnTo>
                    <a:lnTo>
                      <a:pt x="10" y="611"/>
                    </a:lnTo>
                    <a:lnTo>
                      <a:pt x="15" y="610"/>
                    </a:lnTo>
                    <a:lnTo>
                      <a:pt x="21" y="608"/>
                    </a:lnTo>
                    <a:lnTo>
                      <a:pt x="27" y="606"/>
                    </a:lnTo>
                    <a:lnTo>
                      <a:pt x="32" y="603"/>
                    </a:lnTo>
                    <a:lnTo>
                      <a:pt x="37" y="600"/>
                    </a:lnTo>
                    <a:lnTo>
                      <a:pt x="42" y="597"/>
                    </a:lnTo>
                    <a:lnTo>
                      <a:pt x="47" y="595"/>
                    </a:lnTo>
                    <a:lnTo>
                      <a:pt x="51" y="592"/>
                    </a:lnTo>
                    <a:lnTo>
                      <a:pt x="53" y="591"/>
                    </a:lnTo>
                    <a:lnTo>
                      <a:pt x="55" y="590"/>
                    </a:lnTo>
                    <a:lnTo>
                      <a:pt x="57" y="589"/>
                    </a:lnTo>
                    <a:lnTo>
                      <a:pt x="59" y="589"/>
                    </a:lnTo>
                    <a:lnTo>
                      <a:pt x="62" y="589"/>
                    </a:lnTo>
                    <a:lnTo>
                      <a:pt x="64" y="589"/>
                    </a:lnTo>
                    <a:lnTo>
                      <a:pt x="67" y="588"/>
                    </a:lnTo>
                    <a:lnTo>
                      <a:pt x="68" y="588"/>
                    </a:lnTo>
                    <a:lnTo>
                      <a:pt x="73" y="584"/>
                    </a:lnTo>
                    <a:lnTo>
                      <a:pt x="78" y="579"/>
                    </a:lnTo>
                    <a:lnTo>
                      <a:pt x="83" y="575"/>
                    </a:lnTo>
                    <a:lnTo>
                      <a:pt x="87" y="572"/>
                    </a:lnTo>
                    <a:lnTo>
                      <a:pt x="93" y="568"/>
                    </a:lnTo>
                    <a:lnTo>
                      <a:pt x="99" y="566"/>
                    </a:lnTo>
                    <a:lnTo>
                      <a:pt x="105" y="564"/>
                    </a:lnTo>
                    <a:lnTo>
                      <a:pt x="111" y="561"/>
                    </a:lnTo>
                    <a:lnTo>
                      <a:pt x="117" y="560"/>
                    </a:lnTo>
                    <a:lnTo>
                      <a:pt x="123" y="557"/>
                    </a:lnTo>
                    <a:lnTo>
                      <a:pt x="129" y="555"/>
                    </a:lnTo>
                    <a:lnTo>
                      <a:pt x="135" y="552"/>
                    </a:lnTo>
                    <a:lnTo>
                      <a:pt x="136" y="550"/>
                    </a:lnTo>
                    <a:lnTo>
                      <a:pt x="138" y="548"/>
                    </a:lnTo>
                    <a:lnTo>
                      <a:pt x="139" y="547"/>
                    </a:lnTo>
                    <a:lnTo>
                      <a:pt x="141" y="545"/>
                    </a:lnTo>
                    <a:lnTo>
                      <a:pt x="143" y="541"/>
                    </a:lnTo>
                    <a:lnTo>
                      <a:pt x="147" y="539"/>
                    </a:lnTo>
                    <a:lnTo>
                      <a:pt x="151" y="536"/>
                    </a:lnTo>
                    <a:lnTo>
                      <a:pt x="156" y="534"/>
                    </a:lnTo>
                    <a:lnTo>
                      <a:pt x="163" y="532"/>
                    </a:lnTo>
                    <a:lnTo>
                      <a:pt x="170" y="529"/>
                    </a:lnTo>
                    <a:lnTo>
                      <a:pt x="176" y="526"/>
                    </a:lnTo>
                    <a:lnTo>
                      <a:pt x="183" y="524"/>
                    </a:lnTo>
                    <a:lnTo>
                      <a:pt x="185" y="523"/>
                    </a:lnTo>
                    <a:lnTo>
                      <a:pt x="187" y="521"/>
                    </a:lnTo>
                    <a:lnTo>
                      <a:pt x="189" y="520"/>
                    </a:lnTo>
                    <a:lnTo>
                      <a:pt x="191" y="518"/>
                    </a:lnTo>
                    <a:lnTo>
                      <a:pt x="191" y="516"/>
                    </a:lnTo>
                    <a:lnTo>
                      <a:pt x="191" y="514"/>
                    </a:lnTo>
                    <a:lnTo>
                      <a:pt x="191" y="512"/>
                    </a:lnTo>
                    <a:lnTo>
                      <a:pt x="191" y="509"/>
                    </a:lnTo>
                    <a:lnTo>
                      <a:pt x="192" y="507"/>
                    </a:lnTo>
                    <a:lnTo>
                      <a:pt x="192" y="504"/>
                    </a:lnTo>
                    <a:lnTo>
                      <a:pt x="192" y="502"/>
                    </a:lnTo>
                    <a:lnTo>
                      <a:pt x="193" y="500"/>
                    </a:lnTo>
                    <a:lnTo>
                      <a:pt x="194" y="498"/>
                    </a:lnTo>
                    <a:lnTo>
                      <a:pt x="195" y="496"/>
                    </a:lnTo>
                    <a:lnTo>
                      <a:pt x="196" y="496"/>
                    </a:lnTo>
                    <a:lnTo>
                      <a:pt x="197" y="494"/>
                    </a:lnTo>
                    <a:lnTo>
                      <a:pt x="199" y="492"/>
                    </a:lnTo>
                    <a:lnTo>
                      <a:pt x="203" y="490"/>
                    </a:lnTo>
                    <a:lnTo>
                      <a:pt x="206" y="488"/>
                    </a:lnTo>
                    <a:lnTo>
                      <a:pt x="208" y="487"/>
                    </a:lnTo>
                    <a:lnTo>
                      <a:pt x="211" y="484"/>
                    </a:lnTo>
                    <a:lnTo>
                      <a:pt x="213" y="483"/>
                    </a:lnTo>
                    <a:lnTo>
                      <a:pt x="218" y="476"/>
                    </a:lnTo>
                    <a:lnTo>
                      <a:pt x="222" y="469"/>
                    </a:lnTo>
                    <a:lnTo>
                      <a:pt x="226" y="464"/>
                    </a:lnTo>
                    <a:lnTo>
                      <a:pt x="231" y="457"/>
                    </a:lnTo>
                    <a:lnTo>
                      <a:pt x="234" y="454"/>
                    </a:lnTo>
                    <a:lnTo>
                      <a:pt x="236" y="452"/>
                    </a:lnTo>
                    <a:lnTo>
                      <a:pt x="239" y="449"/>
                    </a:lnTo>
                    <a:lnTo>
                      <a:pt x="243" y="447"/>
                    </a:lnTo>
                    <a:lnTo>
                      <a:pt x="249" y="442"/>
                    </a:lnTo>
                    <a:lnTo>
                      <a:pt x="255" y="437"/>
                    </a:lnTo>
                    <a:lnTo>
                      <a:pt x="262" y="432"/>
                    </a:lnTo>
                    <a:lnTo>
                      <a:pt x="267" y="426"/>
                    </a:lnTo>
                    <a:lnTo>
                      <a:pt x="270" y="424"/>
                    </a:lnTo>
                    <a:lnTo>
                      <a:pt x="272" y="420"/>
                    </a:lnTo>
                    <a:lnTo>
                      <a:pt x="275" y="417"/>
                    </a:lnTo>
                    <a:lnTo>
                      <a:pt x="276" y="413"/>
                    </a:lnTo>
                    <a:lnTo>
                      <a:pt x="276" y="408"/>
                    </a:lnTo>
                    <a:lnTo>
                      <a:pt x="276" y="404"/>
                    </a:lnTo>
                    <a:lnTo>
                      <a:pt x="272" y="403"/>
                    </a:lnTo>
                    <a:lnTo>
                      <a:pt x="267" y="402"/>
                    </a:lnTo>
                    <a:lnTo>
                      <a:pt x="263" y="402"/>
                    </a:lnTo>
                    <a:lnTo>
                      <a:pt x="256" y="402"/>
                    </a:lnTo>
                    <a:lnTo>
                      <a:pt x="256" y="402"/>
                    </a:lnTo>
                    <a:lnTo>
                      <a:pt x="255" y="402"/>
                    </a:lnTo>
                    <a:lnTo>
                      <a:pt x="253" y="405"/>
                    </a:lnTo>
                    <a:lnTo>
                      <a:pt x="250" y="408"/>
                    </a:lnTo>
                    <a:lnTo>
                      <a:pt x="247" y="411"/>
                    </a:lnTo>
                    <a:lnTo>
                      <a:pt x="244" y="413"/>
                    </a:lnTo>
                    <a:lnTo>
                      <a:pt x="241" y="413"/>
                    </a:lnTo>
                    <a:lnTo>
                      <a:pt x="238" y="413"/>
                    </a:lnTo>
                    <a:lnTo>
                      <a:pt x="235" y="413"/>
                    </a:lnTo>
                    <a:lnTo>
                      <a:pt x="231" y="413"/>
                    </a:lnTo>
                    <a:lnTo>
                      <a:pt x="225" y="416"/>
                    </a:lnTo>
                    <a:lnTo>
                      <a:pt x="218" y="420"/>
                    </a:lnTo>
                    <a:lnTo>
                      <a:pt x="211" y="424"/>
                    </a:lnTo>
                    <a:lnTo>
                      <a:pt x="205" y="428"/>
                    </a:lnTo>
                    <a:lnTo>
                      <a:pt x="203" y="428"/>
                    </a:lnTo>
                    <a:lnTo>
                      <a:pt x="200" y="428"/>
                    </a:lnTo>
                    <a:lnTo>
                      <a:pt x="198" y="429"/>
                    </a:lnTo>
                    <a:lnTo>
                      <a:pt x="196" y="429"/>
                    </a:lnTo>
                    <a:lnTo>
                      <a:pt x="194" y="429"/>
                    </a:lnTo>
                    <a:lnTo>
                      <a:pt x="192" y="430"/>
                    </a:lnTo>
                    <a:lnTo>
                      <a:pt x="190" y="430"/>
                    </a:lnTo>
                    <a:lnTo>
                      <a:pt x="188" y="432"/>
                    </a:lnTo>
                    <a:lnTo>
                      <a:pt x="186" y="434"/>
                    </a:lnTo>
                    <a:lnTo>
                      <a:pt x="183" y="437"/>
                    </a:lnTo>
                    <a:lnTo>
                      <a:pt x="181" y="440"/>
                    </a:lnTo>
                    <a:lnTo>
                      <a:pt x="179" y="443"/>
                    </a:lnTo>
                    <a:lnTo>
                      <a:pt x="176" y="445"/>
                    </a:lnTo>
                    <a:lnTo>
                      <a:pt x="174" y="448"/>
                    </a:lnTo>
                    <a:lnTo>
                      <a:pt x="171" y="451"/>
                    </a:lnTo>
                    <a:lnTo>
                      <a:pt x="167" y="452"/>
                    </a:lnTo>
                    <a:lnTo>
                      <a:pt x="163" y="452"/>
                    </a:lnTo>
                    <a:lnTo>
                      <a:pt x="157" y="452"/>
                    </a:lnTo>
                    <a:lnTo>
                      <a:pt x="151" y="452"/>
                    </a:lnTo>
                    <a:lnTo>
                      <a:pt x="147" y="452"/>
                    </a:lnTo>
                    <a:lnTo>
                      <a:pt x="142" y="454"/>
                    </a:lnTo>
                    <a:lnTo>
                      <a:pt x="136" y="456"/>
                    </a:lnTo>
                    <a:lnTo>
                      <a:pt x="133" y="456"/>
                    </a:lnTo>
                    <a:lnTo>
                      <a:pt x="131" y="456"/>
                    </a:lnTo>
                    <a:lnTo>
                      <a:pt x="127" y="456"/>
                    </a:lnTo>
                    <a:lnTo>
                      <a:pt x="125" y="456"/>
                    </a:lnTo>
                    <a:lnTo>
                      <a:pt x="122" y="456"/>
                    </a:lnTo>
                    <a:lnTo>
                      <a:pt x="120" y="456"/>
                    </a:lnTo>
                    <a:lnTo>
                      <a:pt x="118" y="455"/>
                    </a:lnTo>
                    <a:lnTo>
                      <a:pt x="115" y="453"/>
                    </a:lnTo>
                    <a:lnTo>
                      <a:pt x="114" y="452"/>
                    </a:lnTo>
                    <a:lnTo>
                      <a:pt x="113" y="449"/>
                    </a:lnTo>
                    <a:lnTo>
                      <a:pt x="112" y="447"/>
                    </a:lnTo>
                    <a:lnTo>
                      <a:pt x="111" y="443"/>
                    </a:lnTo>
                    <a:lnTo>
                      <a:pt x="122" y="439"/>
                    </a:lnTo>
                    <a:lnTo>
                      <a:pt x="132" y="435"/>
                    </a:lnTo>
                    <a:lnTo>
                      <a:pt x="142" y="430"/>
                    </a:lnTo>
                    <a:lnTo>
                      <a:pt x="151" y="425"/>
                    </a:lnTo>
                    <a:lnTo>
                      <a:pt x="161" y="420"/>
                    </a:lnTo>
                    <a:lnTo>
                      <a:pt x="171" y="415"/>
                    </a:lnTo>
                    <a:lnTo>
                      <a:pt x="179" y="409"/>
                    </a:lnTo>
                    <a:lnTo>
                      <a:pt x="188" y="404"/>
                    </a:lnTo>
                    <a:lnTo>
                      <a:pt x="191" y="403"/>
                    </a:lnTo>
                    <a:lnTo>
                      <a:pt x="192" y="402"/>
                    </a:lnTo>
                    <a:lnTo>
                      <a:pt x="195" y="402"/>
                    </a:lnTo>
                    <a:lnTo>
                      <a:pt x="198" y="401"/>
                    </a:lnTo>
                    <a:lnTo>
                      <a:pt x="200" y="401"/>
                    </a:lnTo>
                    <a:lnTo>
                      <a:pt x="202" y="400"/>
                    </a:lnTo>
                    <a:lnTo>
                      <a:pt x="204" y="400"/>
                    </a:lnTo>
                    <a:lnTo>
                      <a:pt x="207" y="399"/>
                    </a:lnTo>
                    <a:lnTo>
                      <a:pt x="213" y="395"/>
                    </a:lnTo>
                    <a:lnTo>
                      <a:pt x="219" y="389"/>
                    </a:lnTo>
                    <a:lnTo>
                      <a:pt x="222" y="387"/>
                    </a:lnTo>
                    <a:lnTo>
                      <a:pt x="226" y="384"/>
                    </a:lnTo>
                    <a:lnTo>
                      <a:pt x="229" y="383"/>
                    </a:lnTo>
                    <a:lnTo>
                      <a:pt x="232" y="380"/>
                    </a:lnTo>
                    <a:lnTo>
                      <a:pt x="235" y="380"/>
                    </a:lnTo>
                    <a:lnTo>
                      <a:pt x="239" y="380"/>
                    </a:lnTo>
                    <a:lnTo>
                      <a:pt x="241" y="379"/>
                    </a:lnTo>
                    <a:lnTo>
                      <a:pt x="244" y="378"/>
                    </a:lnTo>
                    <a:lnTo>
                      <a:pt x="250" y="376"/>
                    </a:lnTo>
                    <a:lnTo>
                      <a:pt x="255" y="372"/>
                    </a:lnTo>
                    <a:lnTo>
                      <a:pt x="259" y="368"/>
                    </a:lnTo>
                    <a:lnTo>
                      <a:pt x="265" y="364"/>
                    </a:lnTo>
                    <a:lnTo>
                      <a:pt x="267" y="364"/>
                    </a:lnTo>
                    <a:lnTo>
                      <a:pt x="268" y="363"/>
                    </a:lnTo>
                    <a:lnTo>
                      <a:pt x="271" y="363"/>
                    </a:lnTo>
                    <a:lnTo>
                      <a:pt x="273" y="363"/>
                    </a:lnTo>
                    <a:lnTo>
                      <a:pt x="276" y="362"/>
                    </a:lnTo>
                    <a:lnTo>
                      <a:pt x="277" y="361"/>
                    </a:lnTo>
                    <a:lnTo>
                      <a:pt x="280" y="361"/>
                    </a:lnTo>
                    <a:lnTo>
                      <a:pt x="280" y="360"/>
                    </a:lnTo>
                    <a:lnTo>
                      <a:pt x="283" y="357"/>
                    </a:lnTo>
                    <a:lnTo>
                      <a:pt x="284" y="353"/>
                    </a:lnTo>
                    <a:lnTo>
                      <a:pt x="285" y="349"/>
                    </a:lnTo>
                    <a:lnTo>
                      <a:pt x="287" y="344"/>
                    </a:lnTo>
                    <a:lnTo>
                      <a:pt x="288" y="336"/>
                    </a:lnTo>
                    <a:lnTo>
                      <a:pt x="290" y="328"/>
                    </a:lnTo>
                    <a:lnTo>
                      <a:pt x="290" y="327"/>
                    </a:lnTo>
                    <a:lnTo>
                      <a:pt x="290" y="325"/>
                    </a:lnTo>
                    <a:lnTo>
                      <a:pt x="292" y="324"/>
                    </a:lnTo>
                    <a:lnTo>
                      <a:pt x="292" y="323"/>
                    </a:lnTo>
                    <a:lnTo>
                      <a:pt x="293" y="321"/>
                    </a:lnTo>
                    <a:lnTo>
                      <a:pt x="294" y="320"/>
                    </a:lnTo>
                    <a:lnTo>
                      <a:pt x="295" y="317"/>
                    </a:lnTo>
                    <a:lnTo>
                      <a:pt x="296" y="313"/>
                    </a:lnTo>
                    <a:lnTo>
                      <a:pt x="297" y="310"/>
                    </a:lnTo>
                    <a:lnTo>
                      <a:pt x="298" y="308"/>
                    </a:lnTo>
                    <a:lnTo>
                      <a:pt x="300" y="303"/>
                    </a:lnTo>
                    <a:lnTo>
                      <a:pt x="302" y="301"/>
                    </a:lnTo>
                    <a:lnTo>
                      <a:pt x="305" y="298"/>
                    </a:lnTo>
                    <a:lnTo>
                      <a:pt x="308" y="295"/>
                    </a:lnTo>
                    <a:lnTo>
                      <a:pt x="312" y="292"/>
                    </a:lnTo>
                    <a:lnTo>
                      <a:pt x="316" y="290"/>
                    </a:lnTo>
                    <a:lnTo>
                      <a:pt x="317" y="287"/>
                    </a:lnTo>
                    <a:lnTo>
                      <a:pt x="318" y="286"/>
                    </a:lnTo>
                    <a:lnTo>
                      <a:pt x="319" y="283"/>
                    </a:lnTo>
                    <a:lnTo>
                      <a:pt x="320" y="282"/>
                    </a:lnTo>
                    <a:lnTo>
                      <a:pt x="321" y="278"/>
                    </a:lnTo>
                    <a:lnTo>
                      <a:pt x="323" y="274"/>
                    </a:lnTo>
                    <a:lnTo>
                      <a:pt x="324" y="272"/>
                    </a:lnTo>
                    <a:lnTo>
                      <a:pt x="325" y="271"/>
                    </a:lnTo>
                    <a:lnTo>
                      <a:pt x="326" y="271"/>
                    </a:lnTo>
                    <a:lnTo>
                      <a:pt x="328" y="270"/>
                    </a:lnTo>
                    <a:lnTo>
                      <a:pt x="330" y="268"/>
                    </a:lnTo>
                    <a:lnTo>
                      <a:pt x="332" y="267"/>
                    </a:lnTo>
                    <a:lnTo>
                      <a:pt x="333" y="265"/>
                    </a:lnTo>
                    <a:lnTo>
                      <a:pt x="335" y="263"/>
                    </a:lnTo>
                    <a:lnTo>
                      <a:pt x="336" y="262"/>
                    </a:lnTo>
                    <a:lnTo>
                      <a:pt x="336" y="259"/>
                    </a:lnTo>
                    <a:lnTo>
                      <a:pt x="336" y="257"/>
                    </a:lnTo>
                    <a:lnTo>
                      <a:pt x="337" y="255"/>
                    </a:lnTo>
                    <a:lnTo>
                      <a:pt x="338" y="253"/>
                    </a:lnTo>
                    <a:lnTo>
                      <a:pt x="339" y="251"/>
                    </a:lnTo>
                    <a:lnTo>
                      <a:pt x="344" y="244"/>
                    </a:lnTo>
                    <a:lnTo>
                      <a:pt x="348" y="239"/>
                    </a:lnTo>
                    <a:lnTo>
                      <a:pt x="353" y="231"/>
                    </a:lnTo>
                    <a:lnTo>
                      <a:pt x="358" y="225"/>
                    </a:lnTo>
                    <a:lnTo>
                      <a:pt x="360" y="222"/>
                    </a:lnTo>
                    <a:lnTo>
                      <a:pt x="363" y="218"/>
                    </a:lnTo>
                    <a:lnTo>
                      <a:pt x="365" y="215"/>
                    </a:lnTo>
                    <a:lnTo>
                      <a:pt x="367" y="211"/>
                    </a:lnTo>
                    <a:lnTo>
                      <a:pt x="368" y="206"/>
                    </a:lnTo>
                    <a:lnTo>
                      <a:pt x="368" y="202"/>
                    </a:lnTo>
                    <a:lnTo>
                      <a:pt x="369" y="198"/>
                    </a:lnTo>
                    <a:lnTo>
                      <a:pt x="369" y="192"/>
                    </a:lnTo>
                    <a:lnTo>
                      <a:pt x="368" y="191"/>
                    </a:lnTo>
                    <a:lnTo>
                      <a:pt x="366" y="189"/>
                    </a:lnTo>
                    <a:lnTo>
                      <a:pt x="362" y="189"/>
                    </a:lnTo>
                    <a:lnTo>
                      <a:pt x="358" y="188"/>
                    </a:lnTo>
                    <a:lnTo>
                      <a:pt x="354" y="189"/>
                    </a:lnTo>
                    <a:lnTo>
                      <a:pt x="352" y="189"/>
                    </a:lnTo>
                    <a:lnTo>
                      <a:pt x="348" y="190"/>
                    </a:lnTo>
                    <a:lnTo>
                      <a:pt x="345" y="191"/>
                    </a:lnTo>
                    <a:lnTo>
                      <a:pt x="342" y="191"/>
                    </a:lnTo>
                    <a:lnTo>
                      <a:pt x="340" y="193"/>
                    </a:lnTo>
                    <a:lnTo>
                      <a:pt x="334" y="195"/>
                    </a:lnTo>
                    <a:lnTo>
                      <a:pt x="328" y="198"/>
                    </a:lnTo>
                    <a:lnTo>
                      <a:pt x="324" y="199"/>
                    </a:lnTo>
                    <a:lnTo>
                      <a:pt x="321" y="199"/>
                    </a:lnTo>
                    <a:lnTo>
                      <a:pt x="317" y="200"/>
                    </a:lnTo>
                    <a:lnTo>
                      <a:pt x="313" y="200"/>
                    </a:lnTo>
                    <a:lnTo>
                      <a:pt x="312" y="202"/>
                    </a:lnTo>
                    <a:lnTo>
                      <a:pt x="312" y="203"/>
                    </a:lnTo>
                    <a:lnTo>
                      <a:pt x="311" y="204"/>
                    </a:lnTo>
                    <a:lnTo>
                      <a:pt x="309" y="206"/>
                    </a:lnTo>
                    <a:lnTo>
                      <a:pt x="307" y="207"/>
                    </a:lnTo>
                    <a:lnTo>
                      <a:pt x="304" y="210"/>
                    </a:lnTo>
                    <a:lnTo>
                      <a:pt x="301" y="211"/>
                    </a:lnTo>
                    <a:lnTo>
                      <a:pt x="299" y="213"/>
                    </a:lnTo>
                    <a:lnTo>
                      <a:pt x="298" y="215"/>
                    </a:lnTo>
                    <a:lnTo>
                      <a:pt x="297" y="215"/>
                    </a:lnTo>
                    <a:lnTo>
                      <a:pt x="296" y="216"/>
                    </a:lnTo>
                    <a:lnTo>
                      <a:pt x="296" y="218"/>
                    </a:lnTo>
                    <a:lnTo>
                      <a:pt x="296" y="219"/>
                    </a:lnTo>
                    <a:lnTo>
                      <a:pt x="296" y="222"/>
                    </a:lnTo>
                    <a:lnTo>
                      <a:pt x="296" y="224"/>
                    </a:lnTo>
                    <a:lnTo>
                      <a:pt x="298" y="226"/>
                    </a:lnTo>
                    <a:lnTo>
                      <a:pt x="301" y="230"/>
                    </a:lnTo>
                    <a:lnTo>
                      <a:pt x="305" y="234"/>
                    </a:lnTo>
                    <a:lnTo>
                      <a:pt x="308" y="236"/>
                    </a:lnTo>
                    <a:lnTo>
                      <a:pt x="309" y="238"/>
                    </a:lnTo>
                    <a:lnTo>
                      <a:pt x="312" y="240"/>
                    </a:lnTo>
                    <a:lnTo>
                      <a:pt x="312" y="243"/>
                    </a:lnTo>
                    <a:lnTo>
                      <a:pt x="313" y="245"/>
                    </a:lnTo>
                    <a:lnTo>
                      <a:pt x="314" y="247"/>
                    </a:lnTo>
                    <a:lnTo>
                      <a:pt x="314" y="250"/>
                    </a:lnTo>
                    <a:lnTo>
                      <a:pt x="313" y="253"/>
                    </a:lnTo>
                    <a:lnTo>
                      <a:pt x="312" y="256"/>
                    </a:lnTo>
                    <a:lnTo>
                      <a:pt x="309" y="259"/>
                    </a:lnTo>
                    <a:lnTo>
                      <a:pt x="307" y="262"/>
                    </a:lnTo>
                    <a:lnTo>
                      <a:pt x="304" y="265"/>
                    </a:lnTo>
                    <a:lnTo>
                      <a:pt x="303" y="268"/>
                    </a:lnTo>
                    <a:lnTo>
                      <a:pt x="301" y="275"/>
                    </a:lnTo>
                    <a:lnTo>
                      <a:pt x="300" y="281"/>
                    </a:lnTo>
                    <a:lnTo>
                      <a:pt x="297" y="286"/>
                    </a:lnTo>
                    <a:lnTo>
                      <a:pt x="296" y="287"/>
                    </a:lnTo>
                    <a:lnTo>
                      <a:pt x="295" y="289"/>
                    </a:lnTo>
                    <a:lnTo>
                      <a:pt x="293" y="291"/>
                    </a:lnTo>
                    <a:lnTo>
                      <a:pt x="292" y="292"/>
                    </a:lnTo>
                    <a:lnTo>
                      <a:pt x="288" y="295"/>
                    </a:lnTo>
                    <a:lnTo>
                      <a:pt x="286" y="298"/>
                    </a:lnTo>
                    <a:lnTo>
                      <a:pt x="285" y="299"/>
                    </a:lnTo>
                    <a:lnTo>
                      <a:pt x="284" y="301"/>
                    </a:lnTo>
                    <a:lnTo>
                      <a:pt x="284" y="303"/>
                    </a:lnTo>
                    <a:lnTo>
                      <a:pt x="284" y="305"/>
                    </a:lnTo>
                    <a:lnTo>
                      <a:pt x="284" y="307"/>
                    </a:lnTo>
                    <a:lnTo>
                      <a:pt x="283" y="308"/>
                    </a:lnTo>
                    <a:lnTo>
                      <a:pt x="282" y="310"/>
                    </a:lnTo>
                    <a:lnTo>
                      <a:pt x="282" y="312"/>
                    </a:lnTo>
                    <a:lnTo>
                      <a:pt x="277" y="315"/>
                    </a:lnTo>
                    <a:lnTo>
                      <a:pt x="273" y="319"/>
                    </a:lnTo>
                    <a:lnTo>
                      <a:pt x="268" y="322"/>
                    </a:lnTo>
                    <a:lnTo>
                      <a:pt x="265" y="325"/>
                    </a:lnTo>
                    <a:lnTo>
                      <a:pt x="264" y="328"/>
                    </a:lnTo>
                    <a:lnTo>
                      <a:pt x="263" y="332"/>
                    </a:lnTo>
                    <a:lnTo>
                      <a:pt x="263" y="336"/>
                    </a:lnTo>
                    <a:lnTo>
                      <a:pt x="263" y="339"/>
                    </a:lnTo>
                    <a:lnTo>
                      <a:pt x="259" y="344"/>
                    </a:lnTo>
                    <a:lnTo>
                      <a:pt x="254" y="348"/>
                    </a:lnTo>
                    <a:lnTo>
                      <a:pt x="248" y="353"/>
                    </a:lnTo>
                    <a:lnTo>
                      <a:pt x="244" y="357"/>
                    </a:lnTo>
                    <a:lnTo>
                      <a:pt x="243" y="356"/>
                    </a:lnTo>
                    <a:lnTo>
                      <a:pt x="241" y="356"/>
                    </a:lnTo>
                    <a:lnTo>
                      <a:pt x="239" y="355"/>
                    </a:lnTo>
                    <a:lnTo>
                      <a:pt x="239" y="353"/>
                    </a:lnTo>
                    <a:lnTo>
                      <a:pt x="238" y="352"/>
                    </a:lnTo>
                    <a:lnTo>
                      <a:pt x="238" y="348"/>
                    </a:lnTo>
                    <a:lnTo>
                      <a:pt x="240" y="343"/>
                    </a:lnTo>
                    <a:lnTo>
                      <a:pt x="243" y="337"/>
                    </a:lnTo>
                    <a:lnTo>
                      <a:pt x="243" y="335"/>
                    </a:lnTo>
                    <a:lnTo>
                      <a:pt x="243" y="332"/>
                    </a:lnTo>
                    <a:lnTo>
                      <a:pt x="244" y="329"/>
                    </a:lnTo>
                    <a:lnTo>
                      <a:pt x="244" y="325"/>
                    </a:lnTo>
                    <a:lnTo>
                      <a:pt x="244" y="325"/>
                    </a:lnTo>
                    <a:close/>
                    <a:moveTo>
                      <a:pt x="147" y="217"/>
                    </a:moveTo>
                    <a:lnTo>
                      <a:pt x="146" y="218"/>
                    </a:lnTo>
                    <a:lnTo>
                      <a:pt x="144" y="219"/>
                    </a:lnTo>
                    <a:lnTo>
                      <a:pt x="143" y="219"/>
                    </a:lnTo>
                    <a:lnTo>
                      <a:pt x="141" y="219"/>
                    </a:lnTo>
                    <a:lnTo>
                      <a:pt x="137" y="220"/>
                    </a:lnTo>
                    <a:lnTo>
                      <a:pt x="134" y="220"/>
                    </a:lnTo>
                    <a:lnTo>
                      <a:pt x="132" y="220"/>
                    </a:lnTo>
                    <a:lnTo>
                      <a:pt x="130" y="221"/>
                    </a:lnTo>
                    <a:lnTo>
                      <a:pt x="128" y="222"/>
                    </a:lnTo>
                    <a:lnTo>
                      <a:pt x="127" y="223"/>
                    </a:lnTo>
                    <a:lnTo>
                      <a:pt x="125" y="224"/>
                    </a:lnTo>
                    <a:lnTo>
                      <a:pt x="124" y="226"/>
                    </a:lnTo>
                    <a:lnTo>
                      <a:pt x="123" y="227"/>
                    </a:lnTo>
                    <a:lnTo>
                      <a:pt x="121" y="230"/>
                    </a:lnTo>
                    <a:lnTo>
                      <a:pt x="121" y="231"/>
                    </a:lnTo>
                    <a:lnTo>
                      <a:pt x="120" y="233"/>
                    </a:lnTo>
                    <a:lnTo>
                      <a:pt x="120" y="235"/>
                    </a:lnTo>
                    <a:lnTo>
                      <a:pt x="120" y="236"/>
                    </a:lnTo>
                    <a:lnTo>
                      <a:pt x="120" y="241"/>
                    </a:lnTo>
                    <a:lnTo>
                      <a:pt x="122" y="246"/>
                    </a:lnTo>
                    <a:lnTo>
                      <a:pt x="123" y="251"/>
                    </a:lnTo>
                    <a:lnTo>
                      <a:pt x="124" y="256"/>
                    </a:lnTo>
                    <a:lnTo>
                      <a:pt x="126" y="263"/>
                    </a:lnTo>
                    <a:lnTo>
                      <a:pt x="127" y="268"/>
                    </a:lnTo>
                    <a:lnTo>
                      <a:pt x="131" y="279"/>
                    </a:lnTo>
                    <a:lnTo>
                      <a:pt x="135" y="288"/>
                    </a:lnTo>
                    <a:lnTo>
                      <a:pt x="137" y="292"/>
                    </a:lnTo>
                    <a:lnTo>
                      <a:pt x="139" y="295"/>
                    </a:lnTo>
                    <a:lnTo>
                      <a:pt x="139" y="297"/>
                    </a:lnTo>
                    <a:lnTo>
                      <a:pt x="140" y="298"/>
                    </a:lnTo>
                    <a:lnTo>
                      <a:pt x="142" y="299"/>
                    </a:lnTo>
                    <a:lnTo>
                      <a:pt x="143" y="299"/>
                    </a:lnTo>
                    <a:lnTo>
                      <a:pt x="145" y="299"/>
                    </a:lnTo>
                    <a:lnTo>
                      <a:pt x="147" y="298"/>
                    </a:lnTo>
                    <a:lnTo>
                      <a:pt x="148" y="297"/>
                    </a:lnTo>
                    <a:lnTo>
                      <a:pt x="150" y="296"/>
                    </a:lnTo>
                    <a:lnTo>
                      <a:pt x="151" y="295"/>
                    </a:lnTo>
                    <a:lnTo>
                      <a:pt x="152" y="294"/>
                    </a:lnTo>
                    <a:lnTo>
                      <a:pt x="155" y="291"/>
                    </a:lnTo>
                    <a:lnTo>
                      <a:pt x="157" y="287"/>
                    </a:lnTo>
                    <a:lnTo>
                      <a:pt x="156" y="284"/>
                    </a:lnTo>
                    <a:lnTo>
                      <a:pt x="155" y="282"/>
                    </a:lnTo>
                    <a:lnTo>
                      <a:pt x="154" y="280"/>
                    </a:lnTo>
                    <a:lnTo>
                      <a:pt x="153" y="279"/>
                    </a:lnTo>
                    <a:lnTo>
                      <a:pt x="151" y="277"/>
                    </a:lnTo>
                    <a:lnTo>
                      <a:pt x="150" y="276"/>
                    </a:lnTo>
                    <a:lnTo>
                      <a:pt x="147" y="275"/>
                    </a:lnTo>
                    <a:lnTo>
                      <a:pt x="144" y="274"/>
                    </a:lnTo>
                    <a:lnTo>
                      <a:pt x="144" y="271"/>
                    </a:lnTo>
                    <a:lnTo>
                      <a:pt x="144" y="267"/>
                    </a:lnTo>
                    <a:lnTo>
                      <a:pt x="145" y="263"/>
                    </a:lnTo>
                    <a:lnTo>
                      <a:pt x="146" y="260"/>
                    </a:lnTo>
                    <a:lnTo>
                      <a:pt x="147" y="256"/>
                    </a:lnTo>
                    <a:lnTo>
                      <a:pt x="148" y="253"/>
                    </a:lnTo>
                    <a:lnTo>
                      <a:pt x="150" y="250"/>
                    </a:lnTo>
                    <a:lnTo>
                      <a:pt x="151" y="247"/>
                    </a:lnTo>
                    <a:lnTo>
                      <a:pt x="153" y="243"/>
                    </a:lnTo>
                    <a:lnTo>
                      <a:pt x="155" y="241"/>
                    </a:lnTo>
                    <a:lnTo>
                      <a:pt x="157" y="238"/>
                    </a:lnTo>
                    <a:lnTo>
                      <a:pt x="159" y="235"/>
                    </a:lnTo>
                    <a:lnTo>
                      <a:pt x="163" y="231"/>
                    </a:lnTo>
                    <a:lnTo>
                      <a:pt x="167" y="227"/>
                    </a:lnTo>
                    <a:lnTo>
                      <a:pt x="167" y="224"/>
                    </a:lnTo>
                    <a:lnTo>
                      <a:pt x="167" y="221"/>
                    </a:lnTo>
                    <a:lnTo>
                      <a:pt x="163" y="219"/>
                    </a:lnTo>
                    <a:lnTo>
                      <a:pt x="159" y="219"/>
                    </a:lnTo>
                    <a:lnTo>
                      <a:pt x="155" y="218"/>
                    </a:lnTo>
                    <a:lnTo>
                      <a:pt x="154" y="217"/>
                    </a:lnTo>
                    <a:lnTo>
                      <a:pt x="151" y="217"/>
                    </a:lnTo>
                    <a:lnTo>
                      <a:pt x="147" y="217"/>
                    </a:lnTo>
                    <a:lnTo>
                      <a:pt x="147" y="217"/>
                    </a:lnTo>
                    <a:close/>
                    <a:moveTo>
                      <a:pt x="195" y="216"/>
                    </a:moveTo>
                    <a:lnTo>
                      <a:pt x="193" y="220"/>
                    </a:lnTo>
                    <a:lnTo>
                      <a:pt x="191" y="224"/>
                    </a:lnTo>
                    <a:lnTo>
                      <a:pt x="188" y="227"/>
                    </a:lnTo>
                    <a:lnTo>
                      <a:pt x="185" y="231"/>
                    </a:lnTo>
                    <a:lnTo>
                      <a:pt x="183" y="235"/>
                    </a:lnTo>
                    <a:lnTo>
                      <a:pt x="181" y="240"/>
                    </a:lnTo>
                    <a:lnTo>
                      <a:pt x="180" y="243"/>
                    </a:lnTo>
                    <a:lnTo>
                      <a:pt x="179" y="245"/>
                    </a:lnTo>
                    <a:lnTo>
                      <a:pt x="179" y="247"/>
                    </a:lnTo>
                    <a:lnTo>
                      <a:pt x="179" y="250"/>
                    </a:lnTo>
                    <a:lnTo>
                      <a:pt x="180" y="252"/>
                    </a:lnTo>
                    <a:lnTo>
                      <a:pt x="182" y="253"/>
                    </a:lnTo>
                    <a:lnTo>
                      <a:pt x="185" y="254"/>
                    </a:lnTo>
                    <a:lnTo>
                      <a:pt x="188" y="254"/>
                    </a:lnTo>
                    <a:lnTo>
                      <a:pt x="192" y="254"/>
                    </a:lnTo>
                    <a:lnTo>
                      <a:pt x="195" y="253"/>
                    </a:lnTo>
                    <a:lnTo>
                      <a:pt x="199" y="252"/>
                    </a:lnTo>
                    <a:lnTo>
                      <a:pt x="202" y="251"/>
                    </a:lnTo>
                    <a:lnTo>
                      <a:pt x="205" y="250"/>
                    </a:lnTo>
                    <a:lnTo>
                      <a:pt x="208" y="248"/>
                    </a:lnTo>
                    <a:lnTo>
                      <a:pt x="211" y="247"/>
                    </a:lnTo>
                    <a:lnTo>
                      <a:pt x="214" y="244"/>
                    </a:lnTo>
                    <a:lnTo>
                      <a:pt x="217" y="242"/>
                    </a:lnTo>
                    <a:lnTo>
                      <a:pt x="219" y="240"/>
                    </a:lnTo>
                    <a:lnTo>
                      <a:pt x="221" y="238"/>
                    </a:lnTo>
                    <a:lnTo>
                      <a:pt x="223" y="235"/>
                    </a:lnTo>
                    <a:lnTo>
                      <a:pt x="224" y="233"/>
                    </a:lnTo>
                    <a:lnTo>
                      <a:pt x="226" y="231"/>
                    </a:lnTo>
                    <a:lnTo>
                      <a:pt x="226" y="228"/>
                    </a:lnTo>
                    <a:lnTo>
                      <a:pt x="225" y="226"/>
                    </a:lnTo>
                    <a:lnTo>
                      <a:pt x="219" y="222"/>
                    </a:lnTo>
                    <a:lnTo>
                      <a:pt x="213" y="219"/>
                    </a:lnTo>
                    <a:lnTo>
                      <a:pt x="209" y="218"/>
                    </a:lnTo>
                    <a:lnTo>
                      <a:pt x="205" y="217"/>
                    </a:lnTo>
                    <a:lnTo>
                      <a:pt x="201" y="216"/>
                    </a:lnTo>
                    <a:lnTo>
                      <a:pt x="195" y="216"/>
                    </a:lnTo>
                    <a:lnTo>
                      <a:pt x="195" y="216"/>
                    </a:lnTo>
                    <a:close/>
                    <a:moveTo>
                      <a:pt x="256" y="238"/>
                    </a:moveTo>
                    <a:lnTo>
                      <a:pt x="253" y="241"/>
                    </a:lnTo>
                    <a:lnTo>
                      <a:pt x="249" y="244"/>
                    </a:lnTo>
                    <a:lnTo>
                      <a:pt x="248" y="246"/>
                    </a:lnTo>
                    <a:lnTo>
                      <a:pt x="248" y="248"/>
                    </a:lnTo>
                    <a:lnTo>
                      <a:pt x="247" y="250"/>
                    </a:lnTo>
                    <a:lnTo>
                      <a:pt x="247" y="253"/>
                    </a:lnTo>
                    <a:lnTo>
                      <a:pt x="247" y="259"/>
                    </a:lnTo>
                    <a:lnTo>
                      <a:pt x="247" y="267"/>
                    </a:lnTo>
                    <a:lnTo>
                      <a:pt x="247" y="273"/>
                    </a:lnTo>
                    <a:lnTo>
                      <a:pt x="248" y="279"/>
                    </a:lnTo>
                    <a:lnTo>
                      <a:pt x="249" y="282"/>
                    </a:lnTo>
                    <a:lnTo>
                      <a:pt x="250" y="283"/>
                    </a:lnTo>
                    <a:lnTo>
                      <a:pt x="250" y="285"/>
                    </a:lnTo>
                    <a:lnTo>
                      <a:pt x="251" y="286"/>
                    </a:lnTo>
                    <a:lnTo>
                      <a:pt x="251" y="287"/>
                    </a:lnTo>
                    <a:lnTo>
                      <a:pt x="252" y="288"/>
                    </a:lnTo>
                    <a:lnTo>
                      <a:pt x="253" y="288"/>
                    </a:lnTo>
                    <a:lnTo>
                      <a:pt x="255" y="288"/>
                    </a:lnTo>
                    <a:lnTo>
                      <a:pt x="257" y="288"/>
                    </a:lnTo>
                    <a:lnTo>
                      <a:pt x="260" y="288"/>
                    </a:lnTo>
                    <a:lnTo>
                      <a:pt x="263" y="288"/>
                    </a:lnTo>
                    <a:lnTo>
                      <a:pt x="267" y="288"/>
                    </a:lnTo>
                    <a:lnTo>
                      <a:pt x="269" y="283"/>
                    </a:lnTo>
                    <a:lnTo>
                      <a:pt x="272" y="278"/>
                    </a:lnTo>
                    <a:lnTo>
                      <a:pt x="273" y="271"/>
                    </a:lnTo>
                    <a:lnTo>
                      <a:pt x="274" y="264"/>
                    </a:lnTo>
                    <a:lnTo>
                      <a:pt x="274" y="260"/>
                    </a:lnTo>
                    <a:lnTo>
                      <a:pt x="274" y="257"/>
                    </a:lnTo>
                    <a:lnTo>
                      <a:pt x="274" y="254"/>
                    </a:lnTo>
                    <a:lnTo>
                      <a:pt x="273" y="251"/>
                    </a:lnTo>
                    <a:lnTo>
                      <a:pt x="272" y="248"/>
                    </a:lnTo>
                    <a:lnTo>
                      <a:pt x="271" y="246"/>
                    </a:lnTo>
                    <a:lnTo>
                      <a:pt x="269" y="243"/>
                    </a:lnTo>
                    <a:lnTo>
                      <a:pt x="267" y="242"/>
                    </a:lnTo>
                    <a:lnTo>
                      <a:pt x="266" y="241"/>
                    </a:lnTo>
                    <a:lnTo>
                      <a:pt x="265" y="240"/>
                    </a:lnTo>
                    <a:lnTo>
                      <a:pt x="263" y="239"/>
                    </a:lnTo>
                    <a:lnTo>
                      <a:pt x="263" y="239"/>
                    </a:lnTo>
                    <a:lnTo>
                      <a:pt x="259" y="238"/>
                    </a:lnTo>
                    <a:lnTo>
                      <a:pt x="256" y="238"/>
                    </a:lnTo>
                    <a:close/>
                  </a:path>
                </a:pathLst>
              </a:custGeom>
              <a:solidFill>
                <a:srgbClr val="00468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4" name="iṧḻidè"/>
              <p:cNvSpPr/>
              <p:nvPr userDrawn="1"/>
            </p:nvSpPr>
            <p:spPr bwMode="auto">
              <a:xfrm>
                <a:off x="4119563" y="2551113"/>
                <a:ext cx="879475" cy="1211263"/>
              </a:xfrm>
              <a:custGeom>
                <a:avLst/>
                <a:gdLst>
                  <a:gd name="T0" fmla="*/ 343 w 554"/>
                  <a:gd name="T1" fmla="*/ 23 h 763"/>
                  <a:gd name="T2" fmla="*/ 345 w 554"/>
                  <a:gd name="T3" fmla="*/ 54 h 763"/>
                  <a:gd name="T4" fmla="*/ 339 w 554"/>
                  <a:gd name="T5" fmla="*/ 90 h 763"/>
                  <a:gd name="T6" fmla="*/ 392 w 554"/>
                  <a:gd name="T7" fmla="*/ 84 h 763"/>
                  <a:gd name="T8" fmla="*/ 424 w 554"/>
                  <a:gd name="T9" fmla="*/ 58 h 763"/>
                  <a:gd name="T10" fmla="*/ 480 w 554"/>
                  <a:gd name="T11" fmla="*/ 3 h 763"/>
                  <a:gd name="T12" fmla="*/ 527 w 554"/>
                  <a:gd name="T13" fmla="*/ 16 h 763"/>
                  <a:gd name="T14" fmla="*/ 493 w 554"/>
                  <a:gd name="T15" fmla="*/ 52 h 763"/>
                  <a:gd name="T16" fmla="*/ 417 w 554"/>
                  <a:gd name="T17" fmla="*/ 94 h 763"/>
                  <a:gd name="T18" fmla="*/ 333 w 554"/>
                  <a:gd name="T19" fmla="*/ 134 h 763"/>
                  <a:gd name="T20" fmla="*/ 307 w 554"/>
                  <a:gd name="T21" fmla="*/ 200 h 763"/>
                  <a:gd name="T22" fmla="*/ 328 w 554"/>
                  <a:gd name="T23" fmla="*/ 242 h 763"/>
                  <a:gd name="T24" fmla="*/ 372 w 554"/>
                  <a:gd name="T25" fmla="*/ 207 h 763"/>
                  <a:gd name="T26" fmla="*/ 435 w 554"/>
                  <a:gd name="T27" fmla="*/ 164 h 763"/>
                  <a:gd name="T28" fmla="*/ 475 w 554"/>
                  <a:gd name="T29" fmla="*/ 138 h 763"/>
                  <a:gd name="T30" fmla="*/ 519 w 554"/>
                  <a:gd name="T31" fmla="*/ 155 h 763"/>
                  <a:gd name="T32" fmla="*/ 526 w 554"/>
                  <a:gd name="T33" fmla="*/ 186 h 763"/>
                  <a:gd name="T34" fmla="*/ 460 w 554"/>
                  <a:gd name="T35" fmla="*/ 211 h 763"/>
                  <a:gd name="T36" fmla="*/ 383 w 554"/>
                  <a:gd name="T37" fmla="*/ 273 h 763"/>
                  <a:gd name="T38" fmla="*/ 363 w 554"/>
                  <a:gd name="T39" fmla="*/ 342 h 763"/>
                  <a:gd name="T40" fmla="*/ 435 w 554"/>
                  <a:gd name="T41" fmla="*/ 318 h 763"/>
                  <a:gd name="T42" fmla="*/ 511 w 554"/>
                  <a:gd name="T43" fmla="*/ 278 h 763"/>
                  <a:gd name="T44" fmla="*/ 542 w 554"/>
                  <a:gd name="T45" fmla="*/ 305 h 763"/>
                  <a:gd name="T46" fmla="*/ 472 w 554"/>
                  <a:gd name="T47" fmla="*/ 329 h 763"/>
                  <a:gd name="T48" fmla="*/ 362 w 554"/>
                  <a:gd name="T49" fmla="*/ 371 h 763"/>
                  <a:gd name="T50" fmla="*/ 337 w 554"/>
                  <a:gd name="T51" fmla="*/ 461 h 763"/>
                  <a:gd name="T52" fmla="*/ 401 w 554"/>
                  <a:gd name="T53" fmla="*/ 480 h 763"/>
                  <a:gd name="T54" fmla="*/ 381 w 554"/>
                  <a:gd name="T55" fmla="*/ 527 h 763"/>
                  <a:gd name="T56" fmla="*/ 337 w 554"/>
                  <a:gd name="T57" fmla="*/ 571 h 763"/>
                  <a:gd name="T58" fmla="*/ 343 w 554"/>
                  <a:gd name="T59" fmla="*/ 648 h 763"/>
                  <a:gd name="T60" fmla="*/ 342 w 554"/>
                  <a:gd name="T61" fmla="*/ 730 h 763"/>
                  <a:gd name="T62" fmla="*/ 315 w 554"/>
                  <a:gd name="T63" fmla="*/ 757 h 763"/>
                  <a:gd name="T64" fmla="*/ 274 w 554"/>
                  <a:gd name="T65" fmla="*/ 705 h 763"/>
                  <a:gd name="T66" fmla="*/ 296 w 554"/>
                  <a:gd name="T67" fmla="*/ 659 h 763"/>
                  <a:gd name="T68" fmla="*/ 287 w 554"/>
                  <a:gd name="T69" fmla="*/ 569 h 763"/>
                  <a:gd name="T70" fmla="*/ 244 w 554"/>
                  <a:gd name="T71" fmla="*/ 604 h 763"/>
                  <a:gd name="T72" fmla="*/ 194 w 554"/>
                  <a:gd name="T73" fmla="*/ 575 h 763"/>
                  <a:gd name="T74" fmla="*/ 264 w 554"/>
                  <a:gd name="T75" fmla="*/ 522 h 763"/>
                  <a:gd name="T76" fmla="*/ 307 w 554"/>
                  <a:gd name="T77" fmla="*/ 479 h 763"/>
                  <a:gd name="T78" fmla="*/ 307 w 554"/>
                  <a:gd name="T79" fmla="*/ 394 h 763"/>
                  <a:gd name="T80" fmla="*/ 262 w 554"/>
                  <a:gd name="T81" fmla="*/ 410 h 763"/>
                  <a:gd name="T82" fmla="*/ 227 w 554"/>
                  <a:gd name="T83" fmla="*/ 430 h 763"/>
                  <a:gd name="T84" fmla="*/ 146 w 554"/>
                  <a:gd name="T85" fmla="*/ 486 h 763"/>
                  <a:gd name="T86" fmla="*/ 106 w 554"/>
                  <a:gd name="T87" fmla="*/ 535 h 763"/>
                  <a:gd name="T88" fmla="*/ 44 w 554"/>
                  <a:gd name="T89" fmla="*/ 559 h 763"/>
                  <a:gd name="T90" fmla="*/ 1 w 554"/>
                  <a:gd name="T91" fmla="*/ 526 h 763"/>
                  <a:gd name="T92" fmla="*/ 34 w 554"/>
                  <a:gd name="T93" fmla="*/ 505 h 763"/>
                  <a:gd name="T94" fmla="*/ 62 w 554"/>
                  <a:gd name="T95" fmla="*/ 488 h 763"/>
                  <a:gd name="T96" fmla="*/ 108 w 554"/>
                  <a:gd name="T97" fmla="*/ 471 h 763"/>
                  <a:gd name="T98" fmla="*/ 160 w 554"/>
                  <a:gd name="T99" fmla="*/ 442 h 763"/>
                  <a:gd name="T100" fmla="*/ 196 w 554"/>
                  <a:gd name="T101" fmla="*/ 423 h 763"/>
                  <a:gd name="T102" fmla="*/ 294 w 554"/>
                  <a:gd name="T103" fmla="*/ 376 h 763"/>
                  <a:gd name="T104" fmla="*/ 316 w 554"/>
                  <a:gd name="T105" fmla="*/ 352 h 763"/>
                  <a:gd name="T106" fmla="*/ 309 w 554"/>
                  <a:gd name="T107" fmla="*/ 274 h 763"/>
                  <a:gd name="T108" fmla="*/ 262 w 554"/>
                  <a:gd name="T109" fmla="*/ 313 h 763"/>
                  <a:gd name="T110" fmla="*/ 206 w 554"/>
                  <a:gd name="T111" fmla="*/ 336 h 763"/>
                  <a:gd name="T112" fmla="*/ 198 w 554"/>
                  <a:gd name="T113" fmla="*/ 303 h 763"/>
                  <a:gd name="T114" fmla="*/ 263 w 554"/>
                  <a:gd name="T115" fmla="*/ 250 h 763"/>
                  <a:gd name="T116" fmla="*/ 290 w 554"/>
                  <a:gd name="T117" fmla="*/ 153 h 763"/>
                  <a:gd name="T118" fmla="*/ 268 w 554"/>
                  <a:gd name="T119" fmla="*/ 129 h 763"/>
                  <a:gd name="T120" fmla="*/ 291 w 554"/>
                  <a:gd name="T121" fmla="*/ 90 h 763"/>
                  <a:gd name="T122" fmla="*/ 288 w 554"/>
                  <a:gd name="T123" fmla="*/ 40 h 7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54" h="763">
                    <a:moveTo>
                      <a:pt x="303" y="20"/>
                    </a:moveTo>
                    <a:lnTo>
                      <a:pt x="306" y="20"/>
                    </a:lnTo>
                    <a:lnTo>
                      <a:pt x="308" y="20"/>
                    </a:lnTo>
                    <a:lnTo>
                      <a:pt x="308" y="18"/>
                    </a:lnTo>
                    <a:lnTo>
                      <a:pt x="309" y="17"/>
                    </a:lnTo>
                    <a:lnTo>
                      <a:pt x="310" y="14"/>
                    </a:lnTo>
                    <a:lnTo>
                      <a:pt x="312" y="13"/>
                    </a:lnTo>
                    <a:lnTo>
                      <a:pt x="314" y="12"/>
                    </a:lnTo>
                    <a:lnTo>
                      <a:pt x="316" y="11"/>
                    </a:lnTo>
                    <a:lnTo>
                      <a:pt x="319" y="10"/>
                    </a:lnTo>
                    <a:lnTo>
                      <a:pt x="322" y="10"/>
                    </a:lnTo>
                    <a:lnTo>
                      <a:pt x="326" y="10"/>
                    </a:lnTo>
                    <a:lnTo>
                      <a:pt x="329" y="10"/>
                    </a:lnTo>
                    <a:lnTo>
                      <a:pt x="335" y="15"/>
                    </a:lnTo>
                    <a:lnTo>
                      <a:pt x="342" y="22"/>
                    </a:lnTo>
                    <a:lnTo>
                      <a:pt x="343" y="23"/>
                    </a:lnTo>
                    <a:lnTo>
                      <a:pt x="345" y="25"/>
                    </a:lnTo>
                    <a:lnTo>
                      <a:pt x="346" y="26"/>
                    </a:lnTo>
                    <a:lnTo>
                      <a:pt x="347" y="28"/>
                    </a:lnTo>
                    <a:lnTo>
                      <a:pt x="347" y="30"/>
                    </a:lnTo>
                    <a:lnTo>
                      <a:pt x="348" y="33"/>
                    </a:lnTo>
                    <a:lnTo>
                      <a:pt x="347" y="34"/>
                    </a:lnTo>
                    <a:lnTo>
                      <a:pt x="347" y="37"/>
                    </a:lnTo>
                    <a:lnTo>
                      <a:pt x="347" y="39"/>
                    </a:lnTo>
                    <a:lnTo>
                      <a:pt x="348" y="42"/>
                    </a:lnTo>
                    <a:lnTo>
                      <a:pt x="348" y="44"/>
                    </a:lnTo>
                    <a:lnTo>
                      <a:pt x="347" y="46"/>
                    </a:lnTo>
                    <a:lnTo>
                      <a:pt x="347" y="48"/>
                    </a:lnTo>
                    <a:lnTo>
                      <a:pt x="347" y="50"/>
                    </a:lnTo>
                    <a:lnTo>
                      <a:pt x="346" y="51"/>
                    </a:lnTo>
                    <a:lnTo>
                      <a:pt x="345" y="52"/>
                    </a:lnTo>
                    <a:lnTo>
                      <a:pt x="345" y="54"/>
                    </a:lnTo>
                    <a:lnTo>
                      <a:pt x="345" y="54"/>
                    </a:lnTo>
                    <a:lnTo>
                      <a:pt x="345" y="55"/>
                    </a:lnTo>
                    <a:lnTo>
                      <a:pt x="345" y="57"/>
                    </a:lnTo>
                    <a:lnTo>
                      <a:pt x="345" y="58"/>
                    </a:lnTo>
                    <a:lnTo>
                      <a:pt x="346" y="61"/>
                    </a:lnTo>
                    <a:lnTo>
                      <a:pt x="346" y="63"/>
                    </a:lnTo>
                    <a:lnTo>
                      <a:pt x="347" y="66"/>
                    </a:lnTo>
                    <a:lnTo>
                      <a:pt x="346" y="67"/>
                    </a:lnTo>
                    <a:lnTo>
                      <a:pt x="346" y="70"/>
                    </a:lnTo>
                    <a:lnTo>
                      <a:pt x="345" y="71"/>
                    </a:lnTo>
                    <a:lnTo>
                      <a:pt x="344" y="74"/>
                    </a:lnTo>
                    <a:lnTo>
                      <a:pt x="343" y="77"/>
                    </a:lnTo>
                    <a:lnTo>
                      <a:pt x="340" y="80"/>
                    </a:lnTo>
                    <a:lnTo>
                      <a:pt x="340" y="83"/>
                    </a:lnTo>
                    <a:lnTo>
                      <a:pt x="339" y="86"/>
                    </a:lnTo>
                    <a:lnTo>
                      <a:pt x="339" y="90"/>
                    </a:lnTo>
                    <a:lnTo>
                      <a:pt x="339" y="94"/>
                    </a:lnTo>
                    <a:lnTo>
                      <a:pt x="340" y="101"/>
                    </a:lnTo>
                    <a:lnTo>
                      <a:pt x="340" y="106"/>
                    </a:lnTo>
                    <a:lnTo>
                      <a:pt x="343" y="106"/>
                    </a:lnTo>
                    <a:lnTo>
                      <a:pt x="347" y="106"/>
                    </a:lnTo>
                    <a:lnTo>
                      <a:pt x="350" y="106"/>
                    </a:lnTo>
                    <a:lnTo>
                      <a:pt x="352" y="106"/>
                    </a:lnTo>
                    <a:lnTo>
                      <a:pt x="357" y="102"/>
                    </a:lnTo>
                    <a:lnTo>
                      <a:pt x="366" y="96"/>
                    </a:lnTo>
                    <a:lnTo>
                      <a:pt x="375" y="90"/>
                    </a:lnTo>
                    <a:lnTo>
                      <a:pt x="380" y="87"/>
                    </a:lnTo>
                    <a:lnTo>
                      <a:pt x="383" y="86"/>
                    </a:lnTo>
                    <a:lnTo>
                      <a:pt x="387" y="86"/>
                    </a:lnTo>
                    <a:lnTo>
                      <a:pt x="389" y="85"/>
                    </a:lnTo>
                    <a:lnTo>
                      <a:pt x="391" y="85"/>
                    </a:lnTo>
                    <a:lnTo>
                      <a:pt x="392" y="84"/>
                    </a:lnTo>
                    <a:lnTo>
                      <a:pt x="394" y="83"/>
                    </a:lnTo>
                    <a:lnTo>
                      <a:pt x="396" y="81"/>
                    </a:lnTo>
                    <a:lnTo>
                      <a:pt x="398" y="79"/>
                    </a:lnTo>
                    <a:lnTo>
                      <a:pt x="399" y="77"/>
                    </a:lnTo>
                    <a:lnTo>
                      <a:pt x="401" y="74"/>
                    </a:lnTo>
                    <a:lnTo>
                      <a:pt x="403" y="72"/>
                    </a:lnTo>
                    <a:lnTo>
                      <a:pt x="404" y="70"/>
                    </a:lnTo>
                    <a:lnTo>
                      <a:pt x="407" y="68"/>
                    </a:lnTo>
                    <a:lnTo>
                      <a:pt x="408" y="66"/>
                    </a:lnTo>
                    <a:lnTo>
                      <a:pt x="411" y="64"/>
                    </a:lnTo>
                    <a:lnTo>
                      <a:pt x="415" y="63"/>
                    </a:lnTo>
                    <a:lnTo>
                      <a:pt x="417" y="62"/>
                    </a:lnTo>
                    <a:lnTo>
                      <a:pt x="419" y="62"/>
                    </a:lnTo>
                    <a:lnTo>
                      <a:pt x="420" y="61"/>
                    </a:lnTo>
                    <a:lnTo>
                      <a:pt x="422" y="60"/>
                    </a:lnTo>
                    <a:lnTo>
                      <a:pt x="424" y="58"/>
                    </a:lnTo>
                    <a:lnTo>
                      <a:pt x="427" y="55"/>
                    </a:lnTo>
                    <a:lnTo>
                      <a:pt x="428" y="53"/>
                    </a:lnTo>
                    <a:lnTo>
                      <a:pt x="431" y="50"/>
                    </a:lnTo>
                    <a:lnTo>
                      <a:pt x="434" y="46"/>
                    </a:lnTo>
                    <a:lnTo>
                      <a:pt x="439" y="41"/>
                    </a:lnTo>
                    <a:lnTo>
                      <a:pt x="443" y="38"/>
                    </a:lnTo>
                    <a:lnTo>
                      <a:pt x="447" y="37"/>
                    </a:lnTo>
                    <a:lnTo>
                      <a:pt x="451" y="33"/>
                    </a:lnTo>
                    <a:lnTo>
                      <a:pt x="455" y="29"/>
                    </a:lnTo>
                    <a:lnTo>
                      <a:pt x="459" y="24"/>
                    </a:lnTo>
                    <a:lnTo>
                      <a:pt x="463" y="20"/>
                    </a:lnTo>
                    <a:lnTo>
                      <a:pt x="466" y="15"/>
                    </a:lnTo>
                    <a:lnTo>
                      <a:pt x="470" y="11"/>
                    </a:lnTo>
                    <a:lnTo>
                      <a:pt x="474" y="7"/>
                    </a:lnTo>
                    <a:lnTo>
                      <a:pt x="478" y="4"/>
                    </a:lnTo>
                    <a:lnTo>
                      <a:pt x="480" y="3"/>
                    </a:lnTo>
                    <a:lnTo>
                      <a:pt x="483" y="2"/>
                    </a:lnTo>
                    <a:lnTo>
                      <a:pt x="486" y="1"/>
                    </a:lnTo>
                    <a:lnTo>
                      <a:pt x="488" y="0"/>
                    </a:lnTo>
                    <a:lnTo>
                      <a:pt x="491" y="0"/>
                    </a:lnTo>
                    <a:lnTo>
                      <a:pt x="493" y="0"/>
                    </a:lnTo>
                    <a:lnTo>
                      <a:pt x="496" y="0"/>
                    </a:lnTo>
                    <a:lnTo>
                      <a:pt x="499" y="1"/>
                    </a:lnTo>
                    <a:lnTo>
                      <a:pt x="503" y="2"/>
                    </a:lnTo>
                    <a:lnTo>
                      <a:pt x="508" y="5"/>
                    </a:lnTo>
                    <a:lnTo>
                      <a:pt x="513" y="8"/>
                    </a:lnTo>
                    <a:lnTo>
                      <a:pt x="517" y="10"/>
                    </a:lnTo>
                    <a:lnTo>
                      <a:pt x="520" y="13"/>
                    </a:lnTo>
                    <a:lnTo>
                      <a:pt x="523" y="14"/>
                    </a:lnTo>
                    <a:lnTo>
                      <a:pt x="525" y="14"/>
                    </a:lnTo>
                    <a:lnTo>
                      <a:pt x="526" y="15"/>
                    </a:lnTo>
                    <a:lnTo>
                      <a:pt x="527" y="16"/>
                    </a:lnTo>
                    <a:lnTo>
                      <a:pt x="528" y="18"/>
                    </a:lnTo>
                    <a:lnTo>
                      <a:pt x="529" y="19"/>
                    </a:lnTo>
                    <a:lnTo>
                      <a:pt x="530" y="21"/>
                    </a:lnTo>
                    <a:lnTo>
                      <a:pt x="530" y="22"/>
                    </a:lnTo>
                    <a:lnTo>
                      <a:pt x="530" y="24"/>
                    </a:lnTo>
                    <a:lnTo>
                      <a:pt x="529" y="26"/>
                    </a:lnTo>
                    <a:lnTo>
                      <a:pt x="529" y="27"/>
                    </a:lnTo>
                    <a:lnTo>
                      <a:pt x="527" y="29"/>
                    </a:lnTo>
                    <a:lnTo>
                      <a:pt x="527" y="30"/>
                    </a:lnTo>
                    <a:lnTo>
                      <a:pt x="525" y="33"/>
                    </a:lnTo>
                    <a:lnTo>
                      <a:pt x="522" y="36"/>
                    </a:lnTo>
                    <a:lnTo>
                      <a:pt x="519" y="38"/>
                    </a:lnTo>
                    <a:lnTo>
                      <a:pt x="515" y="41"/>
                    </a:lnTo>
                    <a:lnTo>
                      <a:pt x="507" y="46"/>
                    </a:lnTo>
                    <a:lnTo>
                      <a:pt x="499" y="49"/>
                    </a:lnTo>
                    <a:lnTo>
                      <a:pt x="493" y="52"/>
                    </a:lnTo>
                    <a:lnTo>
                      <a:pt x="488" y="54"/>
                    </a:lnTo>
                    <a:lnTo>
                      <a:pt x="481" y="59"/>
                    </a:lnTo>
                    <a:lnTo>
                      <a:pt x="474" y="64"/>
                    </a:lnTo>
                    <a:lnTo>
                      <a:pt x="467" y="69"/>
                    </a:lnTo>
                    <a:lnTo>
                      <a:pt x="459" y="74"/>
                    </a:lnTo>
                    <a:lnTo>
                      <a:pt x="457" y="77"/>
                    </a:lnTo>
                    <a:lnTo>
                      <a:pt x="454" y="80"/>
                    </a:lnTo>
                    <a:lnTo>
                      <a:pt x="450" y="82"/>
                    </a:lnTo>
                    <a:lnTo>
                      <a:pt x="446" y="83"/>
                    </a:lnTo>
                    <a:lnTo>
                      <a:pt x="441" y="85"/>
                    </a:lnTo>
                    <a:lnTo>
                      <a:pt x="437" y="86"/>
                    </a:lnTo>
                    <a:lnTo>
                      <a:pt x="432" y="87"/>
                    </a:lnTo>
                    <a:lnTo>
                      <a:pt x="427" y="89"/>
                    </a:lnTo>
                    <a:lnTo>
                      <a:pt x="423" y="90"/>
                    </a:lnTo>
                    <a:lnTo>
                      <a:pt x="420" y="92"/>
                    </a:lnTo>
                    <a:lnTo>
                      <a:pt x="417" y="94"/>
                    </a:lnTo>
                    <a:lnTo>
                      <a:pt x="415" y="97"/>
                    </a:lnTo>
                    <a:lnTo>
                      <a:pt x="411" y="99"/>
                    </a:lnTo>
                    <a:lnTo>
                      <a:pt x="408" y="102"/>
                    </a:lnTo>
                    <a:lnTo>
                      <a:pt x="405" y="102"/>
                    </a:lnTo>
                    <a:lnTo>
                      <a:pt x="402" y="102"/>
                    </a:lnTo>
                    <a:lnTo>
                      <a:pt x="398" y="103"/>
                    </a:lnTo>
                    <a:lnTo>
                      <a:pt x="395" y="104"/>
                    </a:lnTo>
                    <a:lnTo>
                      <a:pt x="387" y="108"/>
                    </a:lnTo>
                    <a:lnTo>
                      <a:pt x="379" y="113"/>
                    </a:lnTo>
                    <a:lnTo>
                      <a:pt x="371" y="117"/>
                    </a:lnTo>
                    <a:lnTo>
                      <a:pt x="363" y="122"/>
                    </a:lnTo>
                    <a:lnTo>
                      <a:pt x="355" y="126"/>
                    </a:lnTo>
                    <a:lnTo>
                      <a:pt x="347" y="130"/>
                    </a:lnTo>
                    <a:lnTo>
                      <a:pt x="343" y="131"/>
                    </a:lnTo>
                    <a:lnTo>
                      <a:pt x="338" y="132"/>
                    </a:lnTo>
                    <a:lnTo>
                      <a:pt x="333" y="134"/>
                    </a:lnTo>
                    <a:lnTo>
                      <a:pt x="327" y="134"/>
                    </a:lnTo>
                    <a:lnTo>
                      <a:pt x="325" y="142"/>
                    </a:lnTo>
                    <a:lnTo>
                      <a:pt x="322" y="149"/>
                    </a:lnTo>
                    <a:lnTo>
                      <a:pt x="318" y="155"/>
                    </a:lnTo>
                    <a:lnTo>
                      <a:pt x="315" y="162"/>
                    </a:lnTo>
                    <a:lnTo>
                      <a:pt x="314" y="163"/>
                    </a:lnTo>
                    <a:lnTo>
                      <a:pt x="314" y="166"/>
                    </a:lnTo>
                    <a:lnTo>
                      <a:pt x="313" y="169"/>
                    </a:lnTo>
                    <a:lnTo>
                      <a:pt x="312" y="173"/>
                    </a:lnTo>
                    <a:lnTo>
                      <a:pt x="312" y="176"/>
                    </a:lnTo>
                    <a:lnTo>
                      <a:pt x="310" y="180"/>
                    </a:lnTo>
                    <a:lnTo>
                      <a:pt x="310" y="184"/>
                    </a:lnTo>
                    <a:lnTo>
                      <a:pt x="308" y="187"/>
                    </a:lnTo>
                    <a:lnTo>
                      <a:pt x="307" y="191"/>
                    </a:lnTo>
                    <a:lnTo>
                      <a:pt x="307" y="195"/>
                    </a:lnTo>
                    <a:lnTo>
                      <a:pt x="307" y="200"/>
                    </a:lnTo>
                    <a:lnTo>
                      <a:pt x="307" y="203"/>
                    </a:lnTo>
                    <a:lnTo>
                      <a:pt x="305" y="209"/>
                    </a:lnTo>
                    <a:lnTo>
                      <a:pt x="303" y="214"/>
                    </a:lnTo>
                    <a:lnTo>
                      <a:pt x="302" y="219"/>
                    </a:lnTo>
                    <a:lnTo>
                      <a:pt x="301" y="224"/>
                    </a:lnTo>
                    <a:lnTo>
                      <a:pt x="299" y="230"/>
                    </a:lnTo>
                    <a:lnTo>
                      <a:pt x="299" y="237"/>
                    </a:lnTo>
                    <a:lnTo>
                      <a:pt x="298" y="242"/>
                    </a:lnTo>
                    <a:lnTo>
                      <a:pt x="299" y="250"/>
                    </a:lnTo>
                    <a:lnTo>
                      <a:pt x="301" y="250"/>
                    </a:lnTo>
                    <a:lnTo>
                      <a:pt x="302" y="251"/>
                    </a:lnTo>
                    <a:lnTo>
                      <a:pt x="304" y="251"/>
                    </a:lnTo>
                    <a:lnTo>
                      <a:pt x="307" y="251"/>
                    </a:lnTo>
                    <a:lnTo>
                      <a:pt x="316" y="248"/>
                    </a:lnTo>
                    <a:lnTo>
                      <a:pt x="324" y="244"/>
                    </a:lnTo>
                    <a:lnTo>
                      <a:pt x="328" y="242"/>
                    </a:lnTo>
                    <a:lnTo>
                      <a:pt x="331" y="240"/>
                    </a:lnTo>
                    <a:lnTo>
                      <a:pt x="335" y="238"/>
                    </a:lnTo>
                    <a:lnTo>
                      <a:pt x="338" y="236"/>
                    </a:lnTo>
                    <a:lnTo>
                      <a:pt x="341" y="233"/>
                    </a:lnTo>
                    <a:lnTo>
                      <a:pt x="343" y="230"/>
                    </a:lnTo>
                    <a:lnTo>
                      <a:pt x="346" y="227"/>
                    </a:lnTo>
                    <a:lnTo>
                      <a:pt x="348" y="224"/>
                    </a:lnTo>
                    <a:lnTo>
                      <a:pt x="351" y="221"/>
                    </a:lnTo>
                    <a:lnTo>
                      <a:pt x="353" y="217"/>
                    </a:lnTo>
                    <a:lnTo>
                      <a:pt x="355" y="213"/>
                    </a:lnTo>
                    <a:lnTo>
                      <a:pt x="357" y="208"/>
                    </a:lnTo>
                    <a:lnTo>
                      <a:pt x="360" y="208"/>
                    </a:lnTo>
                    <a:lnTo>
                      <a:pt x="363" y="207"/>
                    </a:lnTo>
                    <a:lnTo>
                      <a:pt x="364" y="206"/>
                    </a:lnTo>
                    <a:lnTo>
                      <a:pt x="367" y="205"/>
                    </a:lnTo>
                    <a:lnTo>
                      <a:pt x="372" y="207"/>
                    </a:lnTo>
                    <a:lnTo>
                      <a:pt x="378" y="211"/>
                    </a:lnTo>
                    <a:lnTo>
                      <a:pt x="381" y="213"/>
                    </a:lnTo>
                    <a:lnTo>
                      <a:pt x="385" y="214"/>
                    </a:lnTo>
                    <a:lnTo>
                      <a:pt x="387" y="214"/>
                    </a:lnTo>
                    <a:lnTo>
                      <a:pt x="389" y="214"/>
                    </a:lnTo>
                    <a:lnTo>
                      <a:pt x="391" y="213"/>
                    </a:lnTo>
                    <a:lnTo>
                      <a:pt x="394" y="213"/>
                    </a:lnTo>
                    <a:lnTo>
                      <a:pt x="395" y="211"/>
                    </a:lnTo>
                    <a:lnTo>
                      <a:pt x="398" y="210"/>
                    </a:lnTo>
                    <a:lnTo>
                      <a:pt x="400" y="207"/>
                    </a:lnTo>
                    <a:lnTo>
                      <a:pt x="403" y="204"/>
                    </a:lnTo>
                    <a:lnTo>
                      <a:pt x="410" y="197"/>
                    </a:lnTo>
                    <a:lnTo>
                      <a:pt x="417" y="188"/>
                    </a:lnTo>
                    <a:lnTo>
                      <a:pt x="424" y="179"/>
                    </a:lnTo>
                    <a:lnTo>
                      <a:pt x="431" y="170"/>
                    </a:lnTo>
                    <a:lnTo>
                      <a:pt x="435" y="164"/>
                    </a:lnTo>
                    <a:lnTo>
                      <a:pt x="439" y="159"/>
                    </a:lnTo>
                    <a:lnTo>
                      <a:pt x="442" y="150"/>
                    </a:lnTo>
                    <a:lnTo>
                      <a:pt x="444" y="141"/>
                    </a:lnTo>
                    <a:lnTo>
                      <a:pt x="446" y="137"/>
                    </a:lnTo>
                    <a:lnTo>
                      <a:pt x="447" y="134"/>
                    </a:lnTo>
                    <a:lnTo>
                      <a:pt x="448" y="131"/>
                    </a:lnTo>
                    <a:lnTo>
                      <a:pt x="450" y="130"/>
                    </a:lnTo>
                    <a:lnTo>
                      <a:pt x="451" y="128"/>
                    </a:lnTo>
                    <a:lnTo>
                      <a:pt x="454" y="126"/>
                    </a:lnTo>
                    <a:lnTo>
                      <a:pt x="457" y="127"/>
                    </a:lnTo>
                    <a:lnTo>
                      <a:pt x="461" y="127"/>
                    </a:lnTo>
                    <a:lnTo>
                      <a:pt x="465" y="128"/>
                    </a:lnTo>
                    <a:lnTo>
                      <a:pt x="469" y="129"/>
                    </a:lnTo>
                    <a:lnTo>
                      <a:pt x="471" y="132"/>
                    </a:lnTo>
                    <a:lnTo>
                      <a:pt x="473" y="134"/>
                    </a:lnTo>
                    <a:lnTo>
                      <a:pt x="475" y="138"/>
                    </a:lnTo>
                    <a:lnTo>
                      <a:pt x="478" y="140"/>
                    </a:lnTo>
                    <a:lnTo>
                      <a:pt x="478" y="144"/>
                    </a:lnTo>
                    <a:lnTo>
                      <a:pt x="479" y="147"/>
                    </a:lnTo>
                    <a:lnTo>
                      <a:pt x="479" y="151"/>
                    </a:lnTo>
                    <a:lnTo>
                      <a:pt x="478" y="155"/>
                    </a:lnTo>
                    <a:lnTo>
                      <a:pt x="478" y="162"/>
                    </a:lnTo>
                    <a:lnTo>
                      <a:pt x="478" y="168"/>
                    </a:lnTo>
                    <a:lnTo>
                      <a:pt x="480" y="169"/>
                    </a:lnTo>
                    <a:lnTo>
                      <a:pt x="483" y="170"/>
                    </a:lnTo>
                    <a:lnTo>
                      <a:pt x="486" y="168"/>
                    </a:lnTo>
                    <a:lnTo>
                      <a:pt x="491" y="166"/>
                    </a:lnTo>
                    <a:lnTo>
                      <a:pt x="498" y="162"/>
                    </a:lnTo>
                    <a:lnTo>
                      <a:pt x="506" y="159"/>
                    </a:lnTo>
                    <a:lnTo>
                      <a:pt x="511" y="158"/>
                    </a:lnTo>
                    <a:lnTo>
                      <a:pt x="515" y="156"/>
                    </a:lnTo>
                    <a:lnTo>
                      <a:pt x="519" y="155"/>
                    </a:lnTo>
                    <a:lnTo>
                      <a:pt x="523" y="154"/>
                    </a:lnTo>
                    <a:lnTo>
                      <a:pt x="527" y="154"/>
                    </a:lnTo>
                    <a:lnTo>
                      <a:pt x="531" y="154"/>
                    </a:lnTo>
                    <a:lnTo>
                      <a:pt x="535" y="154"/>
                    </a:lnTo>
                    <a:lnTo>
                      <a:pt x="537" y="155"/>
                    </a:lnTo>
                    <a:lnTo>
                      <a:pt x="539" y="156"/>
                    </a:lnTo>
                    <a:lnTo>
                      <a:pt x="542" y="158"/>
                    </a:lnTo>
                    <a:lnTo>
                      <a:pt x="544" y="159"/>
                    </a:lnTo>
                    <a:lnTo>
                      <a:pt x="547" y="162"/>
                    </a:lnTo>
                    <a:lnTo>
                      <a:pt x="548" y="164"/>
                    </a:lnTo>
                    <a:lnTo>
                      <a:pt x="550" y="166"/>
                    </a:lnTo>
                    <a:lnTo>
                      <a:pt x="551" y="170"/>
                    </a:lnTo>
                    <a:lnTo>
                      <a:pt x="551" y="174"/>
                    </a:lnTo>
                    <a:lnTo>
                      <a:pt x="542" y="178"/>
                    </a:lnTo>
                    <a:lnTo>
                      <a:pt x="531" y="183"/>
                    </a:lnTo>
                    <a:lnTo>
                      <a:pt x="526" y="186"/>
                    </a:lnTo>
                    <a:lnTo>
                      <a:pt x="521" y="189"/>
                    </a:lnTo>
                    <a:lnTo>
                      <a:pt x="516" y="191"/>
                    </a:lnTo>
                    <a:lnTo>
                      <a:pt x="512" y="194"/>
                    </a:lnTo>
                    <a:lnTo>
                      <a:pt x="511" y="195"/>
                    </a:lnTo>
                    <a:lnTo>
                      <a:pt x="509" y="196"/>
                    </a:lnTo>
                    <a:lnTo>
                      <a:pt x="507" y="196"/>
                    </a:lnTo>
                    <a:lnTo>
                      <a:pt x="504" y="196"/>
                    </a:lnTo>
                    <a:lnTo>
                      <a:pt x="502" y="195"/>
                    </a:lnTo>
                    <a:lnTo>
                      <a:pt x="499" y="195"/>
                    </a:lnTo>
                    <a:lnTo>
                      <a:pt x="498" y="196"/>
                    </a:lnTo>
                    <a:lnTo>
                      <a:pt x="495" y="196"/>
                    </a:lnTo>
                    <a:lnTo>
                      <a:pt x="488" y="200"/>
                    </a:lnTo>
                    <a:lnTo>
                      <a:pt x="479" y="203"/>
                    </a:lnTo>
                    <a:lnTo>
                      <a:pt x="471" y="207"/>
                    </a:lnTo>
                    <a:lnTo>
                      <a:pt x="464" y="210"/>
                    </a:lnTo>
                    <a:lnTo>
                      <a:pt x="460" y="211"/>
                    </a:lnTo>
                    <a:lnTo>
                      <a:pt x="455" y="212"/>
                    </a:lnTo>
                    <a:lnTo>
                      <a:pt x="451" y="213"/>
                    </a:lnTo>
                    <a:lnTo>
                      <a:pt x="446" y="213"/>
                    </a:lnTo>
                    <a:lnTo>
                      <a:pt x="439" y="215"/>
                    </a:lnTo>
                    <a:lnTo>
                      <a:pt x="431" y="219"/>
                    </a:lnTo>
                    <a:lnTo>
                      <a:pt x="427" y="221"/>
                    </a:lnTo>
                    <a:lnTo>
                      <a:pt x="423" y="223"/>
                    </a:lnTo>
                    <a:lnTo>
                      <a:pt x="419" y="225"/>
                    </a:lnTo>
                    <a:lnTo>
                      <a:pt x="417" y="226"/>
                    </a:lnTo>
                    <a:lnTo>
                      <a:pt x="413" y="230"/>
                    </a:lnTo>
                    <a:lnTo>
                      <a:pt x="409" y="234"/>
                    </a:lnTo>
                    <a:lnTo>
                      <a:pt x="405" y="238"/>
                    </a:lnTo>
                    <a:lnTo>
                      <a:pt x="402" y="243"/>
                    </a:lnTo>
                    <a:lnTo>
                      <a:pt x="395" y="253"/>
                    </a:lnTo>
                    <a:lnTo>
                      <a:pt x="389" y="263"/>
                    </a:lnTo>
                    <a:lnTo>
                      <a:pt x="383" y="273"/>
                    </a:lnTo>
                    <a:lnTo>
                      <a:pt x="378" y="282"/>
                    </a:lnTo>
                    <a:lnTo>
                      <a:pt x="375" y="287"/>
                    </a:lnTo>
                    <a:lnTo>
                      <a:pt x="371" y="291"/>
                    </a:lnTo>
                    <a:lnTo>
                      <a:pt x="368" y="295"/>
                    </a:lnTo>
                    <a:lnTo>
                      <a:pt x="364" y="298"/>
                    </a:lnTo>
                    <a:lnTo>
                      <a:pt x="363" y="303"/>
                    </a:lnTo>
                    <a:lnTo>
                      <a:pt x="363" y="309"/>
                    </a:lnTo>
                    <a:lnTo>
                      <a:pt x="362" y="314"/>
                    </a:lnTo>
                    <a:lnTo>
                      <a:pt x="361" y="320"/>
                    </a:lnTo>
                    <a:lnTo>
                      <a:pt x="359" y="326"/>
                    </a:lnTo>
                    <a:lnTo>
                      <a:pt x="359" y="332"/>
                    </a:lnTo>
                    <a:lnTo>
                      <a:pt x="359" y="334"/>
                    </a:lnTo>
                    <a:lnTo>
                      <a:pt x="359" y="337"/>
                    </a:lnTo>
                    <a:lnTo>
                      <a:pt x="359" y="338"/>
                    </a:lnTo>
                    <a:lnTo>
                      <a:pt x="360" y="340"/>
                    </a:lnTo>
                    <a:lnTo>
                      <a:pt x="363" y="342"/>
                    </a:lnTo>
                    <a:lnTo>
                      <a:pt x="364" y="345"/>
                    </a:lnTo>
                    <a:lnTo>
                      <a:pt x="367" y="345"/>
                    </a:lnTo>
                    <a:lnTo>
                      <a:pt x="371" y="344"/>
                    </a:lnTo>
                    <a:lnTo>
                      <a:pt x="374" y="343"/>
                    </a:lnTo>
                    <a:lnTo>
                      <a:pt x="378" y="342"/>
                    </a:lnTo>
                    <a:lnTo>
                      <a:pt x="383" y="340"/>
                    </a:lnTo>
                    <a:lnTo>
                      <a:pt x="390" y="337"/>
                    </a:lnTo>
                    <a:lnTo>
                      <a:pt x="401" y="330"/>
                    </a:lnTo>
                    <a:lnTo>
                      <a:pt x="411" y="324"/>
                    </a:lnTo>
                    <a:lnTo>
                      <a:pt x="415" y="322"/>
                    </a:lnTo>
                    <a:lnTo>
                      <a:pt x="418" y="322"/>
                    </a:lnTo>
                    <a:lnTo>
                      <a:pt x="422" y="321"/>
                    </a:lnTo>
                    <a:lnTo>
                      <a:pt x="425" y="320"/>
                    </a:lnTo>
                    <a:lnTo>
                      <a:pt x="428" y="320"/>
                    </a:lnTo>
                    <a:lnTo>
                      <a:pt x="431" y="318"/>
                    </a:lnTo>
                    <a:lnTo>
                      <a:pt x="435" y="318"/>
                    </a:lnTo>
                    <a:lnTo>
                      <a:pt x="439" y="316"/>
                    </a:lnTo>
                    <a:lnTo>
                      <a:pt x="442" y="314"/>
                    </a:lnTo>
                    <a:lnTo>
                      <a:pt x="446" y="312"/>
                    </a:lnTo>
                    <a:lnTo>
                      <a:pt x="450" y="310"/>
                    </a:lnTo>
                    <a:lnTo>
                      <a:pt x="454" y="308"/>
                    </a:lnTo>
                    <a:lnTo>
                      <a:pt x="457" y="307"/>
                    </a:lnTo>
                    <a:lnTo>
                      <a:pt x="461" y="306"/>
                    </a:lnTo>
                    <a:lnTo>
                      <a:pt x="464" y="306"/>
                    </a:lnTo>
                    <a:lnTo>
                      <a:pt x="468" y="306"/>
                    </a:lnTo>
                    <a:lnTo>
                      <a:pt x="478" y="299"/>
                    </a:lnTo>
                    <a:lnTo>
                      <a:pt x="487" y="293"/>
                    </a:lnTo>
                    <a:lnTo>
                      <a:pt x="498" y="286"/>
                    </a:lnTo>
                    <a:lnTo>
                      <a:pt x="507" y="279"/>
                    </a:lnTo>
                    <a:lnTo>
                      <a:pt x="508" y="279"/>
                    </a:lnTo>
                    <a:lnTo>
                      <a:pt x="510" y="278"/>
                    </a:lnTo>
                    <a:lnTo>
                      <a:pt x="511" y="278"/>
                    </a:lnTo>
                    <a:lnTo>
                      <a:pt x="514" y="278"/>
                    </a:lnTo>
                    <a:lnTo>
                      <a:pt x="519" y="278"/>
                    </a:lnTo>
                    <a:lnTo>
                      <a:pt x="523" y="278"/>
                    </a:lnTo>
                    <a:lnTo>
                      <a:pt x="534" y="279"/>
                    </a:lnTo>
                    <a:lnTo>
                      <a:pt x="543" y="279"/>
                    </a:lnTo>
                    <a:lnTo>
                      <a:pt x="543" y="281"/>
                    </a:lnTo>
                    <a:lnTo>
                      <a:pt x="544" y="282"/>
                    </a:lnTo>
                    <a:lnTo>
                      <a:pt x="546" y="283"/>
                    </a:lnTo>
                    <a:lnTo>
                      <a:pt x="547" y="285"/>
                    </a:lnTo>
                    <a:lnTo>
                      <a:pt x="551" y="287"/>
                    </a:lnTo>
                    <a:lnTo>
                      <a:pt x="554" y="289"/>
                    </a:lnTo>
                    <a:lnTo>
                      <a:pt x="554" y="292"/>
                    </a:lnTo>
                    <a:lnTo>
                      <a:pt x="554" y="296"/>
                    </a:lnTo>
                    <a:lnTo>
                      <a:pt x="550" y="298"/>
                    </a:lnTo>
                    <a:lnTo>
                      <a:pt x="546" y="302"/>
                    </a:lnTo>
                    <a:lnTo>
                      <a:pt x="542" y="305"/>
                    </a:lnTo>
                    <a:lnTo>
                      <a:pt x="538" y="308"/>
                    </a:lnTo>
                    <a:lnTo>
                      <a:pt x="533" y="309"/>
                    </a:lnTo>
                    <a:lnTo>
                      <a:pt x="528" y="310"/>
                    </a:lnTo>
                    <a:lnTo>
                      <a:pt x="524" y="311"/>
                    </a:lnTo>
                    <a:lnTo>
                      <a:pt x="519" y="312"/>
                    </a:lnTo>
                    <a:lnTo>
                      <a:pt x="516" y="314"/>
                    </a:lnTo>
                    <a:lnTo>
                      <a:pt x="513" y="315"/>
                    </a:lnTo>
                    <a:lnTo>
                      <a:pt x="511" y="318"/>
                    </a:lnTo>
                    <a:lnTo>
                      <a:pt x="508" y="319"/>
                    </a:lnTo>
                    <a:lnTo>
                      <a:pt x="504" y="319"/>
                    </a:lnTo>
                    <a:lnTo>
                      <a:pt x="501" y="319"/>
                    </a:lnTo>
                    <a:lnTo>
                      <a:pt x="495" y="322"/>
                    </a:lnTo>
                    <a:lnTo>
                      <a:pt x="488" y="324"/>
                    </a:lnTo>
                    <a:lnTo>
                      <a:pt x="481" y="327"/>
                    </a:lnTo>
                    <a:lnTo>
                      <a:pt x="475" y="329"/>
                    </a:lnTo>
                    <a:lnTo>
                      <a:pt x="472" y="329"/>
                    </a:lnTo>
                    <a:lnTo>
                      <a:pt x="470" y="329"/>
                    </a:lnTo>
                    <a:lnTo>
                      <a:pt x="467" y="329"/>
                    </a:lnTo>
                    <a:lnTo>
                      <a:pt x="464" y="329"/>
                    </a:lnTo>
                    <a:lnTo>
                      <a:pt x="454" y="334"/>
                    </a:lnTo>
                    <a:lnTo>
                      <a:pt x="443" y="341"/>
                    </a:lnTo>
                    <a:lnTo>
                      <a:pt x="431" y="346"/>
                    </a:lnTo>
                    <a:lnTo>
                      <a:pt x="420" y="351"/>
                    </a:lnTo>
                    <a:lnTo>
                      <a:pt x="411" y="354"/>
                    </a:lnTo>
                    <a:lnTo>
                      <a:pt x="402" y="357"/>
                    </a:lnTo>
                    <a:lnTo>
                      <a:pt x="392" y="359"/>
                    </a:lnTo>
                    <a:lnTo>
                      <a:pt x="383" y="362"/>
                    </a:lnTo>
                    <a:lnTo>
                      <a:pt x="378" y="363"/>
                    </a:lnTo>
                    <a:lnTo>
                      <a:pt x="374" y="365"/>
                    </a:lnTo>
                    <a:lnTo>
                      <a:pt x="370" y="367"/>
                    </a:lnTo>
                    <a:lnTo>
                      <a:pt x="365" y="368"/>
                    </a:lnTo>
                    <a:lnTo>
                      <a:pt x="362" y="371"/>
                    </a:lnTo>
                    <a:lnTo>
                      <a:pt x="358" y="373"/>
                    </a:lnTo>
                    <a:lnTo>
                      <a:pt x="355" y="375"/>
                    </a:lnTo>
                    <a:lnTo>
                      <a:pt x="352" y="379"/>
                    </a:lnTo>
                    <a:lnTo>
                      <a:pt x="351" y="382"/>
                    </a:lnTo>
                    <a:lnTo>
                      <a:pt x="349" y="385"/>
                    </a:lnTo>
                    <a:lnTo>
                      <a:pt x="347" y="390"/>
                    </a:lnTo>
                    <a:lnTo>
                      <a:pt x="346" y="395"/>
                    </a:lnTo>
                    <a:lnTo>
                      <a:pt x="344" y="405"/>
                    </a:lnTo>
                    <a:lnTo>
                      <a:pt x="343" y="416"/>
                    </a:lnTo>
                    <a:lnTo>
                      <a:pt x="343" y="427"/>
                    </a:lnTo>
                    <a:lnTo>
                      <a:pt x="341" y="439"/>
                    </a:lnTo>
                    <a:lnTo>
                      <a:pt x="340" y="444"/>
                    </a:lnTo>
                    <a:lnTo>
                      <a:pt x="339" y="449"/>
                    </a:lnTo>
                    <a:lnTo>
                      <a:pt x="339" y="453"/>
                    </a:lnTo>
                    <a:lnTo>
                      <a:pt x="337" y="457"/>
                    </a:lnTo>
                    <a:lnTo>
                      <a:pt x="337" y="461"/>
                    </a:lnTo>
                    <a:lnTo>
                      <a:pt x="337" y="465"/>
                    </a:lnTo>
                    <a:lnTo>
                      <a:pt x="337" y="469"/>
                    </a:lnTo>
                    <a:lnTo>
                      <a:pt x="336" y="473"/>
                    </a:lnTo>
                    <a:lnTo>
                      <a:pt x="339" y="476"/>
                    </a:lnTo>
                    <a:lnTo>
                      <a:pt x="340" y="479"/>
                    </a:lnTo>
                    <a:lnTo>
                      <a:pt x="346" y="479"/>
                    </a:lnTo>
                    <a:lnTo>
                      <a:pt x="353" y="479"/>
                    </a:lnTo>
                    <a:lnTo>
                      <a:pt x="362" y="477"/>
                    </a:lnTo>
                    <a:lnTo>
                      <a:pt x="371" y="476"/>
                    </a:lnTo>
                    <a:lnTo>
                      <a:pt x="379" y="475"/>
                    </a:lnTo>
                    <a:lnTo>
                      <a:pt x="387" y="475"/>
                    </a:lnTo>
                    <a:lnTo>
                      <a:pt x="390" y="475"/>
                    </a:lnTo>
                    <a:lnTo>
                      <a:pt x="393" y="475"/>
                    </a:lnTo>
                    <a:lnTo>
                      <a:pt x="395" y="476"/>
                    </a:lnTo>
                    <a:lnTo>
                      <a:pt x="397" y="477"/>
                    </a:lnTo>
                    <a:lnTo>
                      <a:pt x="401" y="480"/>
                    </a:lnTo>
                    <a:lnTo>
                      <a:pt x="405" y="483"/>
                    </a:lnTo>
                    <a:lnTo>
                      <a:pt x="410" y="487"/>
                    </a:lnTo>
                    <a:lnTo>
                      <a:pt x="415" y="490"/>
                    </a:lnTo>
                    <a:lnTo>
                      <a:pt x="415" y="493"/>
                    </a:lnTo>
                    <a:lnTo>
                      <a:pt x="415" y="495"/>
                    </a:lnTo>
                    <a:lnTo>
                      <a:pt x="415" y="497"/>
                    </a:lnTo>
                    <a:lnTo>
                      <a:pt x="414" y="499"/>
                    </a:lnTo>
                    <a:lnTo>
                      <a:pt x="413" y="502"/>
                    </a:lnTo>
                    <a:lnTo>
                      <a:pt x="412" y="503"/>
                    </a:lnTo>
                    <a:lnTo>
                      <a:pt x="411" y="506"/>
                    </a:lnTo>
                    <a:lnTo>
                      <a:pt x="410" y="507"/>
                    </a:lnTo>
                    <a:lnTo>
                      <a:pt x="407" y="511"/>
                    </a:lnTo>
                    <a:lnTo>
                      <a:pt x="404" y="513"/>
                    </a:lnTo>
                    <a:lnTo>
                      <a:pt x="401" y="516"/>
                    </a:lnTo>
                    <a:lnTo>
                      <a:pt x="397" y="519"/>
                    </a:lnTo>
                    <a:lnTo>
                      <a:pt x="381" y="527"/>
                    </a:lnTo>
                    <a:lnTo>
                      <a:pt x="367" y="535"/>
                    </a:lnTo>
                    <a:lnTo>
                      <a:pt x="361" y="535"/>
                    </a:lnTo>
                    <a:lnTo>
                      <a:pt x="357" y="535"/>
                    </a:lnTo>
                    <a:lnTo>
                      <a:pt x="351" y="538"/>
                    </a:lnTo>
                    <a:lnTo>
                      <a:pt x="345" y="541"/>
                    </a:lnTo>
                    <a:lnTo>
                      <a:pt x="342" y="543"/>
                    </a:lnTo>
                    <a:lnTo>
                      <a:pt x="339" y="544"/>
                    </a:lnTo>
                    <a:lnTo>
                      <a:pt x="337" y="547"/>
                    </a:lnTo>
                    <a:lnTo>
                      <a:pt x="335" y="549"/>
                    </a:lnTo>
                    <a:lnTo>
                      <a:pt x="334" y="551"/>
                    </a:lnTo>
                    <a:lnTo>
                      <a:pt x="334" y="553"/>
                    </a:lnTo>
                    <a:lnTo>
                      <a:pt x="333" y="555"/>
                    </a:lnTo>
                    <a:lnTo>
                      <a:pt x="334" y="557"/>
                    </a:lnTo>
                    <a:lnTo>
                      <a:pt x="335" y="561"/>
                    </a:lnTo>
                    <a:lnTo>
                      <a:pt x="335" y="566"/>
                    </a:lnTo>
                    <a:lnTo>
                      <a:pt x="337" y="571"/>
                    </a:lnTo>
                    <a:lnTo>
                      <a:pt x="337" y="575"/>
                    </a:lnTo>
                    <a:lnTo>
                      <a:pt x="337" y="578"/>
                    </a:lnTo>
                    <a:lnTo>
                      <a:pt x="337" y="581"/>
                    </a:lnTo>
                    <a:lnTo>
                      <a:pt x="337" y="583"/>
                    </a:lnTo>
                    <a:lnTo>
                      <a:pt x="336" y="586"/>
                    </a:lnTo>
                    <a:lnTo>
                      <a:pt x="335" y="589"/>
                    </a:lnTo>
                    <a:lnTo>
                      <a:pt x="335" y="591"/>
                    </a:lnTo>
                    <a:lnTo>
                      <a:pt x="335" y="595"/>
                    </a:lnTo>
                    <a:lnTo>
                      <a:pt x="335" y="597"/>
                    </a:lnTo>
                    <a:lnTo>
                      <a:pt x="335" y="603"/>
                    </a:lnTo>
                    <a:lnTo>
                      <a:pt x="335" y="609"/>
                    </a:lnTo>
                    <a:lnTo>
                      <a:pt x="338" y="621"/>
                    </a:lnTo>
                    <a:lnTo>
                      <a:pt x="340" y="631"/>
                    </a:lnTo>
                    <a:lnTo>
                      <a:pt x="341" y="635"/>
                    </a:lnTo>
                    <a:lnTo>
                      <a:pt x="342" y="641"/>
                    </a:lnTo>
                    <a:lnTo>
                      <a:pt x="343" y="648"/>
                    </a:lnTo>
                    <a:lnTo>
                      <a:pt x="343" y="655"/>
                    </a:lnTo>
                    <a:lnTo>
                      <a:pt x="343" y="671"/>
                    </a:lnTo>
                    <a:lnTo>
                      <a:pt x="343" y="680"/>
                    </a:lnTo>
                    <a:lnTo>
                      <a:pt x="342" y="683"/>
                    </a:lnTo>
                    <a:lnTo>
                      <a:pt x="342" y="687"/>
                    </a:lnTo>
                    <a:lnTo>
                      <a:pt x="341" y="690"/>
                    </a:lnTo>
                    <a:lnTo>
                      <a:pt x="340" y="693"/>
                    </a:lnTo>
                    <a:lnTo>
                      <a:pt x="343" y="699"/>
                    </a:lnTo>
                    <a:lnTo>
                      <a:pt x="343" y="704"/>
                    </a:lnTo>
                    <a:lnTo>
                      <a:pt x="344" y="707"/>
                    </a:lnTo>
                    <a:lnTo>
                      <a:pt x="344" y="710"/>
                    </a:lnTo>
                    <a:lnTo>
                      <a:pt x="343" y="713"/>
                    </a:lnTo>
                    <a:lnTo>
                      <a:pt x="343" y="716"/>
                    </a:lnTo>
                    <a:lnTo>
                      <a:pt x="342" y="721"/>
                    </a:lnTo>
                    <a:lnTo>
                      <a:pt x="342" y="726"/>
                    </a:lnTo>
                    <a:lnTo>
                      <a:pt x="342" y="730"/>
                    </a:lnTo>
                    <a:lnTo>
                      <a:pt x="342" y="735"/>
                    </a:lnTo>
                    <a:lnTo>
                      <a:pt x="342" y="743"/>
                    </a:lnTo>
                    <a:lnTo>
                      <a:pt x="342" y="750"/>
                    </a:lnTo>
                    <a:lnTo>
                      <a:pt x="341" y="753"/>
                    </a:lnTo>
                    <a:lnTo>
                      <a:pt x="340" y="755"/>
                    </a:lnTo>
                    <a:lnTo>
                      <a:pt x="339" y="757"/>
                    </a:lnTo>
                    <a:lnTo>
                      <a:pt x="339" y="758"/>
                    </a:lnTo>
                    <a:lnTo>
                      <a:pt x="338" y="759"/>
                    </a:lnTo>
                    <a:lnTo>
                      <a:pt x="337" y="759"/>
                    </a:lnTo>
                    <a:lnTo>
                      <a:pt x="335" y="760"/>
                    </a:lnTo>
                    <a:lnTo>
                      <a:pt x="334" y="761"/>
                    </a:lnTo>
                    <a:lnTo>
                      <a:pt x="332" y="762"/>
                    </a:lnTo>
                    <a:lnTo>
                      <a:pt x="330" y="762"/>
                    </a:lnTo>
                    <a:lnTo>
                      <a:pt x="326" y="763"/>
                    </a:lnTo>
                    <a:lnTo>
                      <a:pt x="319" y="763"/>
                    </a:lnTo>
                    <a:lnTo>
                      <a:pt x="315" y="757"/>
                    </a:lnTo>
                    <a:lnTo>
                      <a:pt x="312" y="751"/>
                    </a:lnTo>
                    <a:lnTo>
                      <a:pt x="309" y="744"/>
                    </a:lnTo>
                    <a:lnTo>
                      <a:pt x="306" y="736"/>
                    </a:lnTo>
                    <a:lnTo>
                      <a:pt x="302" y="736"/>
                    </a:lnTo>
                    <a:lnTo>
                      <a:pt x="299" y="736"/>
                    </a:lnTo>
                    <a:lnTo>
                      <a:pt x="296" y="737"/>
                    </a:lnTo>
                    <a:lnTo>
                      <a:pt x="292" y="737"/>
                    </a:lnTo>
                    <a:lnTo>
                      <a:pt x="290" y="734"/>
                    </a:lnTo>
                    <a:lnTo>
                      <a:pt x="290" y="730"/>
                    </a:lnTo>
                    <a:lnTo>
                      <a:pt x="288" y="726"/>
                    </a:lnTo>
                    <a:lnTo>
                      <a:pt x="287" y="723"/>
                    </a:lnTo>
                    <a:lnTo>
                      <a:pt x="281" y="716"/>
                    </a:lnTo>
                    <a:lnTo>
                      <a:pt x="276" y="711"/>
                    </a:lnTo>
                    <a:lnTo>
                      <a:pt x="275" y="709"/>
                    </a:lnTo>
                    <a:lnTo>
                      <a:pt x="274" y="707"/>
                    </a:lnTo>
                    <a:lnTo>
                      <a:pt x="274" y="705"/>
                    </a:lnTo>
                    <a:lnTo>
                      <a:pt x="273" y="703"/>
                    </a:lnTo>
                    <a:lnTo>
                      <a:pt x="272" y="700"/>
                    </a:lnTo>
                    <a:lnTo>
                      <a:pt x="272" y="697"/>
                    </a:lnTo>
                    <a:lnTo>
                      <a:pt x="272" y="694"/>
                    </a:lnTo>
                    <a:lnTo>
                      <a:pt x="271" y="690"/>
                    </a:lnTo>
                    <a:lnTo>
                      <a:pt x="275" y="688"/>
                    </a:lnTo>
                    <a:lnTo>
                      <a:pt x="278" y="686"/>
                    </a:lnTo>
                    <a:lnTo>
                      <a:pt x="281" y="684"/>
                    </a:lnTo>
                    <a:lnTo>
                      <a:pt x="283" y="682"/>
                    </a:lnTo>
                    <a:lnTo>
                      <a:pt x="286" y="679"/>
                    </a:lnTo>
                    <a:lnTo>
                      <a:pt x="288" y="676"/>
                    </a:lnTo>
                    <a:lnTo>
                      <a:pt x="290" y="673"/>
                    </a:lnTo>
                    <a:lnTo>
                      <a:pt x="292" y="670"/>
                    </a:lnTo>
                    <a:lnTo>
                      <a:pt x="294" y="667"/>
                    </a:lnTo>
                    <a:lnTo>
                      <a:pt x="295" y="663"/>
                    </a:lnTo>
                    <a:lnTo>
                      <a:pt x="296" y="659"/>
                    </a:lnTo>
                    <a:lnTo>
                      <a:pt x="298" y="656"/>
                    </a:lnTo>
                    <a:lnTo>
                      <a:pt x="299" y="648"/>
                    </a:lnTo>
                    <a:lnTo>
                      <a:pt x="301" y="640"/>
                    </a:lnTo>
                    <a:lnTo>
                      <a:pt x="302" y="632"/>
                    </a:lnTo>
                    <a:lnTo>
                      <a:pt x="302" y="623"/>
                    </a:lnTo>
                    <a:lnTo>
                      <a:pt x="302" y="615"/>
                    </a:lnTo>
                    <a:lnTo>
                      <a:pt x="302" y="606"/>
                    </a:lnTo>
                    <a:lnTo>
                      <a:pt x="301" y="589"/>
                    </a:lnTo>
                    <a:lnTo>
                      <a:pt x="299" y="572"/>
                    </a:lnTo>
                    <a:lnTo>
                      <a:pt x="298" y="571"/>
                    </a:lnTo>
                    <a:lnTo>
                      <a:pt x="296" y="571"/>
                    </a:lnTo>
                    <a:lnTo>
                      <a:pt x="295" y="571"/>
                    </a:lnTo>
                    <a:lnTo>
                      <a:pt x="292" y="570"/>
                    </a:lnTo>
                    <a:lnTo>
                      <a:pt x="290" y="569"/>
                    </a:lnTo>
                    <a:lnTo>
                      <a:pt x="289" y="569"/>
                    </a:lnTo>
                    <a:lnTo>
                      <a:pt x="287" y="569"/>
                    </a:lnTo>
                    <a:lnTo>
                      <a:pt x="286" y="569"/>
                    </a:lnTo>
                    <a:lnTo>
                      <a:pt x="283" y="569"/>
                    </a:lnTo>
                    <a:lnTo>
                      <a:pt x="282" y="569"/>
                    </a:lnTo>
                    <a:lnTo>
                      <a:pt x="280" y="570"/>
                    </a:lnTo>
                    <a:lnTo>
                      <a:pt x="278" y="571"/>
                    </a:lnTo>
                    <a:lnTo>
                      <a:pt x="274" y="572"/>
                    </a:lnTo>
                    <a:lnTo>
                      <a:pt x="270" y="575"/>
                    </a:lnTo>
                    <a:lnTo>
                      <a:pt x="266" y="578"/>
                    </a:lnTo>
                    <a:lnTo>
                      <a:pt x="262" y="581"/>
                    </a:lnTo>
                    <a:lnTo>
                      <a:pt x="259" y="584"/>
                    </a:lnTo>
                    <a:lnTo>
                      <a:pt x="256" y="588"/>
                    </a:lnTo>
                    <a:lnTo>
                      <a:pt x="253" y="591"/>
                    </a:lnTo>
                    <a:lnTo>
                      <a:pt x="250" y="595"/>
                    </a:lnTo>
                    <a:lnTo>
                      <a:pt x="247" y="599"/>
                    </a:lnTo>
                    <a:lnTo>
                      <a:pt x="246" y="602"/>
                    </a:lnTo>
                    <a:lnTo>
                      <a:pt x="244" y="604"/>
                    </a:lnTo>
                    <a:lnTo>
                      <a:pt x="243" y="607"/>
                    </a:lnTo>
                    <a:lnTo>
                      <a:pt x="238" y="607"/>
                    </a:lnTo>
                    <a:lnTo>
                      <a:pt x="234" y="607"/>
                    </a:lnTo>
                    <a:lnTo>
                      <a:pt x="229" y="607"/>
                    </a:lnTo>
                    <a:lnTo>
                      <a:pt x="225" y="607"/>
                    </a:lnTo>
                    <a:lnTo>
                      <a:pt x="216" y="606"/>
                    </a:lnTo>
                    <a:lnTo>
                      <a:pt x="206" y="605"/>
                    </a:lnTo>
                    <a:lnTo>
                      <a:pt x="206" y="602"/>
                    </a:lnTo>
                    <a:lnTo>
                      <a:pt x="204" y="599"/>
                    </a:lnTo>
                    <a:lnTo>
                      <a:pt x="202" y="597"/>
                    </a:lnTo>
                    <a:lnTo>
                      <a:pt x="200" y="595"/>
                    </a:lnTo>
                    <a:lnTo>
                      <a:pt x="196" y="591"/>
                    </a:lnTo>
                    <a:lnTo>
                      <a:pt x="192" y="587"/>
                    </a:lnTo>
                    <a:lnTo>
                      <a:pt x="192" y="583"/>
                    </a:lnTo>
                    <a:lnTo>
                      <a:pt x="193" y="579"/>
                    </a:lnTo>
                    <a:lnTo>
                      <a:pt x="194" y="575"/>
                    </a:lnTo>
                    <a:lnTo>
                      <a:pt x="194" y="571"/>
                    </a:lnTo>
                    <a:lnTo>
                      <a:pt x="196" y="568"/>
                    </a:lnTo>
                    <a:lnTo>
                      <a:pt x="198" y="565"/>
                    </a:lnTo>
                    <a:lnTo>
                      <a:pt x="200" y="562"/>
                    </a:lnTo>
                    <a:lnTo>
                      <a:pt x="202" y="559"/>
                    </a:lnTo>
                    <a:lnTo>
                      <a:pt x="205" y="556"/>
                    </a:lnTo>
                    <a:lnTo>
                      <a:pt x="207" y="554"/>
                    </a:lnTo>
                    <a:lnTo>
                      <a:pt x="210" y="551"/>
                    </a:lnTo>
                    <a:lnTo>
                      <a:pt x="214" y="548"/>
                    </a:lnTo>
                    <a:lnTo>
                      <a:pt x="220" y="544"/>
                    </a:lnTo>
                    <a:lnTo>
                      <a:pt x="226" y="539"/>
                    </a:lnTo>
                    <a:lnTo>
                      <a:pt x="234" y="535"/>
                    </a:lnTo>
                    <a:lnTo>
                      <a:pt x="242" y="532"/>
                    </a:lnTo>
                    <a:lnTo>
                      <a:pt x="249" y="529"/>
                    </a:lnTo>
                    <a:lnTo>
                      <a:pt x="257" y="526"/>
                    </a:lnTo>
                    <a:lnTo>
                      <a:pt x="264" y="522"/>
                    </a:lnTo>
                    <a:lnTo>
                      <a:pt x="270" y="519"/>
                    </a:lnTo>
                    <a:lnTo>
                      <a:pt x="277" y="515"/>
                    </a:lnTo>
                    <a:lnTo>
                      <a:pt x="282" y="511"/>
                    </a:lnTo>
                    <a:lnTo>
                      <a:pt x="286" y="509"/>
                    </a:lnTo>
                    <a:lnTo>
                      <a:pt x="290" y="507"/>
                    </a:lnTo>
                    <a:lnTo>
                      <a:pt x="294" y="507"/>
                    </a:lnTo>
                    <a:lnTo>
                      <a:pt x="297" y="506"/>
                    </a:lnTo>
                    <a:lnTo>
                      <a:pt x="300" y="503"/>
                    </a:lnTo>
                    <a:lnTo>
                      <a:pt x="303" y="502"/>
                    </a:lnTo>
                    <a:lnTo>
                      <a:pt x="304" y="501"/>
                    </a:lnTo>
                    <a:lnTo>
                      <a:pt x="306" y="499"/>
                    </a:lnTo>
                    <a:lnTo>
                      <a:pt x="306" y="498"/>
                    </a:lnTo>
                    <a:lnTo>
                      <a:pt x="308" y="495"/>
                    </a:lnTo>
                    <a:lnTo>
                      <a:pt x="307" y="491"/>
                    </a:lnTo>
                    <a:lnTo>
                      <a:pt x="307" y="485"/>
                    </a:lnTo>
                    <a:lnTo>
                      <a:pt x="307" y="479"/>
                    </a:lnTo>
                    <a:lnTo>
                      <a:pt x="307" y="475"/>
                    </a:lnTo>
                    <a:lnTo>
                      <a:pt x="309" y="465"/>
                    </a:lnTo>
                    <a:lnTo>
                      <a:pt x="310" y="453"/>
                    </a:lnTo>
                    <a:lnTo>
                      <a:pt x="312" y="447"/>
                    </a:lnTo>
                    <a:lnTo>
                      <a:pt x="312" y="439"/>
                    </a:lnTo>
                    <a:lnTo>
                      <a:pt x="313" y="433"/>
                    </a:lnTo>
                    <a:lnTo>
                      <a:pt x="314" y="426"/>
                    </a:lnTo>
                    <a:lnTo>
                      <a:pt x="314" y="419"/>
                    </a:lnTo>
                    <a:lnTo>
                      <a:pt x="314" y="413"/>
                    </a:lnTo>
                    <a:lnTo>
                      <a:pt x="313" y="407"/>
                    </a:lnTo>
                    <a:lnTo>
                      <a:pt x="312" y="403"/>
                    </a:lnTo>
                    <a:lnTo>
                      <a:pt x="311" y="400"/>
                    </a:lnTo>
                    <a:lnTo>
                      <a:pt x="310" y="398"/>
                    </a:lnTo>
                    <a:lnTo>
                      <a:pt x="309" y="396"/>
                    </a:lnTo>
                    <a:lnTo>
                      <a:pt x="308" y="395"/>
                    </a:lnTo>
                    <a:lnTo>
                      <a:pt x="307" y="394"/>
                    </a:lnTo>
                    <a:lnTo>
                      <a:pt x="305" y="392"/>
                    </a:lnTo>
                    <a:lnTo>
                      <a:pt x="304" y="392"/>
                    </a:lnTo>
                    <a:lnTo>
                      <a:pt x="302" y="391"/>
                    </a:lnTo>
                    <a:lnTo>
                      <a:pt x="301" y="392"/>
                    </a:lnTo>
                    <a:lnTo>
                      <a:pt x="299" y="393"/>
                    </a:lnTo>
                    <a:lnTo>
                      <a:pt x="298" y="393"/>
                    </a:lnTo>
                    <a:lnTo>
                      <a:pt x="296" y="393"/>
                    </a:lnTo>
                    <a:lnTo>
                      <a:pt x="294" y="393"/>
                    </a:lnTo>
                    <a:lnTo>
                      <a:pt x="293" y="393"/>
                    </a:lnTo>
                    <a:lnTo>
                      <a:pt x="291" y="393"/>
                    </a:lnTo>
                    <a:lnTo>
                      <a:pt x="290" y="394"/>
                    </a:lnTo>
                    <a:lnTo>
                      <a:pt x="283" y="398"/>
                    </a:lnTo>
                    <a:lnTo>
                      <a:pt x="278" y="402"/>
                    </a:lnTo>
                    <a:lnTo>
                      <a:pt x="272" y="406"/>
                    </a:lnTo>
                    <a:lnTo>
                      <a:pt x="266" y="410"/>
                    </a:lnTo>
                    <a:lnTo>
                      <a:pt x="262" y="410"/>
                    </a:lnTo>
                    <a:lnTo>
                      <a:pt x="257" y="410"/>
                    </a:lnTo>
                    <a:lnTo>
                      <a:pt x="255" y="411"/>
                    </a:lnTo>
                    <a:lnTo>
                      <a:pt x="254" y="411"/>
                    </a:lnTo>
                    <a:lnTo>
                      <a:pt x="253" y="413"/>
                    </a:lnTo>
                    <a:lnTo>
                      <a:pt x="252" y="415"/>
                    </a:lnTo>
                    <a:lnTo>
                      <a:pt x="250" y="417"/>
                    </a:lnTo>
                    <a:lnTo>
                      <a:pt x="248" y="419"/>
                    </a:lnTo>
                    <a:lnTo>
                      <a:pt x="246" y="420"/>
                    </a:lnTo>
                    <a:lnTo>
                      <a:pt x="244" y="422"/>
                    </a:lnTo>
                    <a:lnTo>
                      <a:pt x="242" y="423"/>
                    </a:lnTo>
                    <a:lnTo>
                      <a:pt x="239" y="423"/>
                    </a:lnTo>
                    <a:lnTo>
                      <a:pt x="237" y="424"/>
                    </a:lnTo>
                    <a:lnTo>
                      <a:pt x="234" y="424"/>
                    </a:lnTo>
                    <a:lnTo>
                      <a:pt x="232" y="426"/>
                    </a:lnTo>
                    <a:lnTo>
                      <a:pt x="230" y="427"/>
                    </a:lnTo>
                    <a:lnTo>
                      <a:pt x="227" y="430"/>
                    </a:lnTo>
                    <a:lnTo>
                      <a:pt x="225" y="433"/>
                    </a:lnTo>
                    <a:lnTo>
                      <a:pt x="222" y="435"/>
                    </a:lnTo>
                    <a:lnTo>
                      <a:pt x="218" y="435"/>
                    </a:lnTo>
                    <a:lnTo>
                      <a:pt x="216" y="435"/>
                    </a:lnTo>
                    <a:lnTo>
                      <a:pt x="214" y="436"/>
                    </a:lnTo>
                    <a:lnTo>
                      <a:pt x="213" y="437"/>
                    </a:lnTo>
                    <a:lnTo>
                      <a:pt x="211" y="437"/>
                    </a:lnTo>
                    <a:lnTo>
                      <a:pt x="202" y="444"/>
                    </a:lnTo>
                    <a:lnTo>
                      <a:pt x="192" y="452"/>
                    </a:lnTo>
                    <a:lnTo>
                      <a:pt x="183" y="460"/>
                    </a:lnTo>
                    <a:lnTo>
                      <a:pt x="174" y="468"/>
                    </a:lnTo>
                    <a:lnTo>
                      <a:pt x="171" y="468"/>
                    </a:lnTo>
                    <a:lnTo>
                      <a:pt x="169" y="468"/>
                    </a:lnTo>
                    <a:lnTo>
                      <a:pt x="163" y="472"/>
                    </a:lnTo>
                    <a:lnTo>
                      <a:pt x="155" y="479"/>
                    </a:lnTo>
                    <a:lnTo>
                      <a:pt x="146" y="486"/>
                    </a:lnTo>
                    <a:lnTo>
                      <a:pt x="141" y="491"/>
                    </a:lnTo>
                    <a:lnTo>
                      <a:pt x="140" y="492"/>
                    </a:lnTo>
                    <a:lnTo>
                      <a:pt x="139" y="494"/>
                    </a:lnTo>
                    <a:lnTo>
                      <a:pt x="138" y="496"/>
                    </a:lnTo>
                    <a:lnTo>
                      <a:pt x="138" y="498"/>
                    </a:lnTo>
                    <a:lnTo>
                      <a:pt x="137" y="500"/>
                    </a:lnTo>
                    <a:lnTo>
                      <a:pt x="136" y="502"/>
                    </a:lnTo>
                    <a:lnTo>
                      <a:pt x="136" y="504"/>
                    </a:lnTo>
                    <a:lnTo>
                      <a:pt x="134" y="506"/>
                    </a:lnTo>
                    <a:lnTo>
                      <a:pt x="131" y="511"/>
                    </a:lnTo>
                    <a:lnTo>
                      <a:pt x="127" y="515"/>
                    </a:lnTo>
                    <a:lnTo>
                      <a:pt x="124" y="519"/>
                    </a:lnTo>
                    <a:lnTo>
                      <a:pt x="120" y="524"/>
                    </a:lnTo>
                    <a:lnTo>
                      <a:pt x="116" y="528"/>
                    </a:lnTo>
                    <a:lnTo>
                      <a:pt x="111" y="531"/>
                    </a:lnTo>
                    <a:lnTo>
                      <a:pt x="106" y="535"/>
                    </a:lnTo>
                    <a:lnTo>
                      <a:pt x="102" y="539"/>
                    </a:lnTo>
                    <a:lnTo>
                      <a:pt x="99" y="541"/>
                    </a:lnTo>
                    <a:lnTo>
                      <a:pt x="96" y="543"/>
                    </a:lnTo>
                    <a:lnTo>
                      <a:pt x="93" y="543"/>
                    </a:lnTo>
                    <a:lnTo>
                      <a:pt x="90" y="544"/>
                    </a:lnTo>
                    <a:lnTo>
                      <a:pt x="82" y="546"/>
                    </a:lnTo>
                    <a:lnTo>
                      <a:pt x="75" y="547"/>
                    </a:lnTo>
                    <a:lnTo>
                      <a:pt x="67" y="547"/>
                    </a:lnTo>
                    <a:lnTo>
                      <a:pt x="60" y="548"/>
                    </a:lnTo>
                    <a:lnTo>
                      <a:pt x="58" y="549"/>
                    </a:lnTo>
                    <a:lnTo>
                      <a:pt x="54" y="550"/>
                    </a:lnTo>
                    <a:lnTo>
                      <a:pt x="52" y="551"/>
                    </a:lnTo>
                    <a:lnTo>
                      <a:pt x="50" y="552"/>
                    </a:lnTo>
                    <a:lnTo>
                      <a:pt x="50" y="555"/>
                    </a:lnTo>
                    <a:lnTo>
                      <a:pt x="49" y="559"/>
                    </a:lnTo>
                    <a:lnTo>
                      <a:pt x="44" y="559"/>
                    </a:lnTo>
                    <a:lnTo>
                      <a:pt x="39" y="559"/>
                    </a:lnTo>
                    <a:lnTo>
                      <a:pt x="34" y="559"/>
                    </a:lnTo>
                    <a:lnTo>
                      <a:pt x="28" y="558"/>
                    </a:lnTo>
                    <a:lnTo>
                      <a:pt x="22" y="556"/>
                    </a:lnTo>
                    <a:lnTo>
                      <a:pt x="18" y="554"/>
                    </a:lnTo>
                    <a:lnTo>
                      <a:pt x="16" y="553"/>
                    </a:lnTo>
                    <a:lnTo>
                      <a:pt x="14" y="551"/>
                    </a:lnTo>
                    <a:lnTo>
                      <a:pt x="13" y="550"/>
                    </a:lnTo>
                    <a:lnTo>
                      <a:pt x="12" y="549"/>
                    </a:lnTo>
                    <a:lnTo>
                      <a:pt x="10" y="547"/>
                    </a:lnTo>
                    <a:lnTo>
                      <a:pt x="9" y="545"/>
                    </a:lnTo>
                    <a:lnTo>
                      <a:pt x="7" y="541"/>
                    </a:lnTo>
                    <a:lnTo>
                      <a:pt x="5" y="537"/>
                    </a:lnTo>
                    <a:lnTo>
                      <a:pt x="3" y="533"/>
                    </a:lnTo>
                    <a:lnTo>
                      <a:pt x="2" y="529"/>
                    </a:lnTo>
                    <a:lnTo>
                      <a:pt x="1" y="526"/>
                    </a:lnTo>
                    <a:lnTo>
                      <a:pt x="0" y="523"/>
                    </a:lnTo>
                    <a:lnTo>
                      <a:pt x="3" y="522"/>
                    </a:lnTo>
                    <a:lnTo>
                      <a:pt x="6" y="520"/>
                    </a:lnTo>
                    <a:lnTo>
                      <a:pt x="9" y="518"/>
                    </a:lnTo>
                    <a:lnTo>
                      <a:pt x="12" y="516"/>
                    </a:lnTo>
                    <a:lnTo>
                      <a:pt x="16" y="516"/>
                    </a:lnTo>
                    <a:lnTo>
                      <a:pt x="21" y="516"/>
                    </a:lnTo>
                    <a:lnTo>
                      <a:pt x="22" y="515"/>
                    </a:lnTo>
                    <a:lnTo>
                      <a:pt x="23" y="514"/>
                    </a:lnTo>
                    <a:lnTo>
                      <a:pt x="25" y="512"/>
                    </a:lnTo>
                    <a:lnTo>
                      <a:pt x="26" y="511"/>
                    </a:lnTo>
                    <a:lnTo>
                      <a:pt x="26" y="509"/>
                    </a:lnTo>
                    <a:lnTo>
                      <a:pt x="27" y="507"/>
                    </a:lnTo>
                    <a:lnTo>
                      <a:pt x="29" y="506"/>
                    </a:lnTo>
                    <a:lnTo>
                      <a:pt x="30" y="505"/>
                    </a:lnTo>
                    <a:lnTo>
                      <a:pt x="34" y="505"/>
                    </a:lnTo>
                    <a:lnTo>
                      <a:pt x="37" y="505"/>
                    </a:lnTo>
                    <a:lnTo>
                      <a:pt x="38" y="503"/>
                    </a:lnTo>
                    <a:lnTo>
                      <a:pt x="39" y="500"/>
                    </a:lnTo>
                    <a:lnTo>
                      <a:pt x="41" y="499"/>
                    </a:lnTo>
                    <a:lnTo>
                      <a:pt x="42" y="499"/>
                    </a:lnTo>
                    <a:lnTo>
                      <a:pt x="44" y="499"/>
                    </a:lnTo>
                    <a:lnTo>
                      <a:pt x="46" y="499"/>
                    </a:lnTo>
                    <a:lnTo>
                      <a:pt x="48" y="499"/>
                    </a:lnTo>
                    <a:lnTo>
                      <a:pt x="50" y="499"/>
                    </a:lnTo>
                    <a:lnTo>
                      <a:pt x="51" y="499"/>
                    </a:lnTo>
                    <a:lnTo>
                      <a:pt x="53" y="498"/>
                    </a:lnTo>
                    <a:lnTo>
                      <a:pt x="55" y="495"/>
                    </a:lnTo>
                    <a:lnTo>
                      <a:pt x="58" y="491"/>
                    </a:lnTo>
                    <a:lnTo>
                      <a:pt x="58" y="490"/>
                    </a:lnTo>
                    <a:lnTo>
                      <a:pt x="60" y="489"/>
                    </a:lnTo>
                    <a:lnTo>
                      <a:pt x="62" y="488"/>
                    </a:lnTo>
                    <a:lnTo>
                      <a:pt x="63" y="488"/>
                    </a:lnTo>
                    <a:lnTo>
                      <a:pt x="66" y="487"/>
                    </a:lnTo>
                    <a:lnTo>
                      <a:pt x="70" y="487"/>
                    </a:lnTo>
                    <a:lnTo>
                      <a:pt x="74" y="487"/>
                    </a:lnTo>
                    <a:lnTo>
                      <a:pt x="78" y="486"/>
                    </a:lnTo>
                    <a:lnTo>
                      <a:pt x="81" y="485"/>
                    </a:lnTo>
                    <a:lnTo>
                      <a:pt x="84" y="484"/>
                    </a:lnTo>
                    <a:lnTo>
                      <a:pt x="86" y="482"/>
                    </a:lnTo>
                    <a:lnTo>
                      <a:pt x="89" y="479"/>
                    </a:lnTo>
                    <a:lnTo>
                      <a:pt x="92" y="476"/>
                    </a:lnTo>
                    <a:lnTo>
                      <a:pt x="94" y="475"/>
                    </a:lnTo>
                    <a:lnTo>
                      <a:pt x="97" y="474"/>
                    </a:lnTo>
                    <a:lnTo>
                      <a:pt x="99" y="473"/>
                    </a:lnTo>
                    <a:lnTo>
                      <a:pt x="102" y="472"/>
                    </a:lnTo>
                    <a:lnTo>
                      <a:pt x="105" y="471"/>
                    </a:lnTo>
                    <a:lnTo>
                      <a:pt x="108" y="471"/>
                    </a:lnTo>
                    <a:lnTo>
                      <a:pt x="111" y="471"/>
                    </a:lnTo>
                    <a:lnTo>
                      <a:pt x="114" y="469"/>
                    </a:lnTo>
                    <a:lnTo>
                      <a:pt x="116" y="468"/>
                    </a:lnTo>
                    <a:lnTo>
                      <a:pt x="117" y="466"/>
                    </a:lnTo>
                    <a:lnTo>
                      <a:pt x="118" y="463"/>
                    </a:lnTo>
                    <a:lnTo>
                      <a:pt x="122" y="462"/>
                    </a:lnTo>
                    <a:lnTo>
                      <a:pt x="126" y="461"/>
                    </a:lnTo>
                    <a:lnTo>
                      <a:pt x="130" y="459"/>
                    </a:lnTo>
                    <a:lnTo>
                      <a:pt x="134" y="459"/>
                    </a:lnTo>
                    <a:lnTo>
                      <a:pt x="138" y="457"/>
                    </a:lnTo>
                    <a:lnTo>
                      <a:pt x="141" y="455"/>
                    </a:lnTo>
                    <a:lnTo>
                      <a:pt x="144" y="453"/>
                    </a:lnTo>
                    <a:lnTo>
                      <a:pt x="146" y="451"/>
                    </a:lnTo>
                    <a:lnTo>
                      <a:pt x="152" y="447"/>
                    </a:lnTo>
                    <a:lnTo>
                      <a:pt x="158" y="443"/>
                    </a:lnTo>
                    <a:lnTo>
                      <a:pt x="160" y="442"/>
                    </a:lnTo>
                    <a:lnTo>
                      <a:pt x="162" y="441"/>
                    </a:lnTo>
                    <a:lnTo>
                      <a:pt x="164" y="441"/>
                    </a:lnTo>
                    <a:lnTo>
                      <a:pt x="166" y="441"/>
                    </a:lnTo>
                    <a:lnTo>
                      <a:pt x="168" y="441"/>
                    </a:lnTo>
                    <a:lnTo>
                      <a:pt x="170" y="441"/>
                    </a:lnTo>
                    <a:lnTo>
                      <a:pt x="171" y="440"/>
                    </a:lnTo>
                    <a:lnTo>
                      <a:pt x="174" y="439"/>
                    </a:lnTo>
                    <a:lnTo>
                      <a:pt x="175" y="435"/>
                    </a:lnTo>
                    <a:lnTo>
                      <a:pt x="178" y="431"/>
                    </a:lnTo>
                    <a:lnTo>
                      <a:pt x="179" y="430"/>
                    </a:lnTo>
                    <a:lnTo>
                      <a:pt x="181" y="430"/>
                    </a:lnTo>
                    <a:lnTo>
                      <a:pt x="182" y="429"/>
                    </a:lnTo>
                    <a:lnTo>
                      <a:pt x="183" y="429"/>
                    </a:lnTo>
                    <a:lnTo>
                      <a:pt x="186" y="428"/>
                    </a:lnTo>
                    <a:lnTo>
                      <a:pt x="189" y="427"/>
                    </a:lnTo>
                    <a:lnTo>
                      <a:pt x="196" y="423"/>
                    </a:lnTo>
                    <a:lnTo>
                      <a:pt x="203" y="417"/>
                    </a:lnTo>
                    <a:lnTo>
                      <a:pt x="206" y="415"/>
                    </a:lnTo>
                    <a:lnTo>
                      <a:pt x="210" y="411"/>
                    </a:lnTo>
                    <a:lnTo>
                      <a:pt x="214" y="409"/>
                    </a:lnTo>
                    <a:lnTo>
                      <a:pt x="217" y="407"/>
                    </a:lnTo>
                    <a:lnTo>
                      <a:pt x="226" y="403"/>
                    </a:lnTo>
                    <a:lnTo>
                      <a:pt x="234" y="400"/>
                    </a:lnTo>
                    <a:lnTo>
                      <a:pt x="242" y="397"/>
                    </a:lnTo>
                    <a:lnTo>
                      <a:pt x="251" y="395"/>
                    </a:lnTo>
                    <a:lnTo>
                      <a:pt x="260" y="391"/>
                    </a:lnTo>
                    <a:lnTo>
                      <a:pt x="268" y="387"/>
                    </a:lnTo>
                    <a:lnTo>
                      <a:pt x="276" y="383"/>
                    </a:lnTo>
                    <a:lnTo>
                      <a:pt x="285" y="379"/>
                    </a:lnTo>
                    <a:lnTo>
                      <a:pt x="287" y="378"/>
                    </a:lnTo>
                    <a:lnTo>
                      <a:pt x="290" y="377"/>
                    </a:lnTo>
                    <a:lnTo>
                      <a:pt x="294" y="376"/>
                    </a:lnTo>
                    <a:lnTo>
                      <a:pt x="298" y="375"/>
                    </a:lnTo>
                    <a:lnTo>
                      <a:pt x="302" y="374"/>
                    </a:lnTo>
                    <a:lnTo>
                      <a:pt x="306" y="372"/>
                    </a:lnTo>
                    <a:lnTo>
                      <a:pt x="307" y="371"/>
                    </a:lnTo>
                    <a:lnTo>
                      <a:pt x="309" y="371"/>
                    </a:lnTo>
                    <a:lnTo>
                      <a:pt x="310" y="370"/>
                    </a:lnTo>
                    <a:lnTo>
                      <a:pt x="310" y="368"/>
                    </a:lnTo>
                    <a:lnTo>
                      <a:pt x="312" y="367"/>
                    </a:lnTo>
                    <a:lnTo>
                      <a:pt x="313" y="367"/>
                    </a:lnTo>
                    <a:lnTo>
                      <a:pt x="314" y="366"/>
                    </a:lnTo>
                    <a:lnTo>
                      <a:pt x="314" y="365"/>
                    </a:lnTo>
                    <a:lnTo>
                      <a:pt x="315" y="362"/>
                    </a:lnTo>
                    <a:lnTo>
                      <a:pt x="316" y="361"/>
                    </a:lnTo>
                    <a:lnTo>
                      <a:pt x="316" y="358"/>
                    </a:lnTo>
                    <a:lnTo>
                      <a:pt x="316" y="355"/>
                    </a:lnTo>
                    <a:lnTo>
                      <a:pt x="316" y="352"/>
                    </a:lnTo>
                    <a:lnTo>
                      <a:pt x="318" y="350"/>
                    </a:lnTo>
                    <a:lnTo>
                      <a:pt x="319" y="344"/>
                    </a:lnTo>
                    <a:lnTo>
                      <a:pt x="322" y="335"/>
                    </a:lnTo>
                    <a:lnTo>
                      <a:pt x="325" y="324"/>
                    </a:lnTo>
                    <a:lnTo>
                      <a:pt x="328" y="311"/>
                    </a:lnTo>
                    <a:lnTo>
                      <a:pt x="330" y="299"/>
                    </a:lnTo>
                    <a:lnTo>
                      <a:pt x="333" y="288"/>
                    </a:lnTo>
                    <a:lnTo>
                      <a:pt x="334" y="283"/>
                    </a:lnTo>
                    <a:lnTo>
                      <a:pt x="334" y="279"/>
                    </a:lnTo>
                    <a:lnTo>
                      <a:pt x="334" y="276"/>
                    </a:lnTo>
                    <a:lnTo>
                      <a:pt x="333" y="274"/>
                    </a:lnTo>
                    <a:lnTo>
                      <a:pt x="330" y="271"/>
                    </a:lnTo>
                    <a:lnTo>
                      <a:pt x="327" y="270"/>
                    </a:lnTo>
                    <a:lnTo>
                      <a:pt x="320" y="270"/>
                    </a:lnTo>
                    <a:lnTo>
                      <a:pt x="314" y="272"/>
                    </a:lnTo>
                    <a:lnTo>
                      <a:pt x="309" y="274"/>
                    </a:lnTo>
                    <a:lnTo>
                      <a:pt x="304" y="276"/>
                    </a:lnTo>
                    <a:lnTo>
                      <a:pt x="300" y="278"/>
                    </a:lnTo>
                    <a:lnTo>
                      <a:pt x="297" y="281"/>
                    </a:lnTo>
                    <a:lnTo>
                      <a:pt x="294" y="283"/>
                    </a:lnTo>
                    <a:lnTo>
                      <a:pt x="291" y="286"/>
                    </a:lnTo>
                    <a:lnTo>
                      <a:pt x="287" y="292"/>
                    </a:lnTo>
                    <a:lnTo>
                      <a:pt x="282" y="300"/>
                    </a:lnTo>
                    <a:lnTo>
                      <a:pt x="281" y="304"/>
                    </a:lnTo>
                    <a:lnTo>
                      <a:pt x="278" y="308"/>
                    </a:lnTo>
                    <a:lnTo>
                      <a:pt x="275" y="313"/>
                    </a:lnTo>
                    <a:lnTo>
                      <a:pt x="271" y="318"/>
                    </a:lnTo>
                    <a:lnTo>
                      <a:pt x="270" y="318"/>
                    </a:lnTo>
                    <a:lnTo>
                      <a:pt x="267" y="316"/>
                    </a:lnTo>
                    <a:lnTo>
                      <a:pt x="266" y="315"/>
                    </a:lnTo>
                    <a:lnTo>
                      <a:pt x="264" y="314"/>
                    </a:lnTo>
                    <a:lnTo>
                      <a:pt x="262" y="313"/>
                    </a:lnTo>
                    <a:lnTo>
                      <a:pt x="259" y="311"/>
                    </a:lnTo>
                    <a:lnTo>
                      <a:pt x="254" y="311"/>
                    </a:lnTo>
                    <a:lnTo>
                      <a:pt x="249" y="311"/>
                    </a:lnTo>
                    <a:lnTo>
                      <a:pt x="244" y="312"/>
                    </a:lnTo>
                    <a:lnTo>
                      <a:pt x="238" y="312"/>
                    </a:lnTo>
                    <a:lnTo>
                      <a:pt x="237" y="315"/>
                    </a:lnTo>
                    <a:lnTo>
                      <a:pt x="234" y="318"/>
                    </a:lnTo>
                    <a:lnTo>
                      <a:pt x="231" y="322"/>
                    </a:lnTo>
                    <a:lnTo>
                      <a:pt x="227" y="326"/>
                    </a:lnTo>
                    <a:lnTo>
                      <a:pt x="223" y="329"/>
                    </a:lnTo>
                    <a:lnTo>
                      <a:pt x="220" y="331"/>
                    </a:lnTo>
                    <a:lnTo>
                      <a:pt x="216" y="334"/>
                    </a:lnTo>
                    <a:lnTo>
                      <a:pt x="213" y="335"/>
                    </a:lnTo>
                    <a:lnTo>
                      <a:pt x="211" y="336"/>
                    </a:lnTo>
                    <a:lnTo>
                      <a:pt x="209" y="336"/>
                    </a:lnTo>
                    <a:lnTo>
                      <a:pt x="206" y="336"/>
                    </a:lnTo>
                    <a:lnTo>
                      <a:pt x="204" y="336"/>
                    </a:lnTo>
                    <a:lnTo>
                      <a:pt x="199" y="335"/>
                    </a:lnTo>
                    <a:lnTo>
                      <a:pt x="195" y="335"/>
                    </a:lnTo>
                    <a:lnTo>
                      <a:pt x="191" y="331"/>
                    </a:lnTo>
                    <a:lnTo>
                      <a:pt x="186" y="327"/>
                    </a:lnTo>
                    <a:lnTo>
                      <a:pt x="185" y="326"/>
                    </a:lnTo>
                    <a:lnTo>
                      <a:pt x="183" y="323"/>
                    </a:lnTo>
                    <a:lnTo>
                      <a:pt x="182" y="322"/>
                    </a:lnTo>
                    <a:lnTo>
                      <a:pt x="182" y="320"/>
                    </a:lnTo>
                    <a:lnTo>
                      <a:pt x="182" y="318"/>
                    </a:lnTo>
                    <a:lnTo>
                      <a:pt x="181" y="316"/>
                    </a:lnTo>
                    <a:lnTo>
                      <a:pt x="185" y="314"/>
                    </a:lnTo>
                    <a:lnTo>
                      <a:pt x="188" y="311"/>
                    </a:lnTo>
                    <a:lnTo>
                      <a:pt x="191" y="309"/>
                    </a:lnTo>
                    <a:lnTo>
                      <a:pt x="194" y="306"/>
                    </a:lnTo>
                    <a:lnTo>
                      <a:pt x="198" y="303"/>
                    </a:lnTo>
                    <a:lnTo>
                      <a:pt x="201" y="300"/>
                    </a:lnTo>
                    <a:lnTo>
                      <a:pt x="205" y="298"/>
                    </a:lnTo>
                    <a:lnTo>
                      <a:pt x="208" y="296"/>
                    </a:lnTo>
                    <a:lnTo>
                      <a:pt x="212" y="296"/>
                    </a:lnTo>
                    <a:lnTo>
                      <a:pt x="215" y="296"/>
                    </a:lnTo>
                    <a:lnTo>
                      <a:pt x="221" y="294"/>
                    </a:lnTo>
                    <a:lnTo>
                      <a:pt x="227" y="290"/>
                    </a:lnTo>
                    <a:lnTo>
                      <a:pt x="233" y="287"/>
                    </a:lnTo>
                    <a:lnTo>
                      <a:pt x="238" y="285"/>
                    </a:lnTo>
                    <a:lnTo>
                      <a:pt x="242" y="282"/>
                    </a:lnTo>
                    <a:lnTo>
                      <a:pt x="247" y="279"/>
                    </a:lnTo>
                    <a:lnTo>
                      <a:pt x="253" y="276"/>
                    </a:lnTo>
                    <a:lnTo>
                      <a:pt x="254" y="275"/>
                    </a:lnTo>
                    <a:lnTo>
                      <a:pt x="258" y="267"/>
                    </a:lnTo>
                    <a:lnTo>
                      <a:pt x="261" y="259"/>
                    </a:lnTo>
                    <a:lnTo>
                      <a:pt x="263" y="250"/>
                    </a:lnTo>
                    <a:lnTo>
                      <a:pt x="266" y="242"/>
                    </a:lnTo>
                    <a:lnTo>
                      <a:pt x="268" y="234"/>
                    </a:lnTo>
                    <a:lnTo>
                      <a:pt x="270" y="225"/>
                    </a:lnTo>
                    <a:lnTo>
                      <a:pt x="273" y="216"/>
                    </a:lnTo>
                    <a:lnTo>
                      <a:pt x="276" y="208"/>
                    </a:lnTo>
                    <a:lnTo>
                      <a:pt x="277" y="204"/>
                    </a:lnTo>
                    <a:lnTo>
                      <a:pt x="280" y="198"/>
                    </a:lnTo>
                    <a:lnTo>
                      <a:pt x="282" y="190"/>
                    </a:lnTo>
                    <a:lnTo>
                      <a:pt x="286" y="181"/>
                    </a:lnTo>
                    <a:lnTo>
                      <a:pt x="288" y="172"/>
                    </a:lnTo>
                    <a:lnTo>
                      <a:pt x="290" y="165"/>
                    </a:lnTo>
                    <a:lnTo>
                      <a:pt x="291" y="161"/>
                    </a:lnTo>
                    <a:lnTo>
                      <a:pt x="291" y="158"/>
                    </a:lnTo>
                    <a:lnTo>
                      <a:pt x="291" y="156"/>
                    </a:lnTo>
                    <a:lnTo>
                      <a:pt x="291" y="154"/>
                    </a:lnTo>
                    <a:lnTo>
                      <a:pt x="290" y="153"/>
                    </a:lnTo>
                    <a:lnTo>
                      <a:pt x="289" y="150"/>
                    </a:lnTo>
                    <a:lnTo>
                      <a:pt x="285" y="151"/>
                    </a:lnTo>
                    <a:lnTo>
                      <a:pt x="282" y="150"/>
                    </a:lnTo>
                    <a:lnTo>
                      <a:pt x="279" y="150"/>
                    </a:lnTo>
                    <a:lnTo>
                      <a:pt x="276" y="149"/>
                    </a:lnTo>
                    <a:lnTo>
                      <a:pt x="274" y="148"/>
                    </a:lnTo>
                    <a:lnTo>
                      <a:pt x="270" y="146"/>
                    </a:lnTo>
                    <a:lnTo>
                      <a:pt x="268" y="146"/>
                    </a:lnTo>
                    <a:lnTo>
                      <a:pt x="264" y="146"/>
                    </a:lnTo>
                    <a:lnTo>
                      <a:pt x="262" y="141"/>
                    </a:lnTo>
                    <a:lnTo>
                      <a:pt x="261" y="138"/>
                    </a:lnTo>
                    <a:lnTo>
                      <a:pt x="261" y="136"/>
                    </a:lnTo>
                    <a:lnTo>
                      <a:pt x="261" y="134"/>
                    </a:lnTo>
                    <a:lnTo>
                      <a:pt x="261" y="132"/>
                    </a:lnTo>
                    <a:lnTo>
                      <a:pt x="262" y="129"/>
                    </a:lnTo>
                    <a:lnTo>
                      <a:pt x="268" y="129"/>
                    </a:lnTo>
                    <a:lnTo>
                      <a:pt x="274" y="128"/>
                    </a:lnTo>
                    <a:lnTo>
                      <a:pt x="278" y="127"/>
                    </a:lnTo>
                    <a:lnTo>
                      <a:pt x="281" y="127"/>
                    </a:lnTo>
                    <a:lnTo>
                      <a:pt x="285" y="126"/>
                    </a:lnTo>
                    <a:lnTo>
                      <a:pt x="288" y="125"/>
                    </a:lnTo>
                    <a:lnTo>
                      <a:pt x="292" y="122"/>
                    </a:lnTo>
                    <a:lnTo>
                      <a:pt x="297" y="120"/>
                    </a:lnTo>
                    <a:lnTo>
                      <a:pt x="298" y="114"/>
                    </a:lnTo>
                    <a:lnTo>
                      <a:pt x="299" y="107"/>
                    </a:lnTo>
                    <a:lnTo>
                      <a:pt x="299" y="103"/>
                    </a:lnTo>
                    <a:lnTo>
                      <a:pt x="299" y="100"/>
                    </a:lnTo>
                    <a:lnTo>
                      <a:pt x="299" y="98"/>
                    </a:lnTo>
                    <a:lnTo>
                      <a:pt x="298" y="98"/>
                    </a:lnTo>
                    <a:lnTo>
                      <a:pt x="298" y="96"/>
                    </a:lnTo>
                    <a:lnTo>
                      <a:pt x="297" y="94"/>
                    </a:lnTo>
                    <a:lnTo>
                      <a:pt x="291" y="90"/>
                    </a:lnTo>
                    <a:lnTo>
                      <a:pt x="285" y="84"/>
                    </a:lnTo>
                    <a:lnTo>
                      <a:pt x="282" y="82"/>
                    </a:lnTo>
                    <a:lnTo>
                      <a:pt x="281" y="81"/>
                    </a:lnTo>
                    <a:lnTo>
                      <a:pt x="280" y="79"/>
                    </a:lnTo>
                    <a:lnTo>
                      <a:pt x="278" y="77"/>
                    </a:lnTo>
                    <a:lnTo>
                      <a:pt x="278" y="75"/>
                    </a:lnTo>
                    <a:lnTo>
                      <a:pt x="278" y="73"/>
                    </a:lnTo>
                    <a:lnTo>
                      <a:pt x="278" y="70"/>
                    </a:lnTo>
                    <a:lnTo>
                      <a:pt x="278" y="68"/>
                    </a:lnTo>
                    <a:lnTo>
                      <a:pt x="279" y="62"/>
                    </a:lnTo>
                    <a:lnTo>
                      <a:pt x="281" y="56"/>
                    </a:lnTo>
                    <a:lnTo>
                      <a:pt x="282" y="52"/>
                    </a:lnTo>
                    <a:lnTo>
                      <a:pt x="283" y="49"/>
                    </a:lnTo>
                    <a:lnTo>
                      <a:pt x="285" y="46"/>
                    </a:lnTo>
                    <a:lnTo>
                      <a:pt x="286" y="43"/>
                    </a:lnTo>
                    <a:lnTo>
                      <a:pt x="288" y="40"/>
                    </a:lnTo>
                    <a:lnTo>
                      <a:pt x="290" y="38"/>
                    </a:lnTo>
                    <a:lnTo>
                      <a:pt x="293" y="35"/>
                    </a:lnTo>
                    <a:lnTo>
                      <a:pt x="296" y="33"/>
                    </a:lnTo>
                    <a:lnTo>
                      <a:pt x="298" y="30"/>
                    </a:lnTo>
                    <a:lnTo>
                      <a:pt x="301" y="27"/>
                    </a:lnTo>
                    <a:lnTo>
                      <a:pt x="302" y="26"/>
                    </a:lnTo>
                    <a:lnTo>
                      <a:pt x="302" y="24"/>
                    </a:lnTo>
                    <a:lnTo>
                      <a:pt x="303" y="22"/>
                    </a:lnTo>
                    <a:lnTo>
                      <a:pt x="303" y="20"/>
                    </a:lnTo>
                    <a:close/>
                  </a:path>
                </a:pathLst>
              </a:custGeom>
              <a:solidFill>
                <a:srgbClr val="00468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5" name="íṥḷïďê"/>
              <p:cNvSpPr/>
              <p:nvPr userDrawn="1"/>
            </p:nvSpPr>
            <p:spPr bwMode="auto">
              <a:xfrm>
                <a:off x="6780213" y="2770188"/>
                <a:ext cx="398463" cy="820738"/>
              </a:xfrm>
              <a:custGeom>
                <a:avLst/>
                <a:gdLst>
                  <a:gd name="T0" fmla="*/ 157 w 251"/>
                  <a:gd name="T1" fmla="*/ 40 h 517"/>
                  <a:gd name="T2" fmla="*/ 205 w 251"/>
                  <a:gd name="T3" fmla="*/ 1 h 517"/>
                  <a:gd name="T4" fmla="*/ 225 w 251"/>
                  <a:gd name="T5" fmla="*/ 10 h 517"/>
                  <a:gd name="T6" fmla="*/ 250 w 251"/>
                  <a:gd name="T7" fmla="*/ 44 h 517"/>
                  <a:gd name="T8" fmla="*/ 233 w 251"/>
                  <a:gd name="T9" fmla="*/ 72 h 517"/>
                  <a:gd name="T10" fmla="*/ 202 w 251"/>
                  <a:gd name="T11" fmla="*/ 123 h 517"/>
                  <a:gd name="T12" fmla="*/ 181 w 251"/>
                  <a:gd name="T13" fmla="*/ 164 h 517"/>
                  <a:gd name="T14" fmla="*/ 150 w 251"/>
                  <a:gd name="T15" fmla="*/ 222 h 517"/>
                  <a:gd name="T16" fmla="*/ 140 w 251"/>
                  <a:gd name="T17" fmla="*/ 251 h 517"/>
                  <a:gd name="T18" fmla="*/ 110 w 251"/>
                  <a:gd name="T19" fmla="*/ 275 h 517"/>
                  <a:gd name="T20" fmla="*/ 102 w 251"/>
                  <a:gd name="T21" fmla="*/ 313 h 517"/>
                  <a:gd name="T22" fmla="*/ 118 w 251"/>
                  <a:gd name="T23" fmla="*/ 347 h 517"/>
                  <a:gd name="T24" fmla="*/ 148 w 251"/>
                  <a:gd name="T25" fmla="*/ 351 h 517"/>
                  <a:gd name="T26" fmla="*/ 153 w 251"/>
                  <a:gd name="T27" fmla="*/ 371 h 517"/>
                  <a:gd name="T28" fmla="*/ 142 w 251"/>
                  <a:gd name="T29" fmla="*/ 397 h 517"/>
                  <a:gd name="T30" fmla="*/ 125 w 251"/>
                  <a:gd name="T31" fmla="*/ 409 h 517"/>
                  <a:gd name="T32" fmla="*/ 97 w 251"/>
                  <a:gd name="T33" fmla="*/ 446 h 517"/>
                  <a:gd name="T34" fmla="*/ 99 w 251"/>
                  <a:gd name="T35" fmla="*/ 463 h 517"/>
                  <a:gd name="T36" fmla="*/ 147 w 251"/>
                  <a:gd name="T37" fmla="*/ 456 h 517"/>
                  <a:gd name="T38" fmla="*/ 174 w 251"/>
                  <a:gd name="T39" fmla="*/ 454 h 517"/>
                  <a:gd name="T40" fmla="*/ 191 w 251"/>
                  <a:gd name="T41" fmla="*/ 479 h 517"/>
                  <a:gd name="T42" fmla="*/ 175 w 251"/>
                  <a:gd name="T43" fmla="*/ 497 h 517"/>
                  <a:gd name="T44" fmla="*/ 134 w 251"/>
                  <a:gd name="T45" fmla="*/ 504 h 517"/>
                  <a:gd name="T46" fmla="*/ 85 w 251"/>
                  <a:gd name="T47" fmla="*/ 517 h 517"/>
                  <a:gd name="T48" fmla="*/ 61 w 251"/>
                  <a:gd name="T49" fmla="*/ 510 h 517"/>
                  <a:gd name="T50" fmla="*/ 50 w 251"/>
                  <a:gd name="T51" fmla="*/ 497 h 517"/>
                  <a:gd name="T52" fmla="*/ 67 w 251"/>
                  <a:gd name="T53" fmla="*/ 452 h 517"/>
                  <a:gd name="T54" fmla="*/ 78 w 251"/>
                  <a:gd name="T55" fmla="*/ 420 h 517"/>
                  <a:gd name="T56" fmla="*/ 70 w 251"/>
                  <a:gd name="T57" fmla="*/ 409 h 517"/>
                  <a:gd name="T58" fmla="*/ 50 w 251"/>
                  <a:gd name="T59" fmla="*/ 388 h 517"/>
                  <a:gd name="T60" fmla="*/ 74 w 251"/>
                  <a:gd name="T61" fmla="*/ 367 h 517"/>
                  <a:gd name="T62" fmla="*/ 65 w 251"/>
                  <a:gd name="T63" fmla="*/ 313 h 517"/>
                  <a:gd name="T64" fmla="*/ 58 w 251"/>
                  <a:gd name="T65" fmla="*/ 275 h 517"/>
                  <a:gd name="T66" fmla="*/ 86 w 251"/>
                  <a:gd name="T67" fmla="*/ 238 h 517"/>
                  <a:gd name="T68" fmla="*/ 58 w 251"/>
                  <a:gd name="T69" fmla="*/ 206 h 517"/>
                  <a:gd name="T70" fmla="*/ 82 w 251"/>
                  <a:gd name="T71" fmla="*/ 191 h 517"/>
                  <a:gd name="T72" fmla="*/ 100 w 251"/>
                  <a:gd name="T73" fmla="*/ 165 h 517"/>
                  <a:gd name="T74" fmla="*/ 105 w 251"/>
                  <a:gd name="T75" fmla="*/ 126 h 517"/>
                  <a:gd name="T76" fmla="*/ 123 w 251"/>
                  <a:gd name="T77" fmla="*/ 132 h 517"/>
                  <a:gd name="T78" fmla="*/ 118 w 251"/>
                  <a:gd name="T79" fmla="*/ 165 h 517"/>
                  <a:gd name="T80" fmla="*/ 139 w 251"/>
                  <a:gd name="T81" fmla="*/ 171 h 517"/>
                  <a:gd name="T82" fmla="*/ 181 w 251"/>
                  <a:gd name="T83" fmla="*/ 106 h 517"/>
                  <a:gd name="T84" fmla="*/ 206 w 251"/>
                  <a:gd name="T85" fmla="*/ 59 h 517"/>
                  <a:gd name="T86" fmla="*/ 167 w 251"/>
                  <a:gd name="T87" fmla="*/ 50 h 517"/>
                  <a:gd name="T88" fmla="*/ 150 w 251"/>
                  <a:gd name="T89" fmla="*/ 60 h 517"/>
                  <a:gd name="T90" fmla="*/ 126 w 251"/>
                  <a:gd name="T91" fmla="*/ 77 h 517"/>
                  <a:gd name="T92" fmla="*/ 73 w 251"/>
                  <a:gd name="T93" fmla="*/ 112 h 517"/>
                  <a:gd name="T94" fmla="*/ 46 w 251"/>
                  <a:gd name="T95" fmla="*/ 136 h 517"/>
                  <a:gd name="T96" fmla="*/ 38 w 251"/>
                  <a:gd name="T97" fmla="*/ 168 h 517"/>
                  <a:gd name="T98" fmla="*/ 27 w 251"/>
                  <a:gd name="T99" fmla="*/ 230 h 517"/>
                  <a:gd name="T100" fmla="*/ 9 w 251"/>
                  <a:gd name="T101" fmla="*/ 221 h 517"/>
                  <a:gd name="T102" fmla="*/ 9 w 251"/>
                  <a:gd name="T103" fmla="*/ 167 h 517"/>
                  <a:gd name="T104" fmla="*/ 7 w 251"/>
                  <a:gd name="T105" fmla="*/ 141 h 517"/>
                  <a:gd name="T106" fmla="*/ 2 w 251"/>
                  <a:gd name="T107" fmla="*/ 114 h 517"/>
                  <a:gd name="T108" fmla="*/ 28 w 251"/>
                  <a:gd name="T109" fmla="*/ 123 h 517"/>
                  <a:gd name="T110" fmla="*/ 51 w 251"/>
                  <a:gd name="T111" fmla="*/ 116 h 517"/>
                  <a:gd name="T112" fmla="*/ 79 w 251"/>
                  <a:gd name="T113" fmla="*/ 96 h 517"/>
                  <a:gd name="T114" fmla="*/ 110 w 251"/>
                  <a:gd name="T115" fmla="*/ 75 h 517"/>
                  <a:gd name="T116" fmla="*/ 135 w 251"/>
                  <a:gd name="T117" fmla="*/ 57 h 5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51" h="517">
                    <a:moveTo>
                      <a:pt x="139" y="56"/>
                    </a:moveTo>
                    <a:lnTo>
                      <a:pt x="139" y="54"/>
                    </a:lnTo>
                    <a:lnTo>
                      <a:pt x="139" y="52"/>
                    </a:lnTo>
                    <a:lnTo>
                      <a:pt x="142" y="51"/>
                    </a:lnTo>
                    <a:lnTo>
                      <a:pt x="143" y="50"/>
                    </a:lnTo>
                    <a:lnTo>
                      <a:pt x="146" y="48"/>
                    </a:lnTo>
                    <a:lnTo>
                      <a:pt x="147" y="47"/>
                    </a:lnTo>
                    <a:lnTo>
                      <a:pt x="152" y="44"/>
                    </a:lnTo>
                    <a:lnTo>
                      <a:pt x="157" y="40"/>
                    </a:lnTo>
                    <a:lnTo>
                      <a:pt x="167" y="30"/>
                    </a:lnTo>
                    <a:lnTo>
                      <a:pt x="177" y="20"/>
                    </a:lnTo>
                    <a:lnTo>
                      <a:pt x="183" y="16"/>
                    </a:lnTo>
                    <a:lnTo>
                      <a:pt x="187" y="11"/>
                    </a:lnTo>
                    <a:lnTo>
                      <a:pt x="192" y="7"/>
                    </a:lnTo>
                    <a:lnTo>
                      <a:pt x="198" y="4"/>
                    </a:lnTo>
                    <a:lnTo>
                      <a:pt x="200" y="3"/>
                    </a:lnTo>
                    <a:lnTo>
                      <a:pt x="203" y="2"/>
                    </a:lnTo>
                    <a:lnTo>
                      <a:pt x="205" y="1"/>
                    </a:lnTo>
                    <a:lnTo>
                      <a:pt x="207" y="0"/>
                    </a:lnTo>
                    <a:lnTo>
                      <a:pt x="210" y="0"/>
                    </a:lnTo>
                    <a:lnTo>
                      <a:pt x="212" y="1"/>
                    </a:lnTo>
                    <a:lnTo>
                      <a:pt x="215" y="1"/>
                    </a:lnTo>
                    <a:lnTo>
                      <a:pt x="217" y="2"/>
                    </a:lnTo>
                    <a:lnTo>
                      <a:pt x="219" y="4"/>
                    </a:lnTo>
                    <a:lnTo>
                      <a:pt x="221" y="5"/>
                    </a:lnTo>
                    <a:lnTo>
                      <a:pt x="223" y="8"/>
                    </a:lnTo>
                    <a:lnTo>
                      <a:pt x="225" y="10"/>
                    </a:lnTo>
                    <a:lnTo>
                      <a:pt x="229" y="16"/>
                    </a:lnTo>
                    <a:lnTo>
                      <a:pt x="233" y="21"/>
                    </a:lnTo>
                    <a:lnTo>
                      <a:pt x="237" y="28"/>
                    </a:lnTo>
                    <a:lnTo>
                      <a:pt x="241" y="33"/>
                    </a:lnTo>
                    <a:lnTo>
                      <a:pt x="243" y="36"/>
                    </a:lnTo>
                    <a:lnTo>
                      <a:pt x="245" y="37"/>
                    </a:lnTo>
                    <a:lnTo>
                      <a:pt x="247" y="39"/>
                    </a:lnTo>
                    <a:lnTo>
                      <a:pt x="249" y="40"/>
                    </a:lnTo>
                    <a:lnTo>
                      <a:pt x="250" y="44"/>
                    </a:lnTo>
                    <a:lnTo>
                      <a:pt x="251" y="48"/>
                    </a:lnTo>
                    <a:lnTo>
                      <a:pt x="250" y="51"/>
                    </a:lnTo>
                    <a:lnTo>
                      <a:pt x="249" y="52"/>
                    </a:lnTo>
                    <a:lnTo>
                      <a:pt x="247" y="55"/>
                    </a:lnTo>
                    <a:lnTo>
                      <a:pt x="247" y="56"/>
                    </a:lnTo>
                    <a:lnTo>
                      <a:pt x="243" y="60"/>
                    </a:lnTo>
                    <a:lnTo>
                      <a:pt x="240" y="64"/>
                    </a:lnTo>
                    <a:lnTo>
                      <a:pt x="236" y="68"/>
                    </a:lnTo>
                    <a:lnTo>
                      <a:pt x="233" y="72"/>
                    </a:lnTo>
                    <a:lnTo>
                      <a:pt x="230" y="75"/>
                    </a:lnTo>
                    <a:lnTo>
                      <a:pt x="227" y="79"/>
                    </a:lnTo>
                    <a:lnTo>
                      <a:pt x="227" y="82"/>
                    </a:lnTo>
                    <a:lnTo>
                      <a:pt x="227" y="86"/>
                    </a:lnTo>
                    <a:lnTo>
                      <a:pt x="223" y="92"/>
                    </a:lnTo>
                    <a:lnTo>
                      <a:pt x="219" y="99"/>
                    </a:lnTo>
                    <a:lnTo>
                      <a:pt x="215" y="105"/>
                    </a:lnTo>
                    <a:lnTo>
                      <a:pt x="211" y="111"/>
                    </a:lnTo>
                    <a:lnTo>
                      <a:pt x="202" y="123"/>
                    </a:lnTo>
                    <a:lnTo>
                      <a:pt x="193" y="135"/>
                    </a:lnTo>
                    <a:lnTo>
                      <a:pt x="192" y="140"/>
                    </a:lnTo>
                    <a:lnTo>
                      <a:pt x="191" y="144"/>
                    </a:lnTo>
                    <a:lnTo>
                      <a:pt x="191" y="148"/>
                    </a:lnTo>
                    <a:lnTo>
                      <a:pt x="191" y="152"/>
                    </a:lnTo>
                    <a:lnTo>
                      <a:pt x="188" y="156"/>
                    </a:lnTo>
                    <a:lnTo>
                      <a:pt x="186" y="158"/>
                    </a:lnTo>
                    <a:lnTo>
                      <a:pt x="183" y="161"/>
                    </a:lnTo>
                    <a:lnTo>
                      <a:pt x="181" y="164"/>
                    </a:lnTo>
                    <a:lnTo>
                      <a:pt x="178" y="171"/>
                    </a:lnTo>
                    <a:lnTo>
                      <a:pt x="175" y="178"/>
                    </a:lnTo>
                    <a:lnTo>
                      <a:pt x="171" y="186"/>
                    </a:lnTo>
                    <a:lnTo>
                      <a:pt x="168" y="193"/>
                    </a:lnTo>
                    <a:lnTo>
                      <a:pt x="164" y="200"/>
                    </a:lnTo>
                    <a:lnTo>
                      <a:pt x="160" y="208"/>
                    </a:lnTo>
                    <a:lnTo>
                      <a:pt x="156" y="214"/>
                    </a:lnTo>
                    <a:lnTo>
                      <a:pt x="151" y="221"/>
                    </a:lnTo>
                    <a:lnTo>
                      <a:pt x="150" y="222"/>
                    </a:lnTo>
                    <a:lnTo>
                      <a:pt x="149" y="224"/>
                    </a:lnTo>
                    <a:lnTo>
                      <a:pt x="148" y="225"/>
                    </a:lnTo>
                    <a:lnTo>
                      <a:pt x="147" y="228"/>
                    </a:lnTo>
                    <a:lnTo>
                      <a:pt x="146" y="232"/>
                    </a:lnTo>
                    <a:lnTo>
                      <a:pt x="146" y="236"/>
                    </a:lnTo>
                    <a:lnTo>
                      <a:pt x="144" y="240"/>
                    </a:lnTo>
                    <a:lnTo>
                      <a:pt x="143" y="244"/>
                    </a:lnTo>
                    <a:lnTo>
                      <a:pt x="142" y="247"/>
                    </a:lnTo>
                    <a:lnTo>
                      <a:pt x="140" y="251"/>
                    </a:lnTo>
                    <a:lnTo>
                      <a:pt x="138" y="253"/>
                    </a:lnTo>
                    <a:lnTo>
                      <a:pt x="136" y="256"/>
                    </a:lnTo>
                    <a:lnTo>
                      <a:pt x="134" y="258"/>
                    </a:lnTo>
                    <a:lnTo>
                      <a:pt x="132" y="260"/>
                    </a:lnTo>
                    <a:lnTo>
                      <a:pt x="127" y="263"/>
                    </a:lnTo>
                    <a:lnTo>
                      <a:pt x="122" y="266"/>
                    </a:lnTo>
                    <a:lnTo>
                      <a:pt x="118" y="269"/>
                    </a:lnTo>
                    <a:lnTo>
                      <a:pt x="112" y="273"/>
                    </a:lnTo>
                    <a:lnTo>
                      <a:pt x="110" y="275"/>
                    </a:lnTo>
                    <a:lnTo>
                      <a:pt x="108" y="277"/>
                    </a:lnTo>
                    <a:lnTo>
                      <a:pt x="106" y="279"/>
                    </a:lnTo>
                    <a:lnTo>
                      <a:pt x="105" y="281"/>
                    </a:lnTo>
                    <a:lnTo>
                      <a:pt x="104" y="283"/>
                    </a:lnTo>
                    <a:lnTo>
                      <a:pt x="103" y="285"/>
                    </a:lnTo>
                    <a:lnTo>
                      <a:pt x="103" y="289"/>
                    </a:lnTo>
                    <a:lnTo>
                      <a:pt x="102" y="293"/>
                    </a:lnTo>
                    <a:lnTo>
                      <a:pt x="102" y="302"/>
                    </a:lnTo>
                    <a:lnTo>
                      <a:pt x="102" y="313"/>
                    </a:lnTo>
                    <a:lnTo>
                      <a:pt x="102" y="323"/>
                    </a:lnTo>
                    <a:lnTo>
                      <a:pt x="102" y="333"/>
                    </a:lnTo>
                    <a:lnTo>
                      <a:pt x="102" y="340"/>
                    </a:lnTo>
                    <a:lnTo>
                      <a:pt x="102" y="344"/>
                    </a:lnTo>
                    <a:lnTo>
                      <a:pt x="105" y="345"/>
                    </a:lnTo>
                    <a:lnTo>
                      <a:pt x="106" y="346"/>
                    </a:lnTo>
                    <a:lnTo>
                      <a:pt x="110" y="347"/>
                    </a:lnTo>
                    <a:lnTo>
                      <a:pt x="114" y="347"/>
                    </a:lnTo>
                    <a:lnTo>
                      <a:pt x="118" y="347"/>
                    </a:lnTo>
                    <a:lnTo>
                      <a:pt x="122" y="347"/>
                    </a:lnTo>
                    <a:lnTo>
                      <a:pt x="127" y="345"/>
                    </a:lnTo>
                    <a:lnTo>
                      <a:pt x="133" y="345"/>
                    </a:lnTo>
                    <a:lnTo>
                      <a:pt x="136" y="345"/>
                    </a:lnTo>
                    <a:lnTo>
                      <a:pt x="138" y="345"/>
                    </a:lnTo>
                    <a:lnTo>
                      <a:pt x="141" y="345"/>
                    </a:lnTo>
                    <a:lnTo>
                      <a:pt x="143" y="347"/>
                    </a:lnTo>
                    <a:lnTo>
                      <a:pt x="146" y="349"/>
                    </a:lnTo>
                    <a:lnTo>
                      <a:pt x="148" y="351"/>
                    </a:lnTo>
                    <a:lnTo>
                      <a:pt x="150" y="353"/>
                    </a:lnTo>
                    <a:lnTo>
                      <a:pt x="153" y="357"/>
                    </a:lnTo>
                    <a:lnTo>
                      <a:pt x="155" y="360"/>
                    </a:lnTo>
                    <a:lnTo>
                      <a:pt x="157" y="362"/>
                    </a:lnTo>
                    <a:lnTo>
                      <a:pt x="157" y="363"/>
                    </a:lnTo>
                    <a:lnTo>
                      <a:pt x="158" y="365"/>
                    </a:lnTo>
                    <a:lnTo>
                      <a:pt x="158" y="366"/>
                    </a:lnTo>
                    <a:lnTo>
                      <a:pt x="157" y="368"/>
                    </a:lnTo>
                    <a:lnTo>
                      <a:pt x="153" y="371"/>
                    </a:lnTo>
                    <a:lnTo>
                      <a:pt x="149" y="373"/>
                    </a:lnTo>
                    <a:lnTo>
                      <a:pt x="147" y="377"/>
                    </a:lnTo>
                    <a:lnTo>
                      <a:pt x="146" y="379"/>
                    </a:lnTo>
                    <a:lnTo>
                      <a:pt x="146" y="382"/>
                    </a:lnTo>
                    <a:lnTo>
                      <a:pt x="146" y="385"/>
                    </a:lnTo>
                    <a:lnTo>
                      <a:pt x="145" y="389"/>
                    </a:lnTo>
                    <a:lnTo>
                      <a:pt x="144" y="392"/>
                    </a:lnTo>
                    <a:lnTo>
                      <a:pt x="143" y="394"/>
                    </a:lnTo>
                    <a:lnTo>
                      <a:pt x="142" y="397"/>
                    </a:lnTo>
                    <a:lnTo>
                      <a:pt x="140" y="398"/>
                    </a:lnTo>
                    <a:lnTo>
                      <a:pt x="138" y="399"/>
                    </a:lnTo>
                    <a:lnTo>
                      <a:pt x="137" y="400"/>
                    </a:lnTo>
                    <a:lnTo>
                      <a:pt x="135" y="401"/>
                    </a:lnTo>
                    <a:lnTo>
                      <a:pt x="131" y="402"/>
                    </a:lnTo>
                    <a:lnTo>
                      <a:pt x="128" y="405"/>
                    </a:lnTo>
                    <a:lnTo>
                      <a:pt x="126" y="405"/>
                    </a:lnTo>
                    <a:lnTo>
                      <a:pt x="126" y="407"/>
                    </a:lnTo>
                    <a:lnTo>
                      <a:pt x="125" y="409"/>
                    </a:lnTo>
                    <a:lnTo>
                      <a:pt x="124" y="410"/>
                    </a:lnTo>
                    <a:lnTo>
                      <a:pt x="122" y="414"/>
                    </a:lnTo>
                    <a:lnTo>
                      <a:pt x="121" y="417"/>
                    </a:lnTo>
                    <a:lnTo>
                      <a:pt x="118" y="419"/>
                    </a:lnTo>
                    <a:lnTo>
                      <a:pt x="114" y="421"/>
                    </a:lnTo>
                    <a:lnTo>
                      <a:pt x="109" y="427"/>
                    </a:lnTo>
                    <a:lnTo>
                      <a:pt x="102" y="436"/>
                    </a:lnTo>
                    <a:lnTo>
                      <a:pt x="99" y="441"/>
                    </a:lnTo>
                    <a:lnTo>
                      <a:pt x="97" y="446"/>
                    </a:lnTo>
                    <a:lnTo>
                      <a:pt x="96" y="448"/>
                    </a:lnTo>
                    <a:lnTo>
                      <a:pt x="95" y="450"/>
                    </a:lnTo>
                    <a:lnTo>
                      <a:pt x="94" y="452"/>
                    </a:lnTo>
                    <a:lnTo>
                      <a:pt x="94" y="453"/>
                    </a:lnTo>
                    <a:lnTo>
                      <a:pt x="94" y="455"/>
                    </a:lnTo>
                    <a:lnTo>
                      <a:pt x="95" y="457"/>
                    </a:lnTo>
                    <a:lnTo>
                      <a:pt x="96" y="458"/>
                    </a:lnTo>
                    <a:lnTo>
                      <a:pt x="97" y="461"/>
                    </a:lnTo>
                    <a:lnTo>
                      <a:pt x="99" y="463"/>
                    </a:lnTo>
                    <a:lnTo>
                      <a:pt x="101" y="466"/>
                    </a:lnTo>
                    <a:lnTo>
                      <a:pt x="105" y="466"/>
                    </a:lnTo>
                    <a:lnTo>
                      <a:pt x="110" y="466"/>
                    </a:lnTo>
                    <a:lnTo>
                      <a:pt x="114" y="467"/>
                    </a:lnTo>
                    <a:lnTo>
                      <a:pt x="118" y="467"/>
                    </a:lnTo>
                    <a:lnTo>
                      <a:pt x="122" y="465"/>
                    </a:lnTo>
                    <a:lnTo>
                      <a:pt x="130" y="462"/>
                    </a:lnTo>
                    <a:lnTo>
                      <a:pt x="138" y="459"/>
                    </a:lnTo>
                    <a:lnTo>
                      <a:pt x="147" y="456"/>
                    </a:lnTo>
                    <a:lnTo>
                      <a:pt x="151" y="454"/>
                    </a:lnTo>
                    <a:lnTo>
                      <a:pt x="156" y="453"/>
                    </a:lnTo>
                    <a:lnTo>
                      <a:pt x="161" y="452"/>
                    </a:lnTo>
                    <a:lnTo>
                      <a:pt x="164" y="451"/>
                    </a:lnTo>
                    <a:lnTo>
                      <a:pt x="168" y="452"/>
                    </a:lnTo>
                    <a:lnTo>
                      <a:pt x="171" y="452"/>
                    </a:lnTo>
                    <a:lnTo>
                      <a:pt x="172" y="453"/>
                    </a:lnTo>
                    <a:lnTo>
                      <a:pt x="173" y="453"/>
                    </a:lnTo>
                    <a:lnTo>
                      <a:pt x="174" y="454"/>
                    </a:lnTo>
                    <a:lnTo>
                      <a:pt x="175" y="455"/>
                    </a:lnTo>
                    <a:lnTo>
                      <a:pt x="176" y="457"/>
                    </a:lnTo>
                    <a:lnTo>
                      <a:pt x="178" y="457"/>
                    </a:lnTo>
                    <a:lnTo>
                      <a:pt x="179" y="459"/>
                    </a:lnTo>
                    <a:lnTo>
                      <a:pt x="181" y="461"/>
                    </a:lnTo>
                    <a:lnTo>
                      <a:pt x="184" y="465"/>
                    </a:lnTo>
                    <a:lnTo>
                      <a:pt x="187" y="469"/>
                    </a:lnTo>
                    <a:lnTo>
                      <a:pt x="189" y="473"/>
                    </a:lnTo>
                    <a:lnTo>
                      <a:pt x="191" y="479"/>
                    </a:lnTo>
                    <a:lnTo>
                      <a:pt x="193" y="484"/>
                    </a:lnTo>
                    <a:lnTo>
                      <a:pt x="194" y="488"/>
                    </a:lnTo>
                    <a:lnTo>
                      <a:pt x="192" y="490"/>
                    </a:lnTo>
                    <a:lnTo>
                      <a:pt x="189" y="492"/>
                    </a:lnTo>
                    <a:lnTo>
                      <a:pt x="187" y="493"/>
                    </a:lnTo>
                    <a:lnTo>
                      <a:pt x="184" y="495"/>
                    </a:lnTo>
                    <a:lnTo>
                      <a:pt x="181" y="496"/>
                    </a:lnTo>
                    <a:lnTo>
                      <a:pt x="178" y="497"/>
                    </a:lnTo>
                    <a:lnTo>
                      <a:pt x="175" y="497"/>
                    </a:lnTo>
                    <a:lnTo>
                      <a:pt x="171" y="498"/>
                    </a:lnTo>
                    <a:lnTo>
                      <a:pt x="164" y="499"/>
                    </a:lnTo>
                    <a:lnTo>
                      <a:pt x="158" y="501"/>
                    </a:lnTo>
                    <a:lnTo>
                      <a:pt x="154" y="501"/>
                    </a:lnTo>
                    <a:lnTo>
                      <a:pt x="150" y="502"/>
                    </a:lnTo>
                    <a:lnTo>
                      <a:pt x="147" y="503"/>
                    </a:lnTo>
                    <a:lnTo>
                      <a:pt x="144" y="504"/>
                    </a:lnTo>
                    <a:lnTo>
                      <a:pt x="138" y="504"/>
                    </a:lnTo>
                    <a:lnTo>
                      <a:pt x="134" y="504"/>
                    </a:lnTo>
                    <a:lnTo>
                      <a:pt x="129" y="504"/>
                    </a:lnTo>
                    <a:lnTo>
                      <a:pt x="123" y="504"/>
                    </a:lnTo>
                    <a:lnTo>
                      <a:pt x="114" y="509"/>
                    </a:lnTo>
                    <a:lnTo>
                      <a:pt x="104" y="513"/>
                    </a:lnTo>
                    <a:lnTo>
                      <a:pt x="99" y="515"/>
                    </a:lnTo>
                    <a:lnTo>
                      <a:pt x="94" y="517"/>
                    </a:lnTo>
                    <a:lnTo>
                      <a:pt x="90" y="517"/>
                    </a:lnTo>
                    <a:lnTo>
                      <a:pt x="87" y="517"/>
                    </a:lnTo>
                    <a:lnTo>
                      <a:pt x="85" y="517"/>
                    </a:lnTo>
                    <a:lnTo>
                      <a:pt x="81" y="517"/>
                    </a:lnTo>
                    <a:lnTo>
                      <a:pt x="80" y="517"/>
                    </a:lnTo>
                    <a:lnTo>
                      <a:pt x="79" y="515"/>
                    </a:lnTo>
                    <a:lnTo>
                      <a:pt x="78" y="514"/>
                    </a:lnTo>
                    <a:lnTo>
                      <a:pt x="76" y="513"/>
                    </a:lnTo>
                    <a:lnTo>
                      <a:pt x="73" y="513"/>
                    </a:lnTo>
                    <a:lnTo>
                      <a:pt x="69" y="512"/>
                    </a:lnTo>
                    <a:lnTo>
                      <a:pt x="65" y="511"/>
                    </a:lnTo>
                    <a:lnTo>
                      <a:pt x="61" y="510"/>
                    </a:lnTo>
                    <a:lnTo>
                      <a:pt x="59" y="509"/>
                    </a:lnTo>
                    <a:lnTo>
                      <a:pt x="58" y="509"/>
                    </a:lnTo>
                    <a:lnTo>
                      <a:pt x="57" y="507"/>
                    </a:lnTo>
                    <a:lnTo>
                      <a:pt x="56" y="506"/>
                    </a:lnTo>
                    <a:lnTo>
                      <a:pt x="54" y="505"/>
                    </a:lnTo>
                    <a:lnTo>
                      <a:pt x="53" y="503"/>
                    </a:lnTo>
                    <a:lnTo>
                      <a:pt x="51" y="501"/>
                    </a:lnTo>
                    <a:lnTo>
                      <a:pt x="50" y="499"/>
                    </a:lnTo>
                    <a:lnTo>
                      <a:pt x="50" y="497"/>
                    </a:lnTo>
                    <a:lnTo>
                      <a:pt x="50" y="495"/>
                    </a:lnTo>
                    <a:lnTo>
                      <a:pt x="49" y="493"/>
                    </a:lnTo>
                    <a:lnTo>
                      <a:pt x="50" y="490"/>
                    </a:lnTo>
                    <a:lnTo>
                      <a:pt x="50" y="485"/>
                    </a:lnTo>
                    <a:lnTo>
                      <a:pt x="51" y="481"/>
                    </a:lnTo>
                    <a:lnTo>
                      <a:pt x="53" y="475"/>
                    </a:lnTo>
                    <a:lnTo>
                      <a:pt x="56" y="470"/>
                    </a:lnTo>
                    <a:lnTo>
                      <a:pt x="62" y="461"/>
                    </a:lnTo>
                    <a:lnTo>
                      <a:pt x="67" y="452"/>
                    </a:lnTo>
                    <a:lnTo>
                      <a:pt x="70" y="448"/>
                    </a:lnTo>
                    <a:lnTo>
                      <a:pt x="72" y="444"/>
                    </a:lnTo>
                    <a:lnTo>
                      <a:pt x="74" y="441"/>
                    </a:lnTo>
                    <a:lnTo>
                      <a:pt x="74" y="438"/>
                    </a:lnTo>
                    <a:lnTo>
                      <a:pt x="75" y="436"/>
                    </a:lnTo>
                    <a:lnTo>
                      <a:pt x="77" y="432"/>
                    </a:lnTo>
                    <a:lnTo>
                      <a:pt x="77" y="428"/>
                    </a:lnTo>
                    <a:lnTo>
                      <a:pt x="78" y="424"/>
                    </a:lnTo>
                    <a:lnTo>
                      <a:pt x="78" y="420"/>
                    </a:lnTo>
                    <a:lnTo>
                      <a:pt x="78" y="416"/>
                    </a:lnTo>
                    <a:lnTo>
                      <a:pt x="77" y="414"/>
                    </a:lnTo>
                    <a:lnTo>
                      <a:pt x="77" y="413"/>
                    </a:lnTo>
                    <a:lnTo>
                      <a:pt x="75" y="411"/>
                    </a:lnTo>
                    <a:lnTo>
                      <a:pt x="74" y="410"/>
                    </a:lnTo>
                    <a:lnTo>
                      <a:pt x="74" y="409"/>
                    </a:lnTo>
                    <a:lnTo>
                      <a:pt x="72" y="409"/>
                    </a:lnTo>
                    <a:lnTo>
                      <a:pt x="71" y="409"/>
                    </a:lnTo>
                    <a:lnTo>
                      <a:pt x="70" y="409"/>
                    </a:lnTo>
                    <a:lnTo>
                      <a:pt x="68" y="409"/>
                    </a:lnTo>
                    <a:lnTo>
                      <a:pt x="67" y="408"/>
                    </a:lnTo>
                    <a:lnTo>
                      <a:pt x="66" y="407"/>
                    </a:lnTo>
                    <a:lnTo>
                      <a:pt x="66" y="406"/>
                    </a:lnTo>
                    <a:lnTo>
                      <a:pt x="62" y="403"/>
                    </a:lnTo>
                    <a:lnTo>
                      <a:pt x="57" y="397"/>
                    </a:lnTo>
                    <a:lnTo>
                      <a:pt x="54" y="393"/>
                    </a:lnTo>
                    <a:lnTo>
                      <a:pt x="52" y="390"/>
                    </a:lnTo>
                    <a:lnTo>
                      <a:pt x="50" y="388"/>
                    </a:lnTo>
                    <a:lnTo>
                      <a:pt x="50" y="386"/>
                    </a:lnTo>
                    <a:lnTo>
                      <a:pt x="53" y="384"/>
                    </a:lnTo>
                    <a:lnTo>
                      <a:pt x="56" y="381"/>
                    </a:lnTo>
                    <a:lnTo>
                      <a:pt x="59" y="379"/>
                    </a:lnTo>
                    <a:lnTo>
                      <a:pt x="62" y="376"/>
                    </a:lnTo>
                    <a:lnTo>
                      <a:pt x="65" y="373"/>
                    </a:lnTo>
                    <a:lnTo>
                      <a:pt x="68" y="371"/>
                    </a:lnTo>
                    <a:lnTo>
                      <a:pt x="71" y="369"/>
                    </a:lnTo>
                    <a:lnTo>
                      <a:pt x="74" y="367"/>
                    </a:lnTo>
                    <a:lnTo>
                      <a:pt x="75" y="357"/>
                    </a:lnTo>
                    <a:lnTo>
                      <a:pt x="75" y="345"/>
                    </a:lnTo>
                    <a:lnTo>
                      <a:pt x="75" y="333"/>
                    </a:lnTo>
                    <a:lnTo>
                      <a:pt x="74" y="321"/>
                    </a:lnTo>
                    <a:lnTo>
                      <a:pt x="74" y="320"/>
                    </a:lnTo>
                    <a:lnTo>
                      <a:pt x="71" y="319"/>
                    </a:lnTo>
                    <a:lnTo>
                      <a:pt x="70" y="318"/>
                    </a:lnTo>
                    <a:lnTo>
                      <a:pt x="68" y="317"/>
                    </a:lnTo>
                    <a:lnTo>
                      <a:pt x="65" y="313"/>
                    </a:lnTo>
                    <a:lnTo>
                      <a:pt x="62" y="310"/>
                    </a:lnTo>
                    <a:lnTo>
                      <a:pt x="56" y="302"/>
                    </a:lnTo>
                    <a:lnTo>
                      <a:pt x="51" y="296"/>
                    </a:lnTo>
                    <a:lnTo>
                      <a:pt x="51" y="293"/>
                    </a:lnTo>
                    <a:lnTo>
                      <a:pt x="52" y="290"/>
                    </a:lnTo>
                    <a:lnTo>
                      <a:pt x="52" y="288"/>
                    </a:lnTo>
                    <a:lnTo>
                      <a:pt x="53" y="285"/>
                    </a:lnTo>
                    <a:lnTo>
                      <a:pt x="55" y="280"/>
                    </a:lnTo>
                    <a:lnTo>
                      <a:pt x="58" y="275"/>
                    </a:lnTo>
                    <a:lnTo>
                      <a:pt x="60" y="271"/>
                    </a:lnTo>
                    <a:lnTo>
                      <a:pt x="63" y="267"/>
                    </a:lnTo>
                    <a:lnTo>
                      <a:pt x="66" y="263"/>
                    </a:lnTo>
                    <a:lnTo>
                      <a:pt x="70" y="259"/>
                    </a:lnTo>
                    <a:lnTo>
                      <a:pt x="74" y="255"/>
                    </a:lnTo>
                    <a:lnTo>
                      <a:pt x="77" y="251"/>
                    </a:lnTo>
                    <a:lnTo>
                      <a:pt x="80" y="247"/>
                    </a:lnTo>
                    <a:lnTo>
                      <a:pt x="83" y="242"/>
                    </a:lnTo>
                    <a:lnTo>
                      <a:pt x="86" y="238"/>
                    </a:lnTo>
                    <a:lnTo>
                      <a:pt x="87" y="233"/>
                    </a:lnTo>
                    <a:lnTo>
                      <a:pt x="88" y="230"/>
                    </a:lnTo>
                    <a:lnTo>
                      <a:pt x="88" y="227"/>
                    </a:lnTo>
                    <a:lnTo>
                      <a:pt x="88" y="224"/>
                    </a:lnTo>
                    <a:lnTo>
                      <a:pt x="88" y="221"/>
                    </a:lnTo>
                    <a:lnTo>
                      <a:pt x="81" y="217"/>
                    </a:lnTo>
                    <a:lnTo>
                      <a:pt x="73" y="214"/>
                    </a:lnTo>
                    <a:lnTo>
                      <a:pt x="66" y="210"/>
                    </a:lnTo>
                    <a:lnTo>
                      <a:pt x="58" y="206"/>
                    </a:lnTo>
                    <a:lnTo>
                      <a:pt x="58" y="204"/>
                    </a:lnTo>
                    <a:lnTo>
                      <a:pt x="59" y="202"/>
                    </a:lnTo>
                    <a:lnTo>
                      <a:pt x="62" y="200"/>
                    </a:lnTo>
                    <a:lnTo>
                      <a:pt x="63" y="199"/>
                    </a:lnTo>
                    <a:lnTo>
                      <a:pt x="66" y="197"/>
                    </a:lnTo>
                    <a:lnTo>
                      <a:pt x="69" y="196"/>
                    </a:lnTo>
                    <a:lnTo>
                      <a:pt x="71" y="195"/>
                    </a:lnTo>
                    <a:lnTo>
                      <a:pt x="75" y="193"/>
                    </a:lnTo>
                    <a:lnTo>
                      <a:pt x="82" y="191"/>
                    </a:lnTo>
                    <a:lnTo>
                      <a:pt x="88" y="188"/>
                    </a:lnTo>
                    <a:lnTo>
                      <a:pt x="90" y="187"/>
                    </a:lnTo>
                    <a:lnTo>
                      <a:pt x="94" y="185"/>
                    </a:lnTo>
                    <a:lnTo>
                      <a:pt x="95" y="184"/>
                    </a:lnTo>
                    <a:lnTo>
                      <a:pt x="98" y="181"/>
                    </a:lnTo>
                    <a:lnTo>
                      <a:pt x="98" y="178"/>
                    </a:lnTo>
                    <a:lnTo>
                      <a:pt x="99" y="174"/>
                    </a:lnTo>
                    <a:lnTo>
                      <a:pt x="99" y="170"/>
                    </a:lnTo>
                    <a:lnTo>
                      <a:pt x="100" y="165"/>
                    </a:lnTo>
                    <a:lnTo>
                      <a:pt x="99" y="156"/>
                    </a:lnTo>
                    <a:lnTo>
                      <a:pt x="99" y="148"/>
                    </a:lnTo>
                    <a:lnTo>
                      <a:pt x="99" y="144"/>
                    </a:lnTo>
                    <a:lnTo>
                      <a:pt x="99" y="140"/>
                    </a:lnTo>
                    <a:lnTo>
                      <a:pt x="100" y="136"/>
                    </a:lnTo>
                    <a:lnTo>
                      <a:pt x="101" y="133"/>
                    </a:lnTo>
                    <a:lnTo>
                      <a:pt x="102" y="130"/>
                    </a:lnTo>
                    <a:lnTo>
                      <a:pt x="104" y="127"/>
                    </a:lnTo>
                    <a:lnTo>
                      <a:pt x="105" y="126"/>
                    </a:lnTo>
                    <a:lnTo>
                      <a:pt x="106" y="124"/>
                    </a:lnTo>
                    <a:lnTo>
                      <a:pt x="107" y="124"/>
                    </a:lnTo>
                    <a:lnTo>
                      <a:pt x="109" y="123"/>
                    </a:lnTo>
                    <a:lnTo>
                      <a:pt x="114" y="123"/>
                    </a:lnTo>
                    <a:lnTo>
                      <a:pt x="118" y="123"/>
                    </a:lnTo>
                    <a:lnTo>
                      <a:pt x="120" y="126"/>
                    </a:lnTo>
                    <a:lnTo>
                      <a:pt x="122" y="128"/>
                    </a:lnTo>
                    <a:lnTo>
                      <a:pt x="122" y="130"/>
                    </a:lnTo>
                    <a:lnTo>
                      <a:pt x="123" y="132"/>
                    </a:lnTo>
                    <a:lnTo>
                      <a:pt x="123" y="134"/>
                    </a:lnTo>
                    <a:lnTo>
                      <a:pt x="123" y="137"/>
                    </a:lnTo>
                    <a:lnTo>
                      <a:pt x="122" y="140"/>
                    </a:lnTo>
                    <a:lnTo>
                      <a:pt x="121" y="141"/>
                    </a:lnTo>
                    <a:lnTo>
                      <a:pt x="120" y="144"/>
                    </a:lnTo>
                    <a:lnTo>
                      <a:pt x="119" y="146"/>
                    </a:lnTo>
                    <a:lnTo>
                      <a:pt x="118" y="151"/>
                    </a:lnTo>
                    <a:lnTo>
                      <a:pt x="118" y="156"/>
                    </a:lnTo>
                    <a:lnTo>
                      <a:pt x="118" y="165"/>
                    </a:lnTo>
                    <a:lnTo>
                      <a:pt x="118" y="176"/>
                    </a:lnTo>
                    <a:lnTo>
                      <a:pt x="122" y="179"/>
                    </a:lnTo>
                    <a:lnTo>
                      <a:pt x="126" y="181"/>
                    </a:lnTo>
                    <a:lnTo>
                      <a:pt x="130" y="181"/>
                    </a:lnTo>
                    <a:lnTo>
                      <a:pt x="134" y="181"/>
                    </a:lnTo>
                    <a:lnTo>
                      <a:pt x="135" y="179"/>
                    </a:lnTo>
                    <a:lnTo>
                      <a:pt x="136" y="176"/>
                    </a:lnTo>
                    <a:lnTo>
                      <a:pt x="138" y="173"/>
                    </a:lnTo>
                    <a:lnTo>
                      <a:pt x="139" y="171"/>
                    </a:lnTo>
                    <a:lnTo>
                      <a:pt x="143" y="165"/>
                    </a:lnTo>
                    <a:lnTo>
                      <a:pt x="147" y="160"/>
                    </a:lnTo>
                    <a:lnTo>
                      <a:pt x="155" y="151"/>
                    </a:lnTo>
                    <a:lnTo>
                      <a:pt x="163" y="141"/>
                    </a:lnTo>
                    <a:lnTo>
                      <a:pt x="167" y="136"/>
                    </a:lnTo>
                    <a:lnTo>
                      <a:pt x="171" y="128"/>
                    </a:lnTo>
                    <a:lnTo>
                      <a:pt x="174" y="121"/>
                    </a:lnTo>
                    <a:lnTo>
                      <a:pt x="177" y="114"/>
                    </a:lnTo>
                    <a:lnTo>
                      <a:pt x="181" y="106"/>
                    </a:lnTo>
                    <a:lnTo>
                      <a:pt x="184" y="99"/>
                    </a:lnTo>
                    <a:lnTo>
                      <a:pt x="187" y="92"/>
                    </a:lnTo>
                    <a:lnTo>
                      <a:pt x="191" y="84"/>
                    </a:lnTo>
                    <a:lnTo>
                      <a:pt x="195" y="78"/>
                    </a:lnTo>
                    <a:lnTo>
                      <a:pt x="200" y="71"/>
                    </a:lnTo>
                    <a:lnTo>
                      <a:pt x="203" y="68"/>
                    </a:lnTo>
                    <a:lnTo>
                      <a:pt x="205" y="64"/>
                    </a:lnTo>
                    <a:lnTo>
                      <a:pt x="205" y="61"/>
                    </a:lnTo>
                    <a:lnTo>
                      <a:pt x="206" y="59"/>
                    </a:lnTo>
                    <a:lnTo>
                      <a:pt x="207" y="56"/>
                    </a:lnTo>
                    <a:lnTo>
                      <a:pt x="207" y="53"/>
                    </a:lnTo>
                    <a:lnTo>
                      <a:pt x="203" y="49"/>
                    </a:lnTo>
                    <a:lnTo>
                      <a:pt x="200" y="44"/>
                    </a:lnTo>
                    <a:lnTo>
                      <a:pt x="192" y="45"/>
                    </a:lnTo>
                    <a:lnTo>
                      <a:pt x="183" y="46"/>
                    </a:lnTo>
                    <a:lnTo>
                      <a:pt x="175" y="46"/>
                    </a:lnTo>
                    <a:lnTo>
                      <a:pt x="167" y="47"/>
                    </a:lnTo>
                    <a:lnTo>
                      <a:pt x="167" y="50"/>
                    </a:lnTo>
                    <a:lnTo>
                      <a:pt x="165" y="52"/>
                    </a:lnTo>
                    <a:lnTo>
                      <a:pt x="163" y="54"/>
                    </a:lnTo>
                    <a:lnTo>
                      <a:pt x="163" y="56"/>
                    </a:lnTo>
                    <a:lnTo>
                      <a:pt x="161" y="56"/>
                    </a:lnTo>
                    <a:lnTo>
                      <a:pt x="159" y="57"/>
                    </a:lnTo>
                    <a:lnTo>
                      <a:pt x="159" y="58"/>
                    </a:lnTo>
                    <a:lnTo>
                      <a:pt x="157" y="58"/>
                    </a:lnTo>
                    <a:lnTo>
                      <a:pt x="154" y="59"/>
                    </a:lnTo>
                    <a:lnTo>
                      <a:pt x="150" y="60"/>
                    </a:lnTo>
                    <a:lnTo>
                      <a:pt x="148" y="60"/>
                    </a:lnTo>
                    <a:lnTo>
                      <a:pt x="146" y="60"/>
                    </a:lnTo>
                    <a:lnTo>
                      <a:pt x="144" y="62"/>
                    </a:lnTo>
                    <a:lnTo>
                      <a:pt x="142" y="63"/>
                    </a:lnTo>
                    <a:lnTo>
                      <a:pt x="139" y="65"/>
                    </a:lnTo>
                    <a:lnTo>
                      <a:pt x="136" y="67"/>
                    </a:lnTo>
                    <a:lnTo>
                      <a:pt x="134" y="69"/>
                    </a:lnTo>
                    <a:lnTo>
                      <a:pt x="131" y="72"/>
                    </a:lnTo>
                    <a:lnTo>
                      <a:pt x="126" y="77"/>
                    </a:lnTo>
                    <a:lnTo>
                      <a:pt x="121" y="82"/>
                    </a:lnTo>
                    <a:lnTo>
                      <a:pt x="118" y="82"/>
                    </a:lnTo>
                    <a:lnTo>
                      <a:pt x="116" y="82"/>
                    </a:lnTo>
                    <a:lnTo>
                      <a:pt x="106" y="88"/>
                    </a:lnTo>
                    <a:lnTo>
                      <a:pt x="94" y="96"/>
                    </a:lnTo>
                    <a:lnTo>
                      <a:pt x="89" y="100"/>
                    </a:lnTo>
                    <a:lnTo>
                      <a:pt x="82" y="104"/>
                    </a:lnTo>
                    <a:lnTo>
                      <a:pt x="78" y="108"/>
                    </a:lnTo>
                    <a:lnTo>
                      <a:pt x="73" y="112"/>
                    </a:lnTo>
                    <a:lnTo>
                      <a:pt x="67" y="118"/>
                    </a:lnTo>
                    <a:lnTo>
                      <a:pt x="61" y="124"/>
                    </a:lnTo>
                    <a:lnTo>
                      <a:pt x="57" y="128"/>
                    </a:lnTo>
                    <a:lnTo>
                      <a:pt x="53" y="131"/>
                    </a:lnTo>
                    <a:lnTo>
                      <a:pt x="51" y="132"/>
                    </a:lnTo>
                    <a:lnTo>
                      <a:pt x="50" y="132"/>
                    </a:lnTo>
                    <a:lnTo>
                      <a:pt x="48" y="132"/>
                    </a:lnTo>
                    <a:lnTo>
                      <a:pt x="46" y="132"/>
                    </a:lnTo>
                    <a:lnTo>
                      <a:pt x="46" y="136"/>
                    </a:lnTo>
                    <a:lnTo>
                      <a:pt x="45" y="138"/>
                    </a:lnTo>
                    <a:lnTo>
                      <a:pt x="44" y="140"/>
                    </a:lnTo>
                    <a:lnTo>
                      <a:pt x="42" y="142"/>
                    </a:lnTo>
                    <a:lnTo>
                      <a:pt x="41" y="145"/>
                    </a:lnTo>
                    <a:lnTo>
                      <a:pt x="40" y="148"/>
                    </a:lnTo>
                    <a:lnTo>
                      <a:pt x="39" y="151"/>
                    </a:lnTo>
                    <a:lnTo>
                      <a:pt x="39" y="154"/>
                    </a:lnTo>
                    <a:lnTo>
                      <a:pt x="39" y="159"/>
                    </a:lnTo>
                    <a:lnTo>
                      <a:pt x="38" y="168"/>
                    </a:lnTo>
                    <a:lnTo>
                      <a:pt x="38" y="180"/>
                    </a:lnTo>
                    <a:lnTo>
                      <a:pt x="38" y="192"/>
                    </a:lnTo>
                    <a:lnTo>
                      <a:pt x="36" y="205"/>
                    </a:lnTo>
                    <a:lnTo>
                      <a:pt x="34" y="216"/>
                    </a:lnTo>
                    <a:lnTo>
                      <a:pt x="34" y="221"/>
                    </a:lnTo>
                    <a:lnTo>
                      <a:pt x="33" y="225"/>
                    </a:lnTo>
                    <a:lnTo>
                      <a:pt x="31" y="229"/>
                    </a:lnTo>
                    <a:lnTo>
                      <a:pt x="30" y="230"/>
                    </a:lnTo>
                    <a:lnTo>
                      <a:pt x="27" y="230"/>
                    </a:lnTo>
                    <a:lnTo>
                      <a:pt x="25" y="230"/>
                    </a:lnTo>
                    <a:lnTo>
                      <a:pt x="22" y="230"/>
                    </a:lnTo>
                    <a:lnTo>
                      <a:pt x="18" y="230"/>
                    </a:lnTo>
                    <a:lnTo>
                      <a:pt x="18" y="229"/>
                    </a:lnTo>
                    <a:lnTo>
                      <a:pt x="17" y="227"/>
                    </a:lnTo>
                    <a:lnTo>
                      <a:pt x="16" y="225"/>
                    </a:lnTo>
                    <a:lnTo>
                      <a:pt x="14" y="224"/>
                    </a:lnTo>
                    <a:lnTo>
                      <a:pt x="12" y="223"/>
                    </a:lnTo>
                    <a:lnTo>
                      <a:pt x="9" y="221"/>
                    </a:lnTo>
                    <a:lnTo>
                      <a:pt x="9" y="214"/>
                    </a:lnTo>
                    <a:lnTo>
                      <a:pt x="9" y="208"/>
                    </a:lnTo>
                    <a:lnTo>
                      <a:pt x="9" y="200"/>
                    </a:lnTo>
                    <a:lnTo>
                      <a:pt x="9" y="194"/>
                    </a:lnTo>
                    <a:lnTo>
                      <a:pt x="9" y="188"/>
                    </a:lnTo>
                    <a:lnTo>
                      <a:pt x="9" y="180"/>
                    </a:lnTo>
                    <a:lnTo>
                      <a:pt x="9" y="174"/>
                    </a:lnTo>
                    <a:lnTo>
                      <a:pt x="9" y="168"/>
                    </a:lnTo>
                    <a:lnTo>
                      <a:pt x="9" y="167"/>
                    </a:lnTo>
                    <a:lnTo>
                      <a:pt x="8" y="165"/>
                    </a:lnTo>
                    <a:lnTo>
                      <a:pt x="7" y="164"/>
                    </a:lnTo>
                    <a:lnTo>
                      <a:pt x="7" y="163"/>
                    </a:lnTo>
                    <a:lnTo>
                      <a:pt x="7" y="160"/>
                    </a:lnTo>
                    <a:lnTo>
                      <a:pt x="7" y="156"/>
                    </a:lnTo>
                    <a:lnTo>
                      <a:pt x="8" y="152"/>
                    </a:lnTo>
                    <a:lnTo>
                      <a:pt x="8" y="148"/>
                    </a:lnTo>
                    <a:lnTo>
                      <a:pt x="8" y="145"/>
                    </a:lnTo>
                    <a:lnTo>
                      <a:pt x="7" y="141"/>
                    </a:lnTo>
                    <a:lnTo>
                      <a:pt x="4" y="136"/>
                    </a:lnTo>
                    <a:lnTo>
                      <a:pt x="1" y="127"/>
                    </a:lnTo>
                    <a:lnTo>
                      <a:pt x="1" y="125"/>
                    </a:lnTo>
                    <a:lnTo>
                      <a:pt x="0" y="123"/>
                    </a:lnTo>
                    <a:lnTo>
                      <a:pt x="0" y="121"/>
                    </a:lnTo>
                    <a:lnTo>
                      <a:pt x="0" y="119"/>
                    </a:lnTo>
                    <a:lnTo>
                      <a:pt x="1" y="117"/>
                    </a:lnTo>
                    <a:lnTo>
                      <a:pt x="1" y="116"/>
                    </a:lnTo>
                    <a:lnTo>
                      <a:pt x="2" y="114"/>
                    </a:lnTo>
                    <a:lnTo>
                      <a:pt x="4" y="113"/>
                    </a:lnTo>
                    <a:lnTo>
                      <a:pt x="6" y="112"/>
                    </a:lnTo>
                    <a:lnTo>
                      <a:pt x="8" y="112"/>
                    </a:lnTo>
                    <a:lnTo>
                      <a:pt x="10" y="112"/>
                    </a:lnTo>
                    <a:lnTo>
                      <a:pt x="11" y="112"/>
                    </a:lnTo>
                    <a:lnTo>
                      <a:pt x="14" y="114"/>
                    </a:lnTo>
                    <a:lnTo>
                      <a:pt x="18" y="116"/>
                    </a:lnTo>
                    <a:lnTo>
                      <a:pt x="23" y="120"/>
                    </a:lnTo>
                    <a:lnTo>
                      <a:pt x="28" y="123"/>
                    </a:lnTo>
                    <a:lnTo>
                      <a:pt x="31" y="123"/>
                    </a:lnTo>
                    <a:lnTo>
                      <a:pt x="35" y="123"/>
                    </a:lnTo>
                    <a:lnTo>
                      <a:pt x="38" y="123"/>
                    </a:lnTo>
                    <a:lnTo>
                      <a:pt x="42" y="123"/>
                    </a:lnTo>
                    <a:lnTo>
                      <a:pt x="43" y="121"/>
                    </a:lnTo>
                    <a:lnTo>
                      <a:pt x="45" y="120"/>
                    </a:lnTo>
                    <a:lnTo>
                      <a:pt x="46" y="119"/>
                    </a:lnTo>
                    <a:lnTo>
                      <a:pt x="48" y="117"/>
                    </a:lnTo>
                    <a:lnTo>
                      <a:pt x="51" y="116"/>
                    </a:lnTo>
                    <a:lnTo>
                      <a:pt x="56" y="113"/>
                    </a:lnTo>
                    <a:lnTo>
                      <a:pt x="58" y="112"/>
                    </a:lnTo>
                    <a:lnTo>
                      <a:pt x="59" y="110"/>
                    </a:lnTo>
                    <a:lnTo>
                      <a:pt x="61" y="108"/>
                    </a:lnTo>
                    <a:lnTo>
                      <a:pt x="62" y="106"/>
                    </a:lnTo>
                    <a:lnTo>
                      <a:pt x="66" y="102"/>
                    </a:lnTo>
                    <a:lnTo>
                      <a:pt x="70" y="99"/>
                    </a:lnTo>
                    <a:lnTo>
                      <a:pt x="74" y="97"/>
                    </a:lnTo>
                    <a:lnTo>
                      <a:pt x="79" y="96"/>
                    </a:lnTo>
                    <a:lnTo>
                      <a:pt x="84" y="92"/>
                    </a:lnTo>
                    <a:lnTo>
                      <a:pt x="89" y="87"/>
                    </a:lnTo>
                    <a:lnTo>
                      <a:pt x="94" y="83"/>
                    </a:lnTo>
                    <a:lnTo>
                      <a:pt x="99" y="79"/>
                    </a:lnTo>
                    <a:lnTo>
                      <a:pt x="102" y="78"/>
                    </a:lnTo>
                    <a:lnTo>
                      <a:pt x="103" y="76"/>
                    </a:lnTo>
                    <a:lnTo>
                      <a:pt x="106" y="76"/>
                    </a:lnTo>
                    <a:lnTo>
                      <a:pt x="108" y="76"/>
                    </a:lnTo>
                    <a:lnTo>
                      <a:pt x="110" y="75"/>
                    </a:lnTo>
                    <a:lnTo>
                      <a:pt x="112" y="75"/>
                    </a:lnTo>
                    <a:lnTo>
                      <a:pt x="114" y="73"/>
                    </a:lnTo>
                    <a:lnTo>
                      <a:pt x="116" y="72"/>
                    </a:lnTo>
                    <a:lnTo>
                      <a:pt x="121" y="68"/>
                    </a:lnTo>
                    <a:lnTo>
                      <a:pt x="126" y="63"/>
                    </a:lnTo>
                    <a:lnTo>
                      <a:pt x="129" y="60"/>
                    </a:lnTo>
                    <a:lnTo>
                      <a:pt x="131" y="58"/>
                    </a:lnTo>
                    <a:lnTo>
                      <a:pt x="134" y="58"/>
                    </a:lnTo>
                    <a:lnTo>
                      <a:pt x="135" y="57"/>
                    </a:lnTo>
                    <a:lnTo>
                      <a:pt x="137" y="56"/>
                    </a:lnTo>
                    <a:lnTo>
                      <a:pt x="139" y="56"/>
                    </a:lnTo>
                    <a:close/>
                  </a:path>
                </a:pathLst>
              </a:custGeom>
              <a:solidFill>
                <a:srgbClr val="00468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6" name="îşļïḑe"/>
              <p:cNvSpPr/>
              <p:nvPr userDrawn="1"/>
            </p:nvSpPr>
            <p:spPr bwMode="auto">
              <a:xfrm>
                <a:off x="6492876" y="2917826"/>
                <a:ext cx="220663" cy="603250"/>
              </a:xfrm>
              <a:custGeom>
                <a:avLst/>
                <a:gdLst>
                  <a:gd name="T0" fmla="*/ 127 w 139"/>
                  <a:gd name="T1" fmla="*/ 2 h 380"/>
                  <a:gd name="T2" fmla="*/ 135 w 139"/>
                  <a:gd name="T3" fmla="*/ 15 h 380"/>
                  <a:gd name="T4" fmla="*/ 135 w 139"/>
                  <a:gd name="T5" fmla="*/ 22 h 380"/>
                  <a:gd name="T6" fmla="*/ 123 w 139"/>
                  <a:gd name="T7" fmla="*/ 50 h 380"/>
                  <a:gd name="T8" fmla="*/ 113 w 139"/>
                  <a:gd name="T9" fmla="*/ 73 h 380"/>
                  <a:gd name="T10" fmla="*/ 107 w 139"/>
                  <a:gd name="T11" fmla="*/ 106 h 380"/>
                  <a:gd name="T12" fmla="*/ 101 w 139"/>
                  <a:gd name="T13" fmla="*/ 145 h 380"/>
                  <a:gd name="T14" fmla="*/ 103 w 139"/>
                  <a:gd name="T15" fmla="*/ 178 h 380"/>
                  <a:gd name="T16" fmla="*/ 110 w 139"/>
                  <a:gd name="T17" fmla="*/ 184 h 380"/>
                  <a:gd name="T18" fmla="*/ 117 w 139"/>
                  <a:gd name="T19" fmla="*/ 196 h 380"/>
                  <a:gd name="T20" fmla="*/ 127 w 139"/>
                  <a:gd name="T21" fmla="*/ 198 h 380"/>
                  <a:gd name="T22" fmla="*/ 133 w 139"/>
                  <a:gd name="T23" fmla="*/ 194 h 380"/>
                  <a:gd name="T24" fmla="*/ 139 w 139"/>
                  <a:gd name="T25" fmla="*/ 199 h 380"/>
                  <a:gd name="T26" fmla="*/ 135 w 139"/>
                  <a:gd name="T27" fmla="*/ 216 h 380"/>
                  <a:gd name="T28" fmla="*/ 127 w 139"/>
                  <a:gd name="T29" fmla="*/ 240 h 380"/>
                  <a:gd name="T30" fmla="*/ 119 w 139"/>
                  <a:gd name="T31" fmla="*/ 255 h 380"/>
                  <a:gd name="T32" fmla="*/ 119 w 139"/>
                  <a:gd name="T33" fmla="*/ 260 h 380"/>
                  <a:gd name="T34" fmla="*/ 108 w 139"/>
                  <a:gd name="T35" fmla="*/ 268 h 380"/>
                  <a:gd name="T36" fmla="*/ 104 w 139"/>
                  <a:gd name="T37" fmla="*/ 279 h 380"/>
                  <a:gd name="T38" fmla="*/ 98 w 139"/>
                  <a:gd name="T39" fmla="*/ 290 h 380"/>
                  <a:gd name="T40" fmla="*/ 93 w 139"/>
                  <a:gd name="T41" fmla="*/ 300 h 380"/>
                  <a:gd name="T42" fmla="*/ 92 w 139"/>
                  <a:gd name="T43" fmla="*/ 311 h 380"/>
                  <a:gd name="T44" fmla="*/ 81 w 139"/>
                  <a:gd name="T45" fmla="*/ 332 h 380"/>
                  <a:gd name="T46" fmla="*/ 79 w 139"/>
                  <a:gd name="T47" fmla="*/ 341 h 380"/>
                  <a:gd name="T48" fmla="*/ 77 w 139"/>
                  <a:gd name="T49" fmla="*/ 352 h 380"/>
                  <a:gd name="T50" fmla="*/ 72 w 139"/>
                  <a:gd name="T51" fmla="*/ 360 h 380"/>
                  <a:gd name="T52" fmla="*/ 63 w 139"/>
                  <a:gd name="T53" fmla="*/ 370 h 380"/>
                  <a:gd name="T54" fmla="*/ 52 w 139"/>
                  <a:gd name="T55" fmla="*/ 376 h 380"/>
                  <a:gd name="T56" fmla="*/ 39 w 139"/>
                  <a:gd name="T57" fmla="*/ 380 h 380"/>
                  <a:gd name="T58" fmla="*/ 15 w 139"/>
                  <a:gd name="T59" fmla="*/ 376 h 380"/>
                  <a:gd name="T60" fmla="*/ 7 w 139"/>
                  <a:gd name="T61" fmla="*/ 365 h 380"/>
                  <a:gd name="T62" fmla="*/ 7 w 139"/>
                  <a:gd name="T63" fmla="*/ 356 h 380"/>
                  <a:gd name="T64" fmla="*/ 14 w 139"/>
                  <a:gd name="T65" fmla="*/ 344 h 380"/>
                  <a:gd name="T66" fmla="*/ 19 w 139"/>
                  <a:gd name="T67" fmla="*/ 330 h 380"/>
                  <a:gd name="T68" fmla="*/ 25 w 139"/>
                  <a:gd name="T69" fmla="*/ 319 h 380"/>
                  <a:gd name="T70" fmla="*/ 47 w 139"/>
                  <a:gd name="T71" fmla="*/ 280 h 380"/>
                  <a:gd name="T72" fmla="*/ 56 w 139"/>
                  <a:gd name="T73" fmla="*/ 256 h 380"/>
                  <a:gd name="T74" fmla="*/ 43 w 139"/>
                  <a:gd name="T75" fmla="*/ 248 h 380"/>
                  <a:gd name="T76" fmla="*/ 31 w 139"/>
                  <a:gd name="T77" fmla="*/ 247 h 380"/>
                  <a:gd name="T78" fmla="*/ 19 w 139"/>
                  <a:gd name="T79" fmla="*/ 251 h 380"/>
                  <a:gd name="T80" fmla="*/ 6 w 139"/>
                  <a:gd name="T81" fmla="*/ 247 h 380"/>
                  <a:gd name="T82" fmla="*/ 0 w 139"/>
                  <a:gd name="T83" fmla="*/ 239 h 380"/>
                  <a:gd name="T84" fmla="*/ 11 w 139"/>
                  <a:gd name="T85" fmla="*/ 225 h 380"/>
                  <a:gd name="T86" fmla="*/ 38 w 139"/>
                  <a:gd name="T87" fmla="*/ 208 h 380"/>
                  <a:gd name="T88" fmla="*/ 55 w 139"/>
                  <a:gd name="T89" fmla="*/ 196 h 380"/>
                  <a:gd name="T90" fmla="*/ 67 w 139"/>
                  <a:gd name="T91" fmla="*/ 183 h 380"/>
                  <a:gd name="T92" fmla="*/ 67 w 139"/>
                  <a:gd name="T93" fmla="*/ 167 h 380"/>
                  <a:gd name="T94" fmla="*/ 66 w 139"/>
                  <a:gd name="T95" fmla="*/ 140 h 380"/>
                  <a:gd name="T96" fmla="*/ 69 w 139"/>
                  <a:gd name="T97" fmla="*/ 124 h 380"/>
                  <a:gd name="T98" fmla="*/ 71 w 139"/>
                  <a:gd name="T99" fmla="*/ 97 h 380"/>
                  <a:gd name="T100" fmla="*/ 71 w 139"/>
                  <a:gd name="T101" fmla="*/ 85 h 380"/>
                  <a:gd name="T102" fmla="*/ 68 w 139"/>
                  <a:gd name="T103" fmla="*/ 81 h 380"/>
                  <a:gd name="T104" fmla="*/ 56 w 139"/>
                  <a:gd name="T105" fmla="*/ 79 h 380"/>
                  <a:gd name="T106" fmla="*/ 39 w 139"/>
                  <a:gd name="T107" fmla="*/ 83 h 380"/>
                  <a:gd name="T108" fmla="*/ 24 w 139"/>
                  <a:gd name="T109" fmla="*/ 83 h 380"/>
                  <a:gd name="T110" fmla="*/ 11 w 139"/>
                  <a:gd name="T111" fmla="*/ 79 h 380"/>
                  <a:gd name="T112" fmla="*/ 1 w 139"/>
                  <a:gd name="T113" fmla="*/ 70 h 380"/>
                  <a:gd name="T114" fmla="*/ 10 w 139"/>
                  <a:gd name="T115" fmla="*/ 59 h 380"/>
                  <a:gd name="T116" fmla="*/ 36 w 139"/>
                  <a:gd name="T117" fmla="*/ 46 h 380"/>
                  <a:gd name="T118" fmla="*/ 55 w 139"/>
                  <a:gd name="T119" fmla="*/ 37 h 380"/>
                  <a:gd name="T120" fmla="*/ 68 w 139"/>
                  <a:gd name="T121" fmla="*/ 25 h 380"/>
                  <a:gd name="T122" fmla="*/ 85 w 139"/>
                  <a:gd name="T123" fmla="*/ 16 h 380"/>
                  <a:gd name="T124" fmla="*/ 111 w 139"/>
                  <a:gd name="T125" fmla="*/ 5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9" h="380">
                    <a:moveTo>
                      <a:pt x="117" y="0"/>
                    </a:moveTo>
                    <a:lnTo>
                      <a:pt x="121" y="0"/>
                    </a:lnTo>
                    <a:lnTo>
                      <a:pt x="124" y="1"/>
                    </a:lnTo>
                    <a:lnTo>
                      <a:pt x="127" y="2"/>
                    </a:lnTo>
                    <a:lnTo>
                      <a:pt x="131" y="3"/>
                    </a:lnTo>
                    <a:lnTo>
                      <a:pt x="132" y="7"/>
                    </a:lnTo>
                    <a:lnTo>
                      <a:pt x="135" y="11"/>
                    </a:lnTo>
                    <a:lnTo>
                      <a:pt x="135" y="15"/>
                    </a:lnTo>
                    <a:lnTo>
                      <a:pt x="135" y="17"/>
                    </a:lnTo>
                    <a:lnTo>
                      <a:pt x="135" y="19"/>
                    </a:lnTo>
                    <a:lnTo>
                      <a:pt x="135" y="20"/>
                    </a:lnTo>
                    <a:lnTo>
                      <a:pt x="135" y="22"/>
                    </a:lnTo>
                    <a:lnTo>
                      <a:pt x="135" y="23"/>
                    </a:lnTo>
                    <a:lnTo>
                      <a:pt x="131" y="34"/>
                    </a:lnTo>
                    <a:lnTo>
                      <a:pt x="125" y="44"/>
                    </a:lnTo>
                    <a:lnTo>
                      <a:pt x="123" y="50"/>
                    </a:lnTo>
                    <a:lnTo>
                      <a:pt x="120" y="55"/>
                    </a:lnTo>
                    <a:lnTo>
                      <a:pt x="117" y="60"/>
                    </a:lnTo>
                    <a:lnTo>
                      <a:pt x="114" y="65"/>
                    </a:lnTo>
                    <a:lnTo>
                      <a:pt x="113" y="73"/>
                    </a:lnTo>
                    <a:lnTo>
                      <a:pt x="111" y="81"/>
                    </a:lnTo>
                    <a:lnTo>
                      <a:pt x="111" y="89"/>
                    </a:lnTo>
                    <a:lnTo>
                      <a:pt x="110" y="97"/>
                    </a:lnTo>
                    <a:lnTo>
                      <a:pt x="107" y="106"/>
                    </a:lnTo>
                    <a:lnTo>
                      <a:pt x="105" y="115"/>
                    </a:lnTo>
                    <a:lnTo>
                      <a:pt x="103" y="125"/>
                    </a:lnTo>
                    <a:lnTo>
                      <a:pt x="102" y="135"/>
                    </a:lnTo>
                    <a:lnTo>
                      <a:pt x="101" y="145"/>
                    </a:lnTo>
                    <a:lnTo>
                      <a:pt x="100" y="156"/>
                    </a:lnTo>
                    <a:lnTo>
                      <a:pt x="100" y="166"/>
                    </a:lnTo>
                    <a:lnTo>
                      <a:pt x="100" y="176"/>
                    </a:lnTo>
                    <a:lnTo>
                      <a:pt x="103" y="178"/>
                    </a:lnTo>
                    <a:lnTo>
                      <a:pt x="104" y="179"/>
                    </a:lnTo>
                    <a:lnTo>
                      <a:pt x="106" y="180"/>
                    </a:lnTo>
                    <a:lnTo>
                      <a:pt x="107" y="181"/>
                    </a:lnTo>
                    <a:lnTo>
                      <a:pt x="110" y="184"/>
                    </a:lnTo>
                    <a:lnTo>
                      <a:pt x="111" y="187"/>
                    </a:lnTo>
                    <a:lnTo>
                      <a:pt x="113" y="190"/>
                    </a:lnTo>
                    <a:lnTo>
                      <a:pt x="115" y="193"/>
                    </a:lnTo>
                    <a:lnTo>
                      <a:pt x="117" y="196"/>
                    </a:lnTo>
                    <a:lnTo>
                      <a:pt x="119" y="200"/>
                    </a:lnTo>
                    <a:lnTo>
                      <a:pt x="123" y="200"/>
                    </a:lnTo>
                    <a:lnTo>
                      <a:pt x="125" y="199"/>
                    </a:lnTo>
                    <a:lnTo>
                      <a:pt x="127" y="198"/>
                    </a:lnTo>
                    <a:lnTo>
                      <a:pt x="128" y="197"/>
                    </a:lnTo>
                    <a:lnTo>
                      <a:pt x="130" y="196"/>
                    </a:lnTo>
                    <a:lnTo>
                      <a:pt x="131" y="195"/>
                    </a:lnTo>
                    <a:lnTo>
                      <a:pt x="133" y="194"/>
                    </a:lnTo>
                    <a:lnTo>
                      <a:pt x="135" y="193"/>
                    </a:lnTo>
                    <a:lnTo>
                      <a:pt x="138" y="195"/>
                    </a:lnTo>
                    <a:lnTo>
                      <a:pt x="139" y="196"/>
                    </a:lnTo>
                    <a:lnTo>
                      <a:pt x="139" y="199"/>
                    </a:lnTo>
                    <a:lnTo>
                      <a:pt x="139" y="202"/>
                    </a:lnTo>
                    <a:lnTo>
                      <a:pt x="139" y="205"/>
                    </a:lnTo>
                    <a:lnTo>
                      <a:pt x="138" y="208"/>
                    </a:lnTo>
                    <a:lnTo>
                      <a:pt x="135" y="216"/>
                    </a:lnTo>
                    <a:lnTo>
                      <a:pt x="134" y="222"/>
                    </a:lnTo>
                    <a:lnTo>
                      <a:pt x="131" y="228"/>
                    </a:lnTo>
                    <a:lnTo>
                      <a:pt x="128" y="235"/>
                    </a:lnTo>
                    <a:lnTo>
                      <a:pt x="127" y="240"/>
                    </a:lnTo>
                    <a:lnTo>
                      <a:pt x="124" y="244"/>
                    </a:lnTo>
                    <a:lnTo>
                      <a:pt x="123" y="247"/>
                    </a:lnTo>
                    <a:lnTo>
                      <a:pt x="120" y="252"/>
                    </a:lnTo>
                    <a:lnTo>
                      <a:pt x="119" y="255"/>
                    </a:lnTo>
                    <a:lnTo>
                      <a:pt x="119" y="257"/>
                    </a:lnTo>
                    <a:lnTo>
                      <a:pt x="119" y="258"/>
                    </a:lnTo>
                    <a:lnTo>
                      <a:pt x="119" y="259"/>
                    </a:lnTo>
                    <a:lnTo>
                      <a:pt x="119" y="260"/>
                    </a:lnTo>
                    <a:lnTo>
                      <a:pt x="119" y="260"/>
                    </a:lnTo>
                    <a:lnTo>
                      <a:pt x="115" y="263"/>
                    </a:lnTo>
                    <a:lnTo>
                      <a:pt x="111" y="265"/>
                    </a:lnTo>
                    <a:lnTo>
                      <a:pt x="108" y="268"/>
                    </a:lnTo>
                    <a:lnTo>
                      <a:pt x="105" y="271"/>
                    </a:lnTo>
                    <a:lnTo>
                      <a:pt x="105" y="274"/>
                    </a:lnTo>
                    <a:lnTo>
                      <a:pt x="104" y="276"/>
                    </a:lnTo>
                    <a:lnTo>
                      <a:pt x="104" y="279"/>
                    </a:lnTo>
                    <a:lnTo>
                      <a:pt x="104" y="281"/>
                    </a:lnTo>
                    <a:lnTo>
                      <a:pt x="103" y="284"/>
                    </a:lnTo>
                    <a:lnTo>
                      <a:pt x="100" y="287"/>
                    </a:lnTo>
                    <a:lnTo>
                      <a:pt x="98" y="290"/>
                    </a:lnTo>
                    <a:lnTo>
                      <a:pt x="95" y="292"/>
                    </a:lnTo>
                    <a:lnTo>
                      <a:pt x="95" y="295"/>
                    </a:lnTo>
                    <a:lnTo>
                      <a:pt x="94" y="297"/>
                    </a:lnTo>
                    <a:lnTo>
                      <a:pt x="93" y="300"/>
                    </a:lnTo>
                    <a:lnTo>
                      <a:pt x="93" y="303"/>
                    </a:lnTo>
                    <a:lnTo>
                      <a:pt x="93" y="305"/>
                    </a:lnTo>
                    <a:lnTo>
                      <a:pt x="93" y="308"/>
                    </a:lnTo>
                    <a:lnTo>
                      <a:pt x="92" y="311"/>
                    </a:lnTo>
                    <a:lnTo>
                      <a:pt x="91" y="313"/>
                    </a:lnTo>
                    <a:lnTo>
                      <a:pt x="87" y="322"/>
                    </a:lnTo>
                    <a:lnTo>
                      <a:pt x="82" y="329"/>
                    </a:lnTo>
                    <a:lnTo>
                      <a:pt x="81" y="332"/>
                    </a:lnTo>
                    <a:lnTo>
                      <a:pt x="80" y="334"/>
                    </a:lnTo>
                    <a:lnTo>
                      <a:pt x="80" y="336"/>
                    </a:lnTo>
                    <a:lnTo>
                      <a:pt x="79" y="338"/>
                    </a:lnTo>
                    <a:lnTo>
                      <a:pt x="79" y="341"/>
                    </a:lnTo>
                    <a:lnTo>
                      <a:pt x="79" y="344"/>
                    </a:lnTo>
                    <a:lnTo>
                      <a:pt x="79" y="348"/>
                    </a:lnTo>
                    <a:lnTo>
                      <a:pt x="79" y="352"/>
                    </a:lnTo>
                    <a:lnTo>
                      <a:pt x="77" y="352"/>
                    </a:lnTo>
                    <a:lnTo>
                      <a:pt x="75" y="354"/>
                    </a:lnTo>
                    <a:lnTo>
                      <a:pt x="75" y="355"/>
                    </a:lnTo>
                    <a:lnTo>
                      <a:pt x="74" y="356"/>
                    </a:lnTo>
                    <a:lnTo>
                      <a:pt x="72" y="360"/>
                    </a:lnTo>
                    <a:lnTo>
                      <a:pt x="70" y="363"/>
                    </a:lnTo>
                    <a:lnTo>
                      <a:pt x="68" y="365"/>
                    </a:lnTo>
                    <a:lnTo>
                      <a:pt x="66" y="368"/>
                    </a:lnTo>
                    <a:lnTo>
                      <a:pt x="63" y="370"/>
                    </a:lnTo>
                    <a:lnTo>
                      <a:pt x="61" y="372"/>
                    </a:lnTo>
                    <a:lnTo>
                      <a:pt x="58" y="373"/>
                    </a:lnTo>
                    <a:lnTo>
                      <a:pt x="55" y="375"/>
                    </a:lnTo>
                    <a:lnTo>
                      <a:pt x="52" y="376"/>
                    </a:lnTo>
                    <a:lnTo>
                      <a:pt x="49" y="377"/>
                    </a:lnTo>
                    <a:lnTo>
                      <a:pt x="46" y="378"/>
                    </a:lnTo>
                    <a:lnTo>
                      <a:pt x="43" y="379"/>
                    </a:lnTo>
                    <a:lnTo>
                      <a:pt x="39" y="380"/>
                    </a:lnTo>
                    <a:lnTo>
                      <a:pt x="35" y="380"/>
                    </a:lnTo>
                    <a:lnTo>
                      <a:pt x="27" y="380"/>
                    </a:lnTo>
                    <a:lnTo>
                      <a:pt x="17" y="380"/>
                    </a:lnTo>
                    <a:lnTo>
                      <a:pt x="15" y="376"/>
                    </a:lnTo>
                    <a:lnTo>
                      <a:pt x="11" y="372"/>
                    </a:lnTo>
                    <a:lnTo>
                      <a:pt x="10" y="370"/>
                    </a:lnTo>
                    <a:lnTo>
                      <a:pt x="8" y="368"/>
                    </a:lnTo>
                    <a:lnTo>
                      <a:pt x="7" y="365"/>
                    </a:lnTo>
                    <a:lnTo>
                      <a:pt x="7" y="362"/>
                    </a:lnTo>
                    <a:lnTo>
                      <a:pt x="7" y="360"/>
                    </a:lnTo>
                    <a:lnTo>
                      <a:pt x="7" y="359"/>
                    </a:lnTo>
                    <a:lnTo>
                      <a:pt x="7" y="356"/>
                    </a:lnTo>
                    <a:lnTo>
                      <a:pt x="7" y="355"/>
                    </a:lnTo>
                    <a:lnTo>
                      <a:pt x="8" y="352"/>
                    </a:lnTo>
                    <a:lnTo>
                      <a:pt x="10" y="348"/>
                    </a:lnTo>
                    <a:lnTo>
                      <a:pt x="14" y="344"/>
                    </a:lnTo>
                    <a:lnTo>
                      <a:pt x="17" y="339"/>
                    </a:lnTo>
                    <a:lnTo>
                      <a:pt x="19" y="336"/>
                    </a:lnTo>
                    <a:lnTo>
                      <a:pt x="19" y="332"/>
                    </a:lnTo>
                    <a:lnTo>
                      <a:pt x="19" y="330"/>
                    </a:lnTo>
                    <a:lnTo>
                      <a:pt x="19" y="328"/>
                    </a:lnTo>
                    <a:lnTo>
                      <a:pt x="20" y="327"/>
                    </a:lnTo>
                    <a:lnTo>
                      <a:pt x="21" y="325"/>
                    </a:lnTo>
                    <a:lnTo>
                      <a:pt x="25" y="319"/>
                    </a:lnTo>
                    <a:lnTo>
                      <a:pt x="31" y="310"/>
                    </a:lnTo>
                    <a:lnTo>
                      <a:pt x="36" y="300"/>
                    </a:lnTo>
                    <a:lnTo>
                      <a:pt x="42" y="290"/>
                    </a:lnTo>
                    <a:lnTo>
                      <a:pt x="47" y="280"/>
                    </a:lnTo>
                    <a:lnTo>
                      <a:pt x="52" y="269"/>
                    </a:lnTo>
                    <a:lnTo>
                      <a:pt x="54" y="265"/>
                    </a:lnTo>
                    <a:lnTo>
                      <a:pt x="55" y="260"/>
                    </a:lnTo>
                    <a:lnTo>
                      <a:pt x="56" y="256"/>
                    </a:lnTo>
                    <a:lnTo>
                      <a:pt x="56" y="253"/>
                    </a:lnTo>
                    <a:lnTo>
                      <a:pt x="51" y="251"/>
                    </a:lnTo>
                    <a:lnTo>
                      <a:pt x="45" y="248"/>
                    </a:lnTo>
                    <a:lnTo>
                      <a:pt x="43" y="248"/>
                    </a:lnTo>
                    <a:lnTo>
                      <a:pt x="39" y="247"/>
                    </a:lnTo>
                    <a:lnTo>
                      <a:pt x="36" y="246"/>
                    </a:lnTo>
                    <a:lnTo>
                      <a:pt x="34" y="246"/>
                    </a:lnTo>
                    <a:lnTo>
                      <a:pt x="31" y="247"/>
                    </a:lnTo>
                    <a:lnTo>
                      <a:pt x="28" y="248"/>
                    </a:lnTo>
                    <a:lnTo>
                      <a:pt x="26" y="249"/>
                    </a:lnTo>
                    <a:lnTo>
                      <a:pt x="23" y="250"/>
                    </a:lnTo>
                    <a:lnTo>
                      <a:pt x="19" y="251"/>
                    </a:lnTo>
                    <a:lnTo>
                      <a:pt x="15" y="251"/>
                    </a:lnTo>
                    <a:lnTo>
                      <a:pt x="11" y="251"/>
                    </a:lnTo>
                    <a:lnTo>
                      <a:pt x="7" y="251"/>
                    </a:lnTo>
                    <a:lnTo>
                      <a:pt x="6" y="247"/>
                    </a:lnTo>
                    <a:lnTo>
                      <a:pt x="3" y="244"/>
                    </a:lnTo>
                    <a:lnTo>
                      <a:pt x="3" y="243"/>
                    </a:lnTo>
                    <a:lnTo>
                      <a:pt x="1" y="241"/>
                    </a:lnTo>
                    <a:lnTo>
                      <a:pt x="0" y="239"/>
                    </a:lnTo>
                    <a:lnTo>
                      <a:pt x="0" y="236"/>
                    </a:lnTo>
                    <a:lnTo>
                      <a:pt x="3" y="232"/>
                    </a:lnTo>
                    <a:lnTo>
                      <a:pt x="7" y="228"/>
                    </a:lnTo>
                    <a:lnTo>
                      <a:pt x="11" y="225"/>
                    </a:lnTo>
                    <a:lnTo>
                      <a:pt x="15" y="222"/>
                    </a:lnTo>
                    <a:lnTo>
                      <a:pt x="23" y="216"/>
                    </a:lnTo>
                    <a:lnTo>
                      <a:pt x="33" y="211"/>
                    </a:lnTo>
                    <a:lnTo>
                      <a:pt x="38" y="208"/>
                    </a:lnTo>
                    <a:lnTo>
                      <a:pt x="43" y="206"/>
                    </a:lnTo>
                    <a:lnTo>
                      <a:pt x="47" y="203"/>
                    </a:lnTo>
                    <a:lnTo>
                      <a:pt x="51" y="200"/>
                    </a:lnTo>
                    <a:lnTo>
                      <a:pt x="55" y="196"/>
                    </a:lnTo>
                    <a:lnTo>
                      <a:pt x="59" y="193"/>
                    </a:lnTo>
                    <a:lnTo>
                      <a:pt x="62" y="189"/>
                    </a:lnTo>
                    <a:lnTo>
                      <a:pt x="65" y="185"/>
                    </a:lnTo>
                    <a:lnTo>
                      <a:pt x="67" y="183"/>
                    </a:lnTo>
                    <a:lnTo>
                      <a:pt x="67" y="180"/>
                    </a:lnTo>
                    <a:lnTo>
                      <a:pt x="67" y="176"/>
                    </a:lnTo>
                    <a:lnTo>
                      <a:pt x="68" y="174"/>
                    </a:lnTo>
                    <a:lnTo>
                      <a:pt x="67" y="167"/>
                    </a:lnTo>
                    <a:lnTo>
                      <a:pt x="67" y="159"/>
                    </a:lnTo>
                    <a:lnTo>
                      <a:pt x="67" y="152"/>
                    </a:lnTo>
                    <a:lnTo>
                      <a:pt x="66" y="143"/>
                    </a:lnTo>
                    <a:lnTo>
                      <a:pt x="66" y="140"/>
                    </a:lnTo>
                    <a:lnTo>
                      <a:pt x="67" y="136"/>
                    </a:lnTo>
                    <a:lnTo>
                      <a:pt x="67" y="131"/>
                    </a:lnTo>
                    <a:lnTo>
                      <a:pt x="68" y="128"/>
                    </a:lnTo>
                    <a:lnTo>
                      <a:pt x="69" y="124"/>
                    </a:lnTo>
                    <a:lnTo>
                      <a:pt x="69" y="119"/>
                    </a:lnTo>
                    <a:lnTo>
                      <a:pt x="70" y="111"/>
                    </a:lnTo>
                    <a:lnTo>
                      <a:pt x="71" y="104"/>
                    </a:lnTo>
                    <a:lnTo>
                      <a:pt x="71" y="97"/>
                    </a:lnTo>
                    <a:lnTo>
                      <a:pt x="71" y="91"/>
                    </a:lnTo>
                    <a:lnTo>
                      <a:pt x="71" y="88"/>
                    </a:lnTo>
                    <a:lnTo>
                      <a:pt x="71" y="87"/>
                    </a:lnTo>
                    <a:lnTo>
                      <a:pt x="71" y="85"/>
                    </a:lnTo>
                    <a:lnTo>
                      <a:pt x="70" y="84"/>
                    </a:lnTo>
                    <a:lnTo>
                      <a:pt x="70" y="83"/>
                    </a:lnTo>
                    <a:lnTo>
                      <a:pt x="69" y="82"/>
                    </a:lnTo>
                    <a:lnTo>
                      <a:pt x="68" y="81"/>
                    </a:lnTo>
                    <a:lnTo>
                      <a:pt x="67" y="80"/>
                    </a:lnTo>
                    <a:lnTo>
                      <a:pt x="65" y="79"/>
                    </a:lnTo>
                    <a:lnTo>
                      <a:pt x="63" y="79"/>
                    </a:lnTo>
                    <a:lnTo>
                      <a:pt x="56" y="79"/>
                    </a:lnTo>
                    <a:lnTo>
                      <a:pt x="50" y="79"/>
                    </a:lnTo>
                    <a:lnTo>
                      <a:pt x="47" y="80"/>
                    </a:lnTo>
                    <a:lnTo>
                      <a:pt x="43" y="82"/>
                    </a:lnTo>
                    <a:lnTo>
                      <a:pt x="39" y="83"/>
                    </a:lnTo>
                    <a:lnTo>
                      <a:pt x="36" y="83"/>
                    </a:lnTo>
                    <a:lnTo>
                      <a:pt x="32" y="83"/>
                    </a:lnTo>
                    <a:lnTo>
                      <a:pt x="28" y="83"/>
                    </a:lnTo>
                    <a:lnTo>
                      <a:pt x="24" y="83"/>
                    </a:lnTo>
                    <a:lnTo>
                      <a:pt x="21" y="83"/>
                    </a:lnTo>
                    <a:lnTo>
                      <a:pt x="17" y="82"/>
                    </a:lnTo>
                    <a:lnTo>
                      <a:pt x="14" y="80"/>
                    </a:lnTo>
                    <a:lnTo>
                      <a:pt x="11" y="79"/>
                    </a:lnTo>
                    <a:lnTo>
                      <a:pt x="8" y="77"/>
                    </a:lnTo>
                    <a:lnTo>
                      <a:pt x="5" y="75"/>
                    </a:lnTo>
                    <a:lnTo>
                      <a:pt x="3" y="72"/>
                    </a:lnTo>
                    <a:lnTo>
                      <a:pt x="1" y="70"/>
                    </a:lnTo>
                    <a:lnTo>
                      <a:pt x="0" y="67"/>
                    </a:lnTo>
                    <a:lnTo>
                      <a:pt x="3" y="63"/>
                    </a:lnTo>
                    <a:lnTo>
                      <a:pt x="7" y="61"/>
                    </a:lnTo>
                    <a:lnTo>
                      <a:pt x="10" y="59"/>
                    </a:lnTo>
                    <a:lnTo>
                      <a:pt x="14" y="57"/>
                    </a:lnTo>
                    <a:lnTo>
                      <a:pt x="21" y="53"/>
                    </a:lnTo>
                    <a:lnTo>
                      <a:pt x="28" y="49"/>
                    </a:lnTo>
                    <a:lnTo>
                      <a:pt x="36" y="46"/>
                    </a:lnTo>
                    <a:lnTo>
                      <a:pt x="44" y="43"/>
                    </a:lnTo>
                    <a:lnTo>
                      <a:pt x="47" y="41"/>
                    </a:lnTo>
                    <a:lnTo>
                      <a:pt x="51" y="39"/>
                    </a:lnTo>
                    <a:lnTo>
                      <a:pt x="55" y="37"/>
                    </a:lnTo>
                    <a:lnTo>
                      <a:pt x="59" y="35"/>
                    </a:lnTo>
                    <a:lnTo>
                      <a:pt x="62" y="31"/>
                    </a:lnTo>
                    <a:lnTo>
                      <a:pt x="66" y="27"/>
                    </a:lnTo>
                    <a:lnTo>
                      <a:pt x="68" y="25"/>
                    </a:lnTo>
                    <a:lnTo>
                      <a:pt x="71" y="23"/>
                    </a:lnTo>
                    <a:lnTo>
                      <a:pt x="72" y="22"/>
                    </a:lnTo>
                    <a:lnTo>
                      <a:pt x="75" y="20"/>
                    </a:lnTo>
                    <a:lnTo>
                      <a:pt x="85" y="16"/>
                    </a:lnTo>
                    <a:lnTo>
                      <a:pt x="97" y="11"/>
                    </a:lnTo>
                    <a:lnTo>
                      <a:pt x="103" y="9"/>
                    </a:lnTo>
                    <a:lnTo>
                      <a:pt x="108" y="6"/>
                    </a:lnTo>
                    <a:lnTo>
                      <a:pt x="111" y="5"/>
                    </a:lnTo>
                    <a:lnTo>
                      <a:pt x="113" y="3"/>
                    </a:lnTo>
                    <a:lnTo>
                      <a:pt x="115" y="2"/>
                    </a:lnTo>
                    <a:lnTo>
                      <a:pt x="117" y="0"/>
                    </a:lnTo>
                    <a:close/>
                  </a:path>
                </a:pathLst>
              </a:custGeom>
              <a:solidFill>
                <a:srgbClr val="00468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7" name="isľiďe"/>
              <p:cNvSpPr/>
              <p:nvPr userDrawn="1"/>
            </p:nvSpPr>
            <p:spPr bwMode="auto">
              <a:xfrm>
                <a:off x="7497763" y="2982913"/>
                <a:ext cx="633413" cy="546100"/>
              </a:xfrm>
              <a:custGeom>
                <a:avLst/>
                <a:gdLst>
                  <a:gd name="T0" fmla="*/ 172 w 399"/>
                  <a:gd name="T1" fmla="*/ 38 h 344"/>
                  <a:gd name="T2" fmla="*/ 170 w 399"/>
                  <a:gd name="T3" fmla="*/ 19 h 344"/>
                  <a:gd name="T4" fmla="*/ 178 w 399"/>
                  <a:gd name="T5" fmla="*/ 12 h 344"/>
                  <a:gd name="T6" fmla="*/ 192 w 399"/>
                  <a:gd name="T7" fmla="*/ 15 h 344"/>
                  <a:gd name="T8" fmla="*/ 233 w 399"/>
                  <a:gd name="T9" fmla="*/ 14 h 344"/>
                  <a:gd name="T10" fmla="*/ 286 w 399"/>
                  <a:gd name="T11" fmla="*/ 4 h 344"/>
                  <a:gd name="T12" fmla="*/ 330 w 399"/>
                  <a:gd name="T13" fmla="*/ 2 h 344"/>
                  <a:gd name="T14" fmla="*/ 351 w 399"/>
                  <a:gd name="T15" fmla="*/ 2 h 344"/>
                  <a:gd name="T16" fmla="*/ 374 w 399"/>
                  <a:gd name="T17" fmla="*/ 3 h 344"/>
                  <a:gd name="T18" fmla="*/ 394 w 399"/>
                  <a:gd name="T19" fmla="*/ 20 h 344"/>
                  <a:gd name="T20" fmla="*/ 398 w 399"/>
                  <a:gd name="T21" fmla="*/ 33 h 344"/>
                  <a:gd name="T22" fmla="*/ 394 w 399"/>
                  <a:gd name="T23" fmla="*/ 49 h 344"/>
                  <a:gd name="T24" fmla="*/ 384 w 399"/>
                  <a:gd name="T25" fmla="*/ 65 h 344"/>
                  <a:gd name="T26" fmla="*/ 363 w 399"/>
                  <a:gd name="T27" fmla="*/ 87 h 344"/>
                  <a:gd name="T28" fmla="*/ 327 w 399"/>
                  <a:gd name="T29" fmla="*/ 126 h 344"/>
                  <a:gd name="T30" fmla="*/ 304 w 399"/>
                  <a:gd name="T31" fmla="*/ 146 h 344"/>
                  <a:gd name="T32" fmla="*/ 292 w 399"/>
                  <a:gd name="T33" fmla="*/ 163 h 344"/>
                  <a:gd name="T34" fmla="*/ 278 w 399"/>
                  <a:gd name="T35" fmla="*/ 178 h 344"/>
                  <a:gd name="T36" fmla="*/ 268 w 399"/>
                  <a:gd name="T37" fmla="*/ 181 h 344"/>
                  <a:gd name="T38" fmla="*/ 263 w 399"/>
                  <a:gd name="T39" fmla="*/ 199 h 344"/>
                  <a:gd name="T40" fmla="*/ 277 w 399"/>
                  <a:gd name="T41" fmla="*/ 213 h 344"/>
                  <a:gd name="T42" fmla="*/ 310 w 399"/>
                  <a:gd name="T43" fmla="*/ 203 h 344"/>
                  <a:gd name="T44" fmla="*/ 325 w 399"/>
                  <a:gd name="T45" fmla="*/ 204 h 344"/>
                  <a:gd name="T46" fmla="*/ 334 w 399"/>
                  <a:gd name="T47" fmla="*/ 211 h 344"/>
                  <a:gd name="T48" fmla="*/ 337 w 399"/>
                  <a:gd name="T49" fmla="*/ 226 h 344"/>
                  <a:gd name="T50" fmla="*/ 324 w 399"/>
                  <a:gd name="T51" fmla="*/ 241 h 344"/>
                  <a:gd name="T52" fmla="*/ 286 w 399"/>
                  <a:gd name="T53" fmla="*/ 254 h 344"/>
                  <a:gd name="T54" fmla="*/ 252 w 399"/>
                  <a:gd name="T55" fmla="*/ 258 h 344"/>
                  <a:gd name="T56" fmla="*/ 213 w 399"/>
                  <a:gd name="T57" fmla="*/ 267 h 344"/>
                  <a:gd name="T58" fmla="*/ 191 w 399"/>
                  <a:gd name="T59" fmla="*/ 282 h 344"/>
                  <a:gd name="T60" fmla="*/ 177 w 399"/>
                  <a:gd name="T61" fmla="*/ 285 h 344"/>
                  <a:gd name="T62" fmla="*/ 144 w 399"/>
                  <a:gd name="T63" fmla="*/ 305 h 344"/>
                  <a:gd name="T64" fmla="*/ 134 w 399"/>
                  <a:gd name="T65" fmla="*/ 307 h 344"/>
                  <a:gd name="T66" fmla="*/ 118 w 399"/>
                  <a:gd name="T67" fmla="*/ 321 h 344"/>
                  <a:gd name="T68" fmla="*/ 103 w 399"/>
                  <a:gd name="T69" fmla="*/ 335 h 344"/>
                  <a:gd name="T70" fmla="*/ 77 w 399"/>
                  <a:gd name="T71" fmla="*/ 343 h 344"/>
                  <a:gd name="T72" fmla="*/ 48 w 399"/>
                  <a:gd name="T73" fmla="*/ 339 h 344"/>
                  <a:gd name="T74" fmla="*/ 39 w 399"/>
                  <a:gd name="T75" fmla="*/ 331 h 344"/>
                  <a:gd name="T76" fmla="*/ 23 w 399"/>
                  <a:gd name="T77" fmla="*/ 331 h 344"/>
                  <a:gd name="T78" fmla="*/ 0 w 399"/>
                  <a:gd name="T79" fmla="*/ 303 h 344"/>
                  <a:gd name="T80" fmla="*/ 9 w 399"/>
                  <a:gd name="T81" fmla="*/ 286 h 344"/>
                  <a:gd name="T82" fmla="*/ 27 w 399"/>
                  <a:gd name="T83" fmla="*/ 279 h 344"/>
                  <a:gd name="T84" fmla="*/ 40 w 399"/>
                  <a:gd name="T85" fmla="*/ 282 h 344"/>
                  <a:gd name="T86" fmla="*/ 84 w 399"/>
                  <a:gd name="T87" fmla="*/ 267 h 344"/>
                  <a:gd name="T88" fmla="*/ 132 w 399"/>
                  <a:gd name="T89" fmla="*/ 247 h 344"/>
                  <a:gd name="T90" fmla="*/ 164 w 399"/>
                  <a:gd name="T91" fmla="*/ 237 h 344"/>
                  <a:gd name="T92" fmla="*/ 193 w 399"/>
                  <a:gd name="T93" fmla="*/ 216 h 344"/>
                  <a:gd name="T94" fmla="*/ 209 w 399"/>
                  <a:gd name="T95" fmla="*/ 185 h 344"/>
                  <a:gd name="T96" fmla="*/ 241 w 399"/>
                  <a:gd name="T97" fmla="*/ 147 h 344"/>
                  <a:gd name="T98" fmla="*/ 264 w 399"/>
                  <a:gd name="T99" fmla="*/ 119 h 344"/>
                  <a:gd name="T100" fmla="*/ 300 w 399"/>
                  <a:gd name="T101" fmla="*/ 82 h 344"/>
                  <a:gd name="T102" fmla="*/ 316 w 399"/>
                  <a:gd name="T103" fmla="*/ 58 h 344"/>
                  <a:gd name="T104" fmla="*/ 305 w 399"/>
                  <a:gd name="T105" fmla="*/ 46 h 344"/>
                  <a:gd name="T106" fmla="*/ 292 w 399"/>
                  <a:gd name="T107" fmla="*/ 46 h 344"/>
                  <a:gd name="T108" fmla="*/ 268 w 399"/>
                  <a:gd name="T109" fmla="*/ 49 h 344"/>
                  <a:gd name="T110" fmla="*/ 240 w 399"/>
                  <a:gd name="T111" fmla="*/ 62 h 344"/>
                  <a:gd name="T112" fmla="*/ 204 w 399"/>
                  <a:gd name="T113" fmla="*/ 78 h 344"/>
                  <a:gd name="T114" fmla="*/ 191 w 399"/>
                  <a:gd name="T115" fmla="*/ 78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99" h="344">
                    <a:moveTo>
                      <a:pt x="184" y="73"/>
                    </a:moveTo>
                    <a:lnTo>
                      <a:pt x="182" y="68"/>
                    </a:lnTo>
                    <a:lnTo>
                      <a:pt x="180" y="61"/>
                    </a:lnTo>
                    <a:lnTo>
                      <a:pt x="176" y="52"/>
                    </a:lnTo>
                    <a:lnTo>
                      <a:pt x="174" y="42"/>
                    </a:lnTo>
                    <a:lnTo>
                      <a:pt x="172" y="38"/>
                    </a:lnTo>
                    <a:lnTo>
                      <a:pt x="171" y="34"/>
                    </a:lnTo>
                    <a:lnTo>
                      <a:pt x="170" y="30"/>
                    </a:lnTo>
                    <a:lnTo>
                      <a:pt x="170" y="26"/>
                    </a:lnTo>
                    <a:lnTo>
                      <a:pt x="170" y="22"/>
                    </a:lnTo>
                    <a:lnTo>
                      <a:pt x="170" y="20"/>
                    </a:lnTo>
                    <a:lnTo>
                      <a:pt x="170" y="19"/>
                    </a:lnTo>
                    <a:lnTo>
                      <a:pt x="171" y="18"/>
                    </a:lnTo>
                    <a:lnTo>
                      <a:pt x="172" y="18"/>
                    </a:lnTo>
                    <a:lnTo>
                      <a:pt x="172" y="17"/>
                    </a:lnTo>
                    <a:lnTo>
                      <a:pt x="174" y="14"/>
                    </a:lnTo>
                    <a:lnTo>
                      <a:pt x="176" y="13"/>
                    </a:lnTo>
                    <a:lnTo>
                      <a:pt x="178" y="12"/>
                    </a:lnTo>
                    <a:lnTo>
                      <a:pt x="180" y="11"/>
                    </a:lnTo>
                    <a:lnTo>
                      <a:pt x="180" y="11"/>
                    </a:lnTo>
                    <a:lnTo>
                      <a:pt x="182" y="11"/>
                    </a:lnTo>
                    <a:lnTo>
                      <a:pt x="185" y="12"/>
                    </a:lnTo>
                    <a:lnTo>
                      <a:pt x="188" y="13"/>
                    </a:lnTo>
                    <a:lnTo>
                      <a:pt x="192" y="15"/>
                    </a:lnTo>
                    <a:lnTo>
                      <a:pt x="196" y="17"/>
                    </a:lnTo>
                    <a:lnTo>
                      <a:pt x="200" y="18"/>
                    </a:lnTo>
                    <a:lnTo>
                      <a:pt x="205" y="17"/>
                    </a:lnTo>
                    <a:lnTo>
                      <a:pt x="212" y="17"/>
                    </a:lnTo>
                    <a:lnTo>
                      <a:pt x="220" y="16"/>
                    </a:lnTo>
                    <a:lnTo>
                      <a:pt x="233" y="14"/>
                    </a:lnTo>
                    <a:lnTo>
                      <a:pt x="244" y="13"/>
                    </a:lnTo>
                    <a:lnTo>
                      <a:pt x="252" y="10"/>
                    </a:lnTo>
                    <a:lnTo>
                      <a:pt x="260" y="9"/>
                    </a:lnTo>
                    <a:lnTo>
                      <a:pt x="268" y="6"/>
                    </a:lnTo>
                    <a:lnTo>
                      <a:pt x="279" y="5"/>
                    </a:lnTo>
                    <a:lnTo>
                      <a:pt x="286" y="4"/>
                    </a:lnTo>
                    <a:lnTo>
                      <a:pt x="293" y="3"/>
                    </a:lnTo>
                    <a:lnTo>
                      <a:pt x="300" y="3"/>
                    </a:lnTo>
                    <a:lnTo>
                      <a:pt x="308" y="2"/>
                    </a:lnTo>
                    <a:lnTo>
                      <a:pt x="316" y="2"/>
                    </a:lnTo>
                    <a:lnTo>
                      <a:pt x="324" y="2"/>
                    </a:lnTo>
                    <a:lnTo>
                      <a:pt x="330" y="2"/>
                    </a:lnTo>
                    <a:lnTo>
                      <a:pt x="337" y="0"/>
                    </a:lnTo>
                    <a:lnTo>
                      <a:pt x="340" y="0"/>
                    </a:lnTo>
                    <a:lnTo>
                      <a:pt x="342" y="0"/>
                    </a:lnTo>
                    <a:lnTo>
                      <a:pt x="344" y="0"/>
                    </a:lnTo>
                    <a:lnTo>
                      <a:pt x="346" y="1"/>
                    </a:lnTo>
                    <a:lnTo>
                      <a:pt x="351" y="2"/>
                    </a:lnTo>
                    <a:lnTo>
                      <a:pt x="354" y="2"/>
                    </a:lnTo>
                    <a:lnTo>
                      <a:pt x="358" y="2"/>
                    </a:lnTo>
                    <a:lnTo>
                      <a:pt x="362" y="2"/>
                    </a:lnTo>
                    <a:lnTo>
                      <a:pt x="366" y="2"/>
                    </a:lnTo>
                    <a:lnTo>
                      <a:pt x="369" y="1"/>
                    </a:lnTo>
                    <a:lnTo>
                      <a:pt x="374" y="3"/>
                    </a:lnTo>
                    <a:lnTo>
                      <a:pt x="378" y="6"/>
                    </a:lnTo>
                    <a:lnTo>
                      <a:pt x="384" y="10"/>
                    </a:lnTo>
                    <a:lnTo>
                      <a:pt x="388" y="14"/>
                    </a:lnTo>
                    <a:lnTo>
                      <a:pt x="390" y="16"/>
                    </a:lnTo>
                    <a:lnTo>
                      <a:pt x="392" y="18"/>
                    </a:lnTo>
                    <a:lnTo>
                      <a:pt x="394" y="20"/>
                    </a:lnTo>
                    <a:lnTo>
                      <a:pt x="396" y="22"/>
                    </a:lnTo>
                    <a:lnTo>
                      <a:pt x="396" y="25"/>
                    </a:lnTo>
                    <a:lnTo>
                      <a:pt x="398" y="27"/>
                    </a:lnTo>
                    <a:lnTo>
                      <a:pt x="398" y="30"/>
                    </a:lnTo>
                    <a:lnTo>
                      <a:pt x="399" y="31"/>
                    </a:lnTo>
                    <a:lnTo>
                      <a:pt x="398" y="33"/>
                    </a:lnTo>
                    <a:lnTo>
                      <a:pt x="397" y="34"/>
                    </a:lnTo>
                    <a:lnTo>
                      <a:pt x="396" y="35"/>
                    </a:lnTo>
                    <a:lnTo>
                      <a:pt x="396" y="37"/>
                    </a:lnTo>
                    <a:lnTo>
                      <a:pt x="395" y="41"/>
                    </a:lnTo>
                    <a:lnTo>
                      <a:pt x="395" y="45"/>
                    </a:lnTo>
                    <a:lnTo>
                      <a:pt x="394" y="49"/>
                    </a:lnTo>
                    <a:lnTo>
                      <a:pt x="393" y="52"/>
                    </a:lnTo>
                    <a:lnTo>
                      <a:pt x="392" y="55"/>
                    </a:lnTo>
                    <a:lnTo>
                      <a:pt x="391" y="58"/>
                    </a:lnTo>
                    <a:lnTo>
                      <a:pt x="389" y="61"/>
                    </a:lnTo>
                    <a:lnTo>
                      <a:pt x="387" y="62"/>
                    </a:lnTo>
                    <a:lnTo>
                      <a:pt x="384" y="65"/>
                    </a:lnTo>
                    <a:lnTo>
                      <a:pt x="381" y="66"/>
                    </a:lnTo>
                    <a:lnTo>
                      <a:pt x="376" y="70"/>
                    </a:lnTo>
                    <a:lnTo>
                      <a:pt x="372" y="74"/>
                    </a:lnTo>
                    <a:lnTo>
                      <a:pt x="368" y="78"/>
                    </a:lnTo>
                    <a:lnTo>
                      <a:pt x="366" y="82"/>
                    </a:lnTo>
                    <a:lnTo>
                      <a:pt x="363" y="87"/>
                    </a:lnTo>
                    <a:lnTo>
                      <a:pt x="360" y="91"/>
                    </a:lnTo>
                    <a:lnTo>
                      <a:pt x="354" y="96"/>
                    </a:lnTo>
                    <a:lnTo>
                      <a:pt x="348" y="103"/>
                    </a:lnTo>
                    <a:lnTo>
                      <a:pt x="343" y="108"/>
                    </a:lnTo>
                    <a:lnTo>
                      <a:pt x="337" y="114"/>
                    </a:lnTo>
                    <a:lnTo>
                      <a:pt x="327" y="126"/>
                    </a:lnTo>
                    <a:lnTo>
                      <a:pt x="316" y="138"/>
                    </a:lnTo>
                    <a:lnTo>
                      <a:pt x="313" y="139"/>
                    </a:lnTo>
                    <a:lnTo>
                      <a:pt x="312" y="141"/>
                    </a:lnTo>
                    <a:lnTo>
                      <a:pt x="309" y="143"/>
                    </a:lnTo>
                    <a:lnTo>
                      <a:pt x="306" y="145"/>
                    </a:lnTo>
                    <a:lnTo>
                      <a:pt x="304" y="146"/>
                    </a:lnTo>
                    <a:lnTo>
                      <a:pt x="302" y="147"/>
                    </a:lnTo>
                    <a:lnTo>
                      <a:pt x="300" y="150"/>
                    </a:lnTo>
                    <a:lnTo>
                      <a:pt x="297" y="151"/>
                    </a:lnTo>
                    <a:lnTo>
                      <a:pt x="296" y="156"/>
                    </a:lnTo>
                    <a:lnTo>
                      <a:pt x="295" y="161"/>
                    </a:lnTo>
                    <a:lnTo>
                      <a:pt x="292" y="163"/>
                    </a:lnTo>
                    <a:lnTo>
                      <a:pt x="289" y="164"/>
                    </a:lnTo>
                    <a:lnTo>
                      <a:pt x="286" y="166"/>
                    </a:lnTo>
                    <a:lnTo>
                      <a:pt x="283" y="167"/>
                    </a:lnTo>
                    <a:lnTo>
                      <a:pt x="281" y="172"/>
                    </a:lnTo>
                    <a:lnTo>
                      <a:pt x="279" y="177"/>
                    </a:lnTo>
                    <a:lnTo>
                      <a:pt x="278" y="178"/>
                    </a:lnTo>
                    <a:lnTo>
                      <a:pt x="276" y="179"/>
                    </a:lnTo>
                    <a:lnTo>
                      <a:pt x="276" y="179"/>
                    </a:lnTo>
                    <a:lnTo>
                      <a:pt x="275" y="179"/>
                    </a:lnTo>
                    <a:lnTo>
                      <a:pt x="272" y="179"/>
                    </a:lnTo>
                    <a:lnTo>
                      <a:pt x="270" y="180"/>
                    </a:lnTo>
                    <a:lnTo>
                      <a:pt x="268" y="181"/>
                    </a:lnTo>
                    <a:lnTo>
                      <a:pt x="268" y="182"/>
                    </a:lnTo>
                    <a:lnTo>
                      <a:pt x="267" y="183"/>
                    </a:lnTo>
                    <a:lnTo>
                      <a:pt x="266" y="186"/>
                    </a:lnTo>
                    <a:lnTo>
                      <a:pt x="264" y="189"/>
                    </a:lnTo>
                    <a:lnTo>
                      <a:pt x="264" y="194"/>
                    </a:lnTo>
                    <a:lnTo>
                      <a:pt x="263" y="199"/>
                    </a:lnTo>
                    <a:lnTo>
                      <a:pt x="262" y="203"/>
                    </a:lnTo>
                    <a:lnTo>
                      <a:pt x="262" y="207"/>
                    </a:lnTo>
                    <a:lnTo>
                      <a:pt x="263" y="210"/>
                    </a:lnTo>
                    <a:lnTo>
                      <a:pt x="268" y="211"/>
                    </a:lnTo>
                    <a:lnTo>
                      <a:pt x="274" y="213"/>
                    </a:lnTo>
                    <a:lnTo>
                      <a:pt x="277" y="213"/>
                    </a:lnTo>
                    <a:lnTo>
                      <a:pt x="280" y="213"/>
                    </a:lnTo>
                    <a:lnTo>
                      <a:pt x="284" y="213"/>
                    </a:lnTo>
                    <a:lnTo>
                      <a:pt x="288" y="212"/>
                    </a:lnTo>
                    <a:lnTo>
                      <a:pt x="296" y="208"/>
                    </a:lnTo>
                    <a:lnTo>
                      <a:pt x="308" y="203"/>
                    </a:lnTo>
                    <a:lnTo>
                      <a:pt x="310" y="203"/>
                    </a:lnTo>
                    <a:lnTo>
                      <a:pt x="313" y="202"/>
                    </a:lnTo>
                    <a:lnTo>
                      <a:pt x="316" y="202"/>
                    </a:lnTo>
                    <a:lnTo>
                      <a:pt x="319" y="202"/>
                    </a:lnTo>
                    <a:lnTo>
                      <a:pt x="321" y="202"/>
                    </a:lnTo>
                    <a:lnTo>
                      <a:pt x="324" y="203"/>
                    </a:lnTo>
                    <a:lnTo>
                      <a:pt x="325" y="204"/>
                    </a:lnTo>
                    <a:lnTo>
                      <a:pt x="326" y="205"/>
                    </a:lnTo>
                    <a:lnTo>
                      <a:pt x="328" y="206"/>
                    </a:lnTo>
                    <a:lnTo>
                      <a:pt x="328" y="207"/>
                    </a:lnTo>
                    <a:lnTo>
                      <a:pt x="330" y="208"/>
                    </a:lnTo>
                    <a:lnTo>
                      <a:pt x="332" y="210"/>
                    </a:lnTo>
                    <a:lnTo>
                      <a:pt x="334" y="211"/>
                    </a:lnTo>
                    <a:lnTo>
                      <a:pt x="335" y="213"/>
                    </a:lnTo>
                    <a:lnTo>
                      <a:pt x="336" y="215"/>
                    </a:lnTo>
                    <a:lnTo>
                      <a:pt x="336" y="217"/>
                    </a:lnTo>
                    <a:lnTo>
                      <a:pt x="337" y="219"/>
                    </a:lnTo>
                    <a:lnTo>
                      <a:pt x="337" y="221"/>
                    </a:lnTo>
                    <a:lnTo>
                      <a:pt x="337" y="226"/>
                    </a:lnTo>
                    <a:lnTo>
                      <a:pt x="336" y="231"/>
                    </a:lnTo>
                    <a:lnTo>
                      <a:pt x="335" y="235"/>
                    </a:lnTo>
                    <a:lnTo>
                      <a:pt x="333" y="239"/>
                    </a:lnTo>
                    <a:lnTo>
                      <a:pt x="330" y="239"/>
                    </a:lnTo>
                    <a:lnTo>
                      <a:pt x="328" y="240"/>
                    </a:lnTo>
                    <a:lnTo>
                      <a:pt x="324" y="241"/>
                    </a:lnTo>
                    <a:lnTo>
                      <a:pt x="322" y="241"/>
                    </a:lnTo>
                    <a:lnTo>
                      <a:pt x="316" y="243"/>
                    </a:lnTo>
                    <a:lnTo>
                      <a:pt x="311" y="245"/>
                    </a:lnTo>
                    <a:lnTo>
                      <a:pt x="300" y="250"/>
                    </a:lnTo>
                    <a:lnTo>
                      <a:pt x="290" y="254"/>
                    </a:lnTo>
                    <a:lnTo>
                      <a:pt x="286" y="254"/>
                    </a:lnTo>
                    <a:lnTo>
                      <a:pt x="281" y="254"/>
                    </a:lnTo>
                    <a:lnTo>
                      <a:pt x="276" y="254"/>
                    </a:lnTo>
                    <a:lnTo>
                      <a:pt x="272" y="254"/>
                    </a:lnTo>
                    <a:lnTo>
                      <a:pt x="265" y="255"/>
                    </a:lnTo>
                    <a:lnTo>
                      <a:pt x="259" y="256"/>
                    </a:lnTo>
                    <a:lnTo>
                      <a:pt x="252" y="258"/>
                    </a:lnTo>
                    <a:lnTo>
                      <a:pt x="244" y="259"/>
                    </a:lnTo>
                    <a:lnTo>
                      <a:pt x="236" y="259"/>
                    </a:lnTo>
                    <a:lnTo>
                      <a:pt x="229" y="261"/>
                    </a:lnTo>
                    <a:lnTo>
                      <a:pt x="222" y="263"/>
                    </a:lnTo>
                    <a:lnTo>
                      <a:pt x="216" y="265"/>
                    </a:lnTo>
                    <a:lnTo>
                      <a:pt x="213" y="267"/>
                    </a:lnTo>
                    <a:lnTo>
                      <a:pt x="210" y="268"/>
                    </a:lnTo>
                    <a:lnTo>
                      <a:pt x="208" y="271"/>
                    </a:lnTo>
                    <a:lnTo>
                      <a:pt x="204" y="273"/>
                    </a:lnTo>
                    <a:lnTo>
                      <a:pt x="198" y="278"/>
                    </a:lnTo>
                    <a:lnTo>
                      <a:pt x="192" y="281"/>
                    </a:lnTo>
                    <a:lnTo>
                      <a:pt x="191" y="282"/>
                    </a:lnTo>
                    <a:lnTo>
                      <a:pt x="188" y="283"/>
                    </a:lnTo>
                    <a:lnTo>
                      <a:pt x="186" y="283"/>
                    </a:lnTo>
                    <a:lnTo>
                      <a:pt x="184" y="283"/>
                    </a:lnTo>
                    <a:lnTo>
                      <a:pt x="181" y="284"/>
                    </a:lnTo>
                    <a:lnTo>
                      <a:pt x="179" y="284"/>
                    </a:lnTo>
                    <a:lnTo>
                      <a:pt x="177" y="285"/>
                    </a:lnTo>
                    <a:lnTo>
                      <a:pt x="175" y="287"/>
                    </a:lnTo>
                    <a:lnTo>
                      <a:pt x="168" y="291"/>
                    </a:lnTo>
                    <a:lnTo>
                      <a:pt x="161" y="295"/>
                    </a:lnTo>
                    <a:lnTo>
                      <a:pt x="154" y="300"/>
                    </a:lnTo>
                    <a:lnTo>
                      <a:pt x="146" y="304"/>
                    </a:lnTo>
                    <a:lnTo>
                      <a:pt x="144" y="305"/>
                    </a:lnTo>
                    <a:lnTo>
                      <a:pt x="143" y="306"/>
                    </a:lnTo>
                    <a:lnTo>
                      <a:pt x="140" y="306"/>
                    </a:lnTo>
                    <a:lnTo>
                      <a:pt x="139" y="306"/>
                    </a:lnTo>
                    <a:lnTo>
                      <a:pt x="137" y="306"/>
                    </a:lnTo>
                    <a:lnTo>
                      <a:pt x="136" y="306"/>
                    </a:lnTo>
                    <a:lnTo>
                      <a:pt x="134" y="307"/>
                    </a:lnTo>
                    <a:lnTo>
                      <a:pt x="132" y="307"/>
                    </a:lnTo>
                    <a:lnTo>
                      <a:pt x="129" y="311"/>
                    </a:lnTo>
                    <a:lnTo>
                      <a:pt x="127" y="316"/>
                    </a:lnTo>
                    <a:lnTo>
                      <a:pt x="124" y="318"/>
                    </a:lnTo>
                    <a:lnTo>
                      <a:pt x="120" y="319"/>
                    </a:lnTo>
                    <a:lnTo>
                      <a:pt x="118" y="321"/>
                    </a:lnTo>
                    <a:lnTo>
                      <a:pt x="115" y="322"/>
                    </a:lnTo>
                    <a:lnTo>
                      <a:pt x="113" y="324"/>
                    </a:lnTo>
                    <a:lnTo>
                      <a:pt x="111" y="327"/>
                    </a:lnTo>
                    <a:lnTo>
                      <a:pt x="109" y="330"/>
                    </a:lnTo>
                    <a:lnTo>
                      <a:pt x="107" y="333"/>
                    </a:lnTo>
                    <a:lnTo>
                      <a:pt x="103" y="335"/>
                    </a:lnTo>
                    <a:lnTo>
                      <a:pt x="96" y="339"/>
                    </a:lnTo>
                    <a:lnTo>
                      <a:pt x="88" y="342"/>
                    </a:lnTo>
                    <a:lnTo>
                      <a:pt x="83" y="344"/>
                    </a:lnTo>
                    <a:lnTo>
                      <a:pt x="81" y="343"/>
                    </a:lnTo>
                    <a:lnTo>
                      <a:pt x="80" y="343"/>
                    </a:lnTo>
                    <a:lnTo>
                      <a:pt x="77" y="343"/>
                    </a:lnTo>
                    <a:lnTo>
                      <a:pt x="76" y="342"/>
                    </a:lnTo>
                    <a:lnTo>
                      <a:pt x="71" y="342"/>
                    </a:lnTo>
                    <a:lnTo>
                      <a:pt x="67" y="342"/>
                    </a:lnTo>
                    <a:lnTo>
                      <a:pt x="58" y="342"/>
                    </a:lnTo>
                    <a:lnTo>
                      <a:pt x="49" y="342"/>
                    </a:lnTo>
                    <a:lnTo>
                      <a:pt x="48" y="339"/>
                    </a:lnTo>
                    <a:lnTo>
                      <a:pt x="47" y="336"/>
                    </a:lnTo>
                    <a:lnTo>
                      <a:pt x="46" y="334"/>
                    </a:lnTo>
                    <a:lnTo>
                      <a:pt x="44" y="333"/>
                    </a:lnTo>
                    <a:lnTo>
                      <a:pt x="43" y="332"/>
                    </a:lnTo>
                    <a:lnTo>
                      <a:pt x="42" y="331"/>
                    </a:lnTo>
                    <a:lnTo>
                      <a:pt x="39" y="331"/>
                    </a:lnTo>
                    <a:lnTo>
                      <a:pt x="38" y="331"/>
                    </a:lnTo>
                    <a:lnTo>
                      <a:pt x="35" y="331"/>
                    </a:lnTo>
                    <a:lnTo>
                      <a:pt x="30" y="331"/>
                    </a:lnTo>
                    <a:lnTo>
                      <a:pt x="28" y="331"/>
                    </a:lnTo>
                    <a:lnTo>
                      <a:pt x="26" y="331"/>
                    </a:lnTo>
                    <a:lnTo>
                      <a:pt x="23" y="331"/>
                    </a:lnTo>
                    <a:lnTo>
                      <a:pt x="22" y="330"/>
                    </a:lnTo>
                    <a:lnTo>
                      <a:pt x="18" y="327"/>
                    </a:lnTo>
                    <a:lnTo>
                      <a:pt x="11" y="319"/>
                    </a:lnTo>
                    <a:lnTo>
                      <a:pt x="4" y="311"/>
                    </a:lnTo>
                    <a:lnTo>
                      <a:pt x="0" y="307"/>
                    </a:lnTo>
                    <a:lnTo>
                      <a:pt x="0" y="303"/>
                    </a:lnTo>
                    <a:lnTo>
                      <a:pt x="0" y="299"/>
                    </a:lnTo>
                    <a:lnTo>
                      <a:pt x="0" y="295"/>
                    </a:lnTo>
                    <a:lnTo>
                      <a:pt x="0" y="291"/>
                    </a:lnTo>
                    <a:lnTo>
                      <a:pt x="2" y="290"/>
                    </a:lnTo>
                    <a:lnTo>
                      <a:pt x="5" y="287"/>
                    </a:lnTo>
                    <a:lnTo>
                      <a:pt x="9" y="286"/>
                    </a:lnTo>
                    <a:lnTo>
                      <a:pt x="13" y="283"/>
                    </a:lnTo>
                    <a:lnTo>
                      <a:pt x="18" y="282"/>
                    </a:lnTo>
                    <a:lnTo>
                      <a:pt x="22" y="280"/>
                    </a:lnTo>
                    <a:lnTo>
                      <a:pt x="24" y="279"/>
                    </a:lnTo>
                    <a:lnTo>
                      <a:pt x="26" y="279"/>
                    </a:lnTo>
                    <a:lnTo>
                      <a:pt x="27" y="279"/>
                    </a:lnTo>
                    <a:lnTo>
                      <a:pt x="28" y="279"/>
                    </a:lnTo>
                    <a:lnTo>
                      <a:pt x="31" y="280"/>
                    </a:lnTo>
                    <a:lnTo>
                      <a:pt x="34" y="281"/>
                    </a:lnTo>
                    <a:lnTo>
                      <a:pt x="36" y="282"/>
                    </a:lnTo>
                    <a:lnTo>
                      <a:pt x="38" y="282"/>
                    </a:lnTo>
                    <a:lnTo>
                      <a:pt x="40" y="282"/>
                    </a:lnTo>
                    <a:lnTo>
                      <a:pt x="42" y="281"/>
                    </a:lnTo>
                    <a:lnTo>
                      <a:pt x="50" y="278"/>
                    </a:lnTo>
                    <a:lnTo>
                      <a:pt x="59" y="275"/>
                    </a:lnTo>
                    <a:lnTo>
                      <a:pt x="67" y="272"/>
                    </a:lnTo>
                    <a:lnTo>
                      <a:pt x="76" y="270"/>
                    </a:lnTo>
                    <a:lnTo>
                      <a:pt x="84" y="267"/>
                    </a:lnTo>
                    <a:lnTo>
                      <a:pt x="93" y="264"/>
                    </a:lnTo>
                    <a:lnTo>
                      <a:pt x="102" y="262"/>
                    </a:lnTo>
                    <a:lnTo>
                      <a:pt x="110" y="259"/>
                    </a:lnTo>
                    <a:lnTo>
                      <a:pt x="117" y="255"/>
                    </a:lnTo>
                    <a:lnTo>
                      <a:pt x="125" y="251"/>
                    </a:lnTo>
                    <a:lnTo>
                      <a:pt x="132" y="247"/>
                    </a:lnTo>
                    <a:lnTo>
                      <a:pt x="137" y="244"/>
                    </a:lnTo>
                    <a:lnTo>
                      <a:pt x="142" y="243"/>
                    </a:lnTo>
                    <a:lnTo>
                      <a:pt x="146" y="243"/>
                    </a:lnTo>
                    <a:lnTo>
                      <a:pt x="151" y="242"/>
                    </a:lnTo>
                    <a:lnTo>
                      <a:pt x="155" y="241"/>
                    </a:lnTo>
                    <a:lnTo>
                      <a:pt x="164" y="237"/>
                    </a:lnTo>
                    <a:lnTo>
                      <a:pt x="174" y="232"/>
                    </a:lnTo>
                    <a:lnTo>
                      <a:pt x="178" y="230"/>
                    </a:lnTo>
                    <a:lnTo>
                      <a:pt x="183" y="227"/>
                    </a:lnTo>
                    <a:lnTo>
                      <a:pt x="187" y="224"/>
                    </a:lnTo>
                    <a:lnTo>
                      <a:pt x="190" y="221"/>
                    </a:lnTo>
                    <a:lnTo>
                      <a:pt x="193" y="216"/>
                    </a:lnTo>
                    <a:lnTo>
                      <a:pt x="196" y="211"/>
                    </a:lnTo>
                    <a:lnTo>
                      <a:pt x="199" y="206"/>
                    </a:lnTo>
                    <a:lnTo>
                      <a:pt x="201" y="201"/>
                    </a:lnTo>
                    <a:lnTo>
                      <a:pt x="204" y="195"/>
                    </a:lnTo>
                    <a:lnTo>
                      <a:pt x="206" y="190"/>
                    </a:lnTo>
                    <a:lnTo>
                      <a:pt x="209" y="185"/>
                    </a:lnTo>
                    <a:lnTo>
                      <a:pt x="212" y="180"/>
                    </a:lnTo>
                    <a:lnTo>
                      <a:pt x="216" y="173"/>
                    </a:lnTo>
                    <a:lnTo>
                      <a:pt x="222" y="167"/>
                    </a:lnTo>
                    <a:lnTo>
                      <a:pt x="228" y="159"/>
                    </a:lnTo>
                    <a:lnTo>
                      <a:pt x="235" y="153"/>
                    </a:lnTo>
                    <a:lnTo>
                      <a:pt x="241" y="147"/>
                    </a:lnTo>
                    <a:lnTo>
                      <a:pt x="248" y="141"/>
                    </a:lnTo>
                    <a:lnTo>
                      <a:pt x="254" y="135"/>
                    </a:lnTo>
                    <a:lnTo>
                      <a:pt x="260" y="128"/>
                    </a:lnTo>
                    <a:lnTo>
                      <a:pt x="261" y="126"/>
                    </a:lnTo>
                    <a:lnTo>
                      <a:pt x="263" y="123"/>
                    </a:lnTo>
                    <a:lnTo>
                      <a:pt x="264" y="119"/>
                    </a:lnTo>
                    <a:lnTo>
                      <a:pt x="265" y="117"/>
                    </a:lnTo>
                    <a:lnTo>
                      <a:pt x="270" y="111"/>
                    </a:lnTo>
                    <a:lnTo>
                      <a:pt x="278" y="104"/>
                    </a:lnTo>
                    <a:lnTo>
                      <a:pt x="287" y="95"/>
                    </a:lnTo>
                    <a:lnTo>
                      <a:pt x="296" y="86"/>
                    </a:lnTo>
                    <a:lnTo>
                      <a:pt x="300" y="82"/>
                    </a:lnTo>
                    <a:lnTo>
                      <a:pt x="304" y="77"/>
                    </a:lnTo>
                    <a:lnTo>
                      <a:pt x="308" y="72"/>
                    </a:lnTo>
                    <a:lnTo>
                      <a:pt x="311" y="68"/>
                    </a:lnTo>
                    <a:lnTo>
                      <a:pt x="314" y="63"/>
                    </a:lnTo>
                    <a:lnTo>
                      <a:pt x="316" y="59"/>
                    </a:lnTo>
                    <a:lnTo>
                      <a:pt x="316" y="58"/>
                    </a:lnTo>
                    <a:lnTo>
                      <a:pt x="317" y="55"/>
                    </a:lnTo>
                    <a:lnTo>
                      <a:pt x="318" y="54"/>
                    </a:lnTo>
                    <a:lnTo>
                      <a:pt x="318" y="52"/>
                    </a:lnTo>
                    <a:lnTo>
                      <a:pt x="312" y="50"/>
                    </a:lnTo>
                    <a:lnTo>
                      <a:pt x="308" y="46"/>
                    </a:lnTo>
                    <a:lnTo>
                      <a:pt x="305" y="46"/>
                    </a:lnTo>
                    <a:lnTo>
                      <a:pt x="302" y="45"/>
                    </a:lnTo>
                    <a:lnTo>
                      <a:pt x="299" y="45"/>
                    </a:lnTo>
                    <a:lnTo>
                      <a:pt x="296" y="45"/>
                    </a:lnTo>
                    <a:lnTo>
                      <a:pt x="295" y="46"/>
                    </a:lnTo>
                    <a:lnTo>
                      <a:pt x="294" y="46"/>
                    </a:lnTo>
                    <a:lnTo>
                      <a:pt x="292" y="46"/>
                    </a:lnTo>
                    <a:lnTo>
                      <a:pt x="291" y="46"/>
                    </a:lnTo>
                    <a:lnTo>
                      <a:pt x="288" y="47"/>
                    </a:lnTo>
                    <a:lnTo>
                      <a:pt x="283" y="47"/>
                    </a:lnTo>
                    <a:lnTo>
                      <a:pt x="278" y="48"/>
                    </a:lnTo>
                    <a:lnTo>
                      <a:pt x="273" y="48"/>
                    </a:lnTo>
                    <a:lnTo>
                      <a:pt x="268" y="49"/>
                    </a:lnTo>
                    <a:lnTo>
                      <a:pt x="265" y="50"/>
                    </a:lnTo>
                    <a:lnTo>
                      <a:pt x="262" y="50"/>
                    </a:lnTo>
                    <a:lnTo>
                      <a:pt x="258" y="52"/>
                    </a:lnTo>
                    <a:lnTo>
                      <a:pt x="254" y="54"/>
                    </a:lnTo>
                    <a:lnTo>
                      <a:pt x="250" y="57"/>
                    </a:lnTo>
                    <a:lnTo>
                      <a:pt x="240" y="62"/>
                    </a:lnTo>
                    <a:lnTo>
                      <a:pt x="229" y="68"/>
                    </a:lnTo>
                    <a:lnTo>
                      <a:pt x="224" y="70"/>
                    </a:lnTo>
                    <a:lnTo>
                      <a:pt x="218" y="73"/>
                    </a:lnTo>
                    <a:lnTo>
                      <a:pt x="213" y="75"/>
                    </a:lnTo>
                    <a:lnTo>
                      <a:pt x="208" y="78"/>
                    </a:lnTo>
                    <a:lnTo>
                      <a:pt x="204" y="78"/>
                    </a:lnTo>
                    <a:lnTo>
                      <a:pt x="199" y="79"/>
                    </a:lnTo>
                    <a:lnTo>
                      <a:pt x="197" y="79"/>
                    </a:lnTo>
                    <a:lnTo>
                      <a:pt x="195" y="79"/>
                    </a:lnTo>
                    <a:lnTo>
                      <a:pt x="193" y="79"/>
                    </a:lnTo>
                    <a:lnTo>
                      <a:pt x="192" y="78"/>
                    </a:lnTo>
                    <a:lnTo>
                      <a:pt x="191" y="78"/>
                    </a:lnTo>
                    <a:lnTo>
                      <a:pt x="190" y="78"/>
                    </a:lnTo>
                    <a:lnTo>
                      <a:pt x="189" y="77"/>
                    </a:lnTo>
                    <a:lnTo>
                      <a:pt x="188" y="76"/>
                    </a:lnTo>
                    <a:lnTo>
                      <a:pt x="185" y="74"/>
                    </a:lnTo>
                    <a:lnTo>
                      <a:pt x="184" y="73"/>
                    </a:lnTo>
                    <a:close/>
                  </a:path>
                </a:pathLst>
              </a:custGeom>
              <a:solidFill>
                <a:srgbClr val="00468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8" name="íSľîďê"/>
              <p:cNvSpPr/>
              <p:nvPr userDrawn="1"/>
            </p:nvSpPr>
            <p:spPr bwMode="auto">
              <a:xfrm>
                <a:off x="8407401" y="2833688"/>
                <a:ext cx="598488" cy="801688"/>
              </a:xfrm>
              <a:custGeom>
                <a:avLst/>
                <a:gdLst>
                  <a:gd name="T0" fmla="*/ 311 w 377"/>
                  <a:gd name="T1" fmla="*/ 8 h 505"/>
                  <a:gd name="T2" fmla="*/ 319 w 377"/>
                  <a:gd name="T3" fmla="*/ 18 h 505"/>
                  <a:gd name="T4" fmla="*/ 333 w 377"/>
                  <a:gd name="T5" fmla="*/ 28 h 505"/>
                  <a:gd name="T6" fmla="*/ 348 w 377"/>
                  <a:gd name="T7" fmla="*/ 44 h 505"/>
                  <a:gd name="T8" fmla="*/ 343 w 377"/>
                  <a:gd name="T9" fmla="*/ 72 h 505"/>
                  <a:gd name="T10" fmla="*/ 339 w 377"/>
                  <a:gd name="T11" fmla="*/ 89 h 505"/>
                  <a:gd name="T12" fmla="*/ 343 w 377"/>
                  <a:gd name="T13" fmla="*/ 113 h 505"/>
                  <a:gd name="T14" fmla="*/ 349 w 377"/>
                  <a:gd name="T15" fmla="*/ 128 h 505"/>
                  <a:gd name="T16" fmla="*/ 366 w 377"/>
                  <a:gd name="T17" fmla="*/ 130 h 505"/>
                  <a:gd name="T18" fmla="*/ 376 w 377"/>
                  <a:gd name="T19" fmla="*/ 139 h 505"/>
                  <a:gd name="T20" fmla="*/ 377 w 377"/>
                  <a:gd name="T21" fmla="*/ 151 h 505"/>
                  <a:gd name="T22" fmla="*/ 369 w 377"/>
                  <a:gd name="T23" fmla="*/ 169 h 505"/>
                  <a:gd name="T24" fmla="*/ 339 w 377"/>
                  <a:gd name="T25" fmla="*/ 189 h 505"/>
                  <a:gd name="T26" fmla="*/ 315 w 377"/>
                  <a:gd name="T27" fmla="*/ 211 h 505"/>
                  <a:gd name="T28" fmla="*/ 301 w 377"/>
                  <a:gd name="T29" fmla="*/ 235 h 505"/>
                  <a:gd name="T30" fmla="*/ 290 w 377"/>
                  <a:gd name="T31" fmla="*/ 263 h 505"/>
                  <a:gd name="T32" fmla="*/ 270 w 377"/>
                  <a:gd name="T33" fmla="*/ 293 h 505"/>
                  <a:gd name="T34" fmla="*/ 265 w 377"/>
                  <a:gd name="T35" fmla="*/ 317 h 505"/>
                  <a:gd name="T36" fmla="*/ 245 w 377"/>
                  <a:gd name="T37" fmla="*/ 339 h 505"/>
                  <a:gd name="T38" fmla="*/ 226 w 377"/>
                  <a:gd name="T39" fmla="*/ 350 h 505"/>
                  <a:gd name="T40" fmla="*/ 210 w 377"/>
                  <a:gd name="T41" fmla="*/ 374 h 505"/>
                  <a:gd name="T42" fmla="*/ 192 w 377"/>
                  <a:gd name="T43" fmla="*/ 385 h 505"/>
                  <a:gd name="T44" fmla="*/ 179 w 377"/>
                  <a:gd name="T45" fmla="*/ 392 h 505"/>
                  <a:gd name="T46" fmla="*/ 169 w 377"/>
                  <a:gd name="T47" fmla="*/ 402 h 505"/>
                  <a:gd name="T48" fmla="*/ 159 w 377"/>
                  <a:gd name="T49" fmla="*/ 405 h 505"/>
                  <a:gd name="T50" fmla="*/ 126 w 377"/>
                  <a:gd name="T51" fmla="*/ 431 h 505"/>
                  <a:gd name="T52" fmla="*/ 101 w 377"/>
                  <a:gd name="T53" fmla="*/ 442 h 505"/>
                  <a:gd name="T54" fmla="*/ 92 w 377"/>
                  <a:gd name="T55" fmla="*/ 451 h 505"/>
                  <a:gd name="T56" fmla="*/ 79 w 377"/>
                  <a:gd name="T57" fmla="*/ 456 h 505"/>
                  <a:gd name="T58" fmla="*/ 61 w 377"/>
                  <a:gd name="T59" fmla="*/ 472 h 505"/>
                  <a:gd name="T60" fmla="*/ 49 w 377"/>
                  <a:gd name="T61" fmla="*/ 478 h 505"/>
                  <a:gd name="T62" fmla="*/ 30 w 377"/>
                  <a:gd name="T63" fmla="*/ 497 h 505"/>
                  <a:gd name="T64" fmla="*/ 9 w 377"/>
                  <a:gd name="T65" fmla="*/ 505 h 505"/>
                  <a:gd name="T66" fmla="*/ 8 w 377"/>
                  <a:gd name="T67" fmla="*/ 490 h 505"/>
                  <a:gd name="T68" fmla="*/ 38 w 377"/>
                  <a:gd name="T69" fmla="*/ 465 h 505"/>
                  <a:gd name="T70" fmla="*/ 57 w 377"/>
                  <a:gd name="T71" fmla="*/ 449 h 505"/>
                  <a:gd name="T72" fmla="*/ 81 w 377"/>
                  <a:gd name="T73" fmla="*/ 433 h 505"/>
                  <a:gd name="T74" fmla="*/ 96 w 377"/>
                  <a:gd name="T75" fmla="*/ 425 h 505"/>
                  <a:gd name="T76" fmla="*/ 112 w 377"/>
                  <a:gd name="T77" fmla="*/ 413 h 505"/>
                  <a:gd name="T78" fmla="*/ 122 w 377"/>
                  <a:gd name="T79" fmla="*/ 403 h 505"/>
                  <a:gd name="T80" fmla="*/ 141 w 377"/>
                  <a:gd name="T81" fmla="*/ 387 h 505"/>
                  <a:gd name="T82" fmla="*/ 152 w 377"/>
                  <a:gd name="T83" fmla="*/ 377 h 505"/>
                  <a:gd name="T84" fmla="*/ 191 w 377"/>
                  <a:gd name="T85" fmla="*/ 346 h 505"/>
                  <a:gd name="T86" fmla="*/ 220 w 377"/>
                  <a:gd name="T87" fmla="*/ 308 h 505"/>
                  <a:gd name="T88" fmla="*/ 228 w 377"/>
                  <a:gd name="T89" fmla="*/ 284 h 505"/>
                  <a:gd name="T90" fmla="*/ 218 w 377"/>
                  <a:gd name="T91" fmla="*/ 280 h 505"/>
                  <a:gd name="T92" fmla="*/ 193 w 377"/>
                  <a:gd name="T93" fmla="*/ 289 h 505"/>
                  <a:gd name="T94" fmla="*/ 169 w 377"/>
                  <a:gd name="T95" fmla="*/ 287 h 505"/>
                  <a:gd name="T96" fmla="*/ 149 w 377"/>
                  <a:gd name="T97" fmla="*/ 277 h 505"/>
                  <a:gd name="T98" fmla="*/ 134 w 377"/>
                  <a:gd name="T99" fmla="*/ 268 h 505"/>
                  <a:gd name="T100" fmla="*/ 132 w 377"/>
                  <a:gd name="T101" fmla="*/ 258 h 505"/>
                  <a:gd name="T102" fmla="*/ 132 w 377"/>
                  <a:gd name="T103" fmla="*/ 250 h 505"/>
                  <a:gd name="T104" fmla="*/ 152 w 377"/>
                  <a:gd name="T105" fmla="*/ 234 h 505"/>
                  <a:gd name="T106" fmla="*/ 188 w 377"/>
                  <a:gd name="T107" fmla="*/ 221 h 505"/>
                  <a:gd name="T108" fmla="*/ 207 w 377"/>
                  <a:gd name="T109" fmla="*/ 212 h 505"/>
                  <a:gd name="T110" fmla="*/ 226 w 377"/>
                  <a:gd name="T111" fmla="*/ 202 h 505"/>
                  <a:gd name="T112" fmla="*/ 248 w 377"/>
                  <a:gd name="T113" fmla="*/ 193 h 505"/>
                  <a:gd name="T114" fmla="*/ 256 w 377"/>
                  <a:gd name="T115" fmla="*/ 180 h 505"/>
                  <a:gd name="T116" fmla="*/ 273 w 377"/>
                  <a:gd name="T117" fmla="*/ 171 h 505"/>
                  <a:gd name="T118" fmla="*/ 274 w 377"/>
                  <a:gd name="T119" fmla="*/ 133 h 505"/>
                  <a:gd name="T120" fmla="*/ 279 w 377"/>
                  <a:gd name="T121" fmla="*/ 83 h 505"/>
                  <a:gd name="T122" fmla="*/ 275 w 377"/>
                  <a:gd name="T123" fmla="*/ 40 h 505"/>
                  <a:gd name="T124" fmla="*/ 280 w 377"/>
                  <a:gd name="T125" fmla="*/ 7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77" h="505">
                    <a:moveTo>
                      <a:pt x="289" y="0"/>
                    </a:moveTo>
                    <a:lnTo>
                      <a:pt x="294" y="1"/>
                    </a:lnTo>
                    <a:lnTo>
                      <a:pt x="302" y="3"/>
                    </a:lnTo>
                    <a:lnTo>
                      <a:pt x="305" y="4"/>
                    </a:lnTo>
                    <a:lnTo>
                      <a:pt x="309" y="6"/>
                    </a:lnTo>
                    <a:lnTo>
                      <a:pt x="311" y="8"/>
                    </a:lnTo>
                    <a:lnTo>
                      <a:pt x="313" y="9"/>
                    </a:lnTo>
                    <a:lnTo>
                      <a:pt x="315" y="11"/>
                    </a:lnTo>
                    <a:lnTo>
                      <a:pt x="316" y="12"/>
                    </a:lnTo>
                    <a:lnTo>
                      <a:pt x="317" y="14"/>
                    </a:lnTo>
                    <a:lnTo>
                      <a:pt x="317" y="16"/>
                    </a:lnTo>
                    <a:lnTo>
                      <a:pt x="319" y="18"/>
                    </a:lnTo>
                    <a:lnTo>
                      <a:pt x="320" y="20"/>
                    </a:lnTo>
                    <a:lnTo>
                      <a:pt x="321" y="22"/>
                    </a:lnTo>
                    <a:lnTo>
                      <a:pt x="322" y="23"/>
                    </a:lnTo>
                    <a:lnTo>
                      <a:pt x="326" y="25"/>
                    </a:lnTo>
                    <a:lnTo>
                      <a:pt x="329" y="27"/>
                    </a:lnTo>
                    <a:lnTo>
                      <a:pt x="333" y="28"/>
                    </a:lnTo>
                    <a:lnTo>
                      <a:pt x="336" y="29"/>
                    </a:lnTo>
                    <a:lnTo>
                      <a:pt x="339" y="31"/>
                    </a:lnTo>
                    <a:lnTo>
                      <a:pt x="342" y="32"/>
                    </a:lnTo>
                    <a:lnTo>
                      <a:pt x="345" y="35"/>
                    </a:lnTo>
                    <a:lnTo>
                      <a:pt x="348" y="38"/>
                    </a:lnTo>
                    <a:lnTo>
                      <a:pt x="348" y="44"/>
                    </a:lnTo>
                    <a:lnTo>
                      <a:pt x="348" y="50"/>
                    </a:lnTo>
                    <a:lnTo>
                      <a:pt x="347" y="55"/>
                    </a:lnTo>
                    <a:lnTo>
                      <a:pt x="346" y="60"/>
                    </a:lnTo>
                    <a:lnTo>
                      <a:pt x="345" y="64"/>
                    </a:lnTo>
                    <a:lnTo>
                      <a:pt x="345" y="68"/>
                    </a:lnTo>
                    <a:lnTo>
                      <a:pt x="343" y="72"/>
                    </a:lnTo>
                    <a:lnTo>
                      <a:pt x="341" y="76"/>
                    </a:lnTo>
                    <a:lnTo>
                      <a:pt x="341" y="77"/>
                    </a:lnTo>
                    <a:lnTo>
                      <a:pt x="340" y="79"/>
                    </a:lnTo>
                    <a:lnTo>
                      <a:pt x="340" y="81"/>
                    </a:lnTo>
                    <a:lnTo>
                      <a:pt x="340" y="84"/>
                    </a:lnTo>
                    <a:lnTo>
                      <a:pt x="339" y="89"/>
                    </a:lnTo>
                    <a:lnTo>
                      <a:pt x="340" y="95"/>
                    </a:lnTo>
                    <a:lnTo>
                      <a:pt x="340" y="100"/>
                    </a:lnTo>
                    <a:lnTo>
                      <a:pt x="341" y="105"/>
                    </a:lnTo>
                    <a:lnTo>
                      <a:pt x="341" y="108"/>
                    </a:lnTo>
                    <a:lnTo>
                      <a:pt x="343" y="111"/>
                    </a:lnTo>
                    <a:lnTo>
                      <a:pt x="343" y="113"/>
                    </a:lnTo>
                    <a:lnTo>
                      <a:pt x="342" y="117"/>
                    </a:lnTo>
                    <a:lnTo>
                      <a:pt x="341" y="121"/>
                    </a:lnTo>
                    <a:lnTo>
                      <a:pt x="341" y="124"/>
                    </a:lnTo>
                    <a:lnTo>
                      <a:pt x="344" y="126"/>
                    </a:lnTo>
                    <a:lnTo>
                      <a:pt x="346" y="128"/>
                    </a:lnTo>
                    <a:lnTo>
                      <a:pt x="349" y="128"/>
                    </a:lnTo>
                    <a:lnTo>
                      <a:pt x="351" y="129"/>
                    </a:lnTo>
                    <a:lnTo>
                      <a:pt x="354" y="129"/>
                    </a:lnTo>
                    <a:lnTo>
                      <a:pt x="357" y="130"/>
                    </a:lnTo>
                    <a:lnTo>
                      <a:pt x="361" y="130"/>
                    </a:lnTo>
                    <a:lnTo>
                      <a:pt x="366" y="130"/>
                    </a:lnTo>
                    <a:lnTo>
                      <a:pt x="366" y="130"/>
                    </a:lnTo>
                    <a:lnTo>
                      <a:pt x="367" y="130"/>
                    </a:lnTo>
                    <a:lnTo>
                      <a:pt x="369" y="132"/>
                    </a:lnTo>
                    <a:lnTo>
                      <a:pt x="373" y="135"/>
                    </a:lnTo>
                    <a:lnTo>
                      <a:pt x="374" y="136"/>
                    </a:lnTo>
                    <a:lnTo>
                      <a:pt x="375" y="137"/>
                    </a:lnTo>
                    <a:lnTo>
                      <a:pt x="376" y="139"/>
                    </a:lnTo>
                    <a:lnTo>
                      <a:pt x="376" y="141"/>
                    </a:lnTo>
                    <a:lnTo>
                      <a:pt x="377" y="142"/>
                    </a:lnTo>
                    <a:lnTo>
                      <a:pt x="377" y="144"/>
                    </a:lnTo>
                    <a:lnTo>
                      <a:pt x="377" y="145"/>
                    </a:lnTo>
                    <a:lnTo>
                      <a:pt x="377" y="147"/>
                    </a:lnTo>
                    <a:lnTo>
                      <a:pt x="377" y="151"/>
                    </a:lnTo>
                    <a:lnTo>
                      <a:pt x="376" y="155"/>
                    </a:lnTo>
                    <a:lnTo>
                      <a:pt x="375" y="159"/>
                    </a:lnTo>
                    <a:lnTo>
                      <a:pt x="373" y="162"/>
                    </a:lnTo>
                    <a:lnTo>
                      <a:pt x="373" y="165"/>
                    </a:lnTo>
                    <a:lnTo>
                      <a:pt x="371" y="167"/>
                    </a:lnTo>
                    <a:lnTo>
                      <a:pt x="369" y="169"/>
                    </a:lnTo>
                    <a:lnTo>
                      <a:pt x="367" y="172"/>
                    </a:lnTo>
                    <a:lnTo>
                      <a:pt x="365" y="173"/>
                    </a:lnTo>
                    <a:lnTo>
                      <a:pt x="361" y="176"/>
                    </a:lnTo>
                    <a:lnTo>
                      <a:pt x="357" y="179"/>
                    </a:lnTo>
                    <a:lnTo>
                      <a:pt x="350" y="182"/>
                    </a:lnTo>
                    <a:lnTo>
                      <a:pt x="339" y="189"/>
                    </a:lnTo>
                    <a:lnTo>
                      <a:pt x="328" y="195"/>
                    </a:lnTo>
                    <a:lnTo>
                      <a:pt x="325" y="197"/>
                    </a:lnTo>
                    <a:lnTo>
                      <a:pt x="322" y="199"/>
                    </a:lnTo>
                    <a:lnTo>
                      <a:pt x="321" y="201"/>
                    </a:lnTo>
                    <a:lnTo>
                      <a:pt x="318" y="205"/>
                    </a:lnTo>
                    <a:lnTo>
                      <a:pt x="315" y="211"/>
                    </a:lnTo>
                    <a:lnTo>
                      <a:pt x="311" y="216"/>
                    </a:lnTo>
                    <a:lnTo>
                      <a:pt x="309" y="220"/>
                    </a:lnTo>
                    <a:lnTo>
                      <a:pt x="309" y="224"/>
                    </a:lnTo>
                    <a:lnTo>
                      <a:pt x="308" y="228"/>
                    </a:lnTo>
                    <a:lnTo>
                      <a:pt x="306" y="232"/>
                    </a:lnTo>
                    <a:lnTo>
                      <a:pt x="301" y="235"/>
                    </a:lnTo>
                    <a:lnTo>
                      <a:pt x="297" y="238"/>
                    </a:lnTo>
                    <a:lnTo>
                      <a:pt x="297" y="242"/>
                    </a:lnTo>
                    <a:lnTo>
                      <a:pt x="296" y="247"/>
                    </a:lnTo>
                    <a:lnTo>
                      <a:pt x="295" y="251"/>
                    </a:lnTo>
                    <a:lnTo>
                      <a:pt x="294" y="255"/>
                    </a:lnTo>
                    <a:lnTo>
                      <a:pt x="290" y="263"/>
                    </a:lnTo>
                    <a:lnTo>
                      <a:pt x="285" y="272"/>
                    </a:lnTo>
                    <a:lnTo>
                      <a:pt x="279" y="280"/>
                    </a:lnTo>
                    <a:lnTo>
                      <a:pt x="273" y="287"/>
                    </a:lnTo>
                    <a:lnTo>
                      <a:pt x="273" y="289"/>
                    </a:lnTo>
                    <a:lnTo>
                      <a:pt x="271" y="291"/>
                    </a:lnTo>
                    <a:lnTo>
                      <a:pt x="270" y="293"/>
                    </a:lnTo>
                    <a:lnTo>
                      <a:pt x="269" y="295"/>
                    </a:lnTo>
                    <a:lnTo>
                      <a:pt x="269" y="300"/>
                    </a:lnTo>
                    <a:lnTo>
                      <a:pt x="268" y="305"/>
                    </a:lnTo>
                    <a:lnTo>
                      <a:pt x="267" y="309"/>
                    </a:lnTo>
                    <a:lnTo>
                      <a:pt x="265" y="314"/>
                    </a:lnTo>
                    <a:lnTo>
                      <a:pt x="265" y="317"/>
                    </a:lnTo>
                    <a:lnTo>
                      <a:pt x="264" y="318"/>
                    </a:lnTo>
                    <a:lnTo>
                      <a:pt x="263" y="320"/>
                    </a:lnTo>
                    <a:lnTo>
                      <a:pt x="262" y="322"/>
                    </a:lnTo>
                    <a:lnTo>
                      <a:pt x="259" y="325"/>
                    </a:lnTo>
                    <a:lnTo>
                      <a:pt x="252" y="333"/>
                    </a:lnTo>
                    <a:lnTo>
                      <a:pt x="245" y="339"/>
                    </a:lnTo>
                    <a:lnTo>
                      <a:pt x="241" y="343"/>
                    </a:lnTo>
                    <a:lnTo>
                      <a:pt x="236" y="345"/>
                    </a:lnTo>
                    <a:lnTo>
                      <a:pt x="232" y="345"/>
                    </a:lnTo>
                    <a:lnTo>
                      <a:pt x="230" y="347"/>
                    </a:lnTo>
                    <a:lnTo>
                      <a:pt x="228" y="349"/>
                    </a:lnTo>
                    <a:lnTo>
                      <a:pt x="226" y="350"/>
                    </a:lnTo>
                    <a:lnTo>
                      <a:pt x="224" y="353"/>
                    </a:lnTo>
                    <a:lnTo>
                      <a:pt x="222" y="357"/>
                    </a:lnTo>
                    <a:lnTo>
                      <a:pt x="219" y="361"/>
                    </a:lnTo>
                    <a:lnTo>
                      <a:pt x="216" y="366"/>
                    </a:lnTo>
                    <a:lnTo>
                      <a:pt x="213" y="370"/>
                    </a:lnTo>
                    <a:lnTo>
                      <a:pt x="210" y="374"/>
                    </a:lnTo>
                    <a:lnTo>
                      <a:pt x="207" y="378"/>
                    </a:lnTo>
                    <a:lnTo>
                      <a:pt x="203" y="379"/>
                    </a:lnTo>
                    <a:lnTo>
                      <a:pt x="200" y="381"/>
                    </a:lnTo>
                    <a:lnTo>
                      <a:pt x="196" y="381"/>
                    </a:lnTo>
                    <a:lnTo>
                      <a:pt x="192" y="382"/>
                    </a:lnTo>
                    <a:lnTo>
                      <a:pt x="192" y="385"/>
                    </a:lnTo>
                    <a:lnTo>
                      <a:pt x="191" y="387"/>
                    </a:lnTo>
                    <a:lnTo>
                      <a:pt x="187" y="387"/>
                    </a:lnTo>
                    <a:lnTo>
                      <a:pt x="183" y="387"/>
                    </a:lnTo>
                    <a:lnTo>
                      <a:pt x="181" y="389"/>
                    </a:lnTo>
                    <a:lnTo>
                      <a:pt x="180" y="390"/>
                    </a:lnTo>
                    <a:lnTo>
                      <a:pt x="179" y="392"/>
                    </a:lnTo>
                    <a:lnTo>
                      <a:pt x="177" y="394"/>
                    </a:lnTo>
                    <a:lnTo>
                      <a:pt x="176" y="396"/>
                    </a:lnTo>
                    <a:lnTo>
                      <a:pt x="174" y="398"/>
                    </a:lnTo>
                    <a:lnTo>
                      <a:pt x="172" y="400"/>
                    </a:lnTo>
                    <a:lnTo>
                      <a:pt x="171" y="401"/>
                    </a:lnTo>
                    <a:lnTo>
                      <a:pt x="169" y="402"/>
                    </a:lnTo>
                    <a:lnTo>
                      <a:pt x="168" y="403"/>
                    </a:lnTo>
                    <a:lnTo>
                      <a:pt x="166" y="403"/>
                    </a:lnTo>
                    <a:lnTo>
                      <a:pt x="164" y="404"/>
                    </a:lnTo>
                    <a:lnTo>
                      <a:pt x="163" y="404"/>
                    </a:lnTo>
                    <a:lnTo>
                      <a:pt x="161" y="404"/>
                    </a:lnTo>
                    <a:lnTo>
                      <a:pt x="159" y="405"/>
                    </a:lnTo>
                    <a:lnTo>
                      <a:pt x="157" y="405"/>
                    </a:lnTo>
                    <a:lnTo>
                      <a:pt x="152" y="411"/>
                    </a:lnTo>
                    <a:lnTo>
                      <a:pt x="144" y="417"/>
                    </a:lnTo>
                    <a:lnTo>
                      <a:pt x="137" y="422"/>
                    </a:lnTo>
                    <a:lnTo>
                      <a:pt x="129" y="429"/>
                    </a:lnTo>
                    <a:lnTo>
                      <a:pt x="126" y="431"/>
                    </a:lnTo>
                    <a:lnTo>
                      <a:pt x="122" y="434"/>
                    </a:lnTo>
                    <a:lnTo>
                      <a:pt x="117" y="437"/>
                    </a:lnTo>
                    <a:lnTo>
                      <a:pt x="113" y="439"/>
                    </a:lnTo>
                    <a:lnTo>
                      <a:pt x="109" y="441"/>
                    </a:lnTo>
                    <a:lnTo>
                      <a:pt x="105" y="441"/>
                    </a:lnTo>
                    <a:lnTo>
                      <a:pt x="101" y="442"/>
                    </a:lnTo>
                    <a:lnTo>
                      <a:pt x="97" y="443"/>
                    </a:lnTo>
                    <a:lnTo>
                      <a:pt x="96" y="445"/>
                    </a:lnTo>
                    <a:lnTo>
                      <a:pt x="96" y="447"/>
                    </a:lnTo>
                    <a:lnTo>
                      <a:pt x="95" y="449"/>
                    </a:lnTo>
                    <a:lnTo>
                      <a:pt x="94" y="450"/>
                    </a:lnTo>
                    <a:lnTo>
                      <a:pt x="92" y="451"/>
                    </a:lnTo>
                    <a:lnTo>
                      <a:pt x="91" y="452"/>
                    </a:lnTo>
                    <a:lnTo>
                      <a:pt x="89" y="453"/>
                    </a:lnTo>
                    <a:lnTo>
                      <a:pt x="88" y="453"/>
                    </a:lnTo>
                    <a:lnTo>
                      <a:pt x="84" y="454"/>
                    </a:lnTo>
                    <a:lnTo>
                      <a:pt x="81" y="455"/>
                    </a:lnTo>
                    <a:lnTo>
                      <a:pt x="79" y="456"/>
                    </a:lnTo>
                    <a:lnTo>
                      <a:pt x="77" y="457"/>
                    </a:lnTo>
                    <a:lnTo>
                      <a:pt x="76" y="457"/>
                    </a:lnTo>
                    <a:lnTo>
                      <a:pt x="74" y="459"/>
                    </a:lnTo>
                    <a:lnTo>
                      <a:pt x="70" y="463"/>
                    </a:lnTo>
                    <a:lnTo>
                      <a:pt x="66" y="467"/>
                    </a:lnTo>
                    <a:lnTo>
                      <a:pt x="61" y="472"/>
                    </a:lnTo>
                    <a:lnTo>
                      <a:pt x="57" y="476"/>
                    </a:lnTo>
                    <a:lnTo>
                      <a:pt x="56" y="477"/>
                    </a:lnTo>
                    <a:lnTo>
                      <a:pt x="54" y="477"/>
                    </a:lnTo>
                    <a:lnTo>
                      <a:pt x="52" y="477"/>
                    </a:lnTo>
                    <a:lnTo>
                      <a:pt x="51" y="478"/>
                    </a:lnTo>
                    <a:lnTo>
                      <a:pt x="49" y="478"/>
                    </a:lnTo>
                    <a:lnTo>
                      <a:pt x="48" y="479"/>
                    </a:lnTo>
                    <a:lnTo>
                      <a:pt x="46" y="480"/>
                    </a:lnTo>
                    <a:lnTo>
                      <a:pt x="45" y="481"/>
                    </a:lnTo>
                    <a:lnTo>
                      <a:pt x="40" y="487"/>
                    </a:lnTo>
                    <a:lnTo>
                      <a:pt x="33" y="494"/>
                    </a:lnTo>
                    <a:lnTo>
                      <a:pt x="30" y="497"/>
                    </a:lnTo>
                    <a:lnTo>
                      <a:pt x="28" y="501"/>
                    </a:lnTo>
                    <a:lnTo>
                      <a:pt x="24" y="503"/>
                    </a:lnTo>
                    <a:lnTo>
                      <a:pt x="21" y="505"/>
                    </a:lnTo>
                    <a:lnTo>
                      <a:pt x="16" y="505"/>
                    </a:lnTo>
                    <a:lnTo>
                      <a:pt x="12" y="505"/>
                    </a:lnTo>
                    <a:lnTo>
                      <a:pt x="9" y="505"/>
                    </a:lnTo>
                    <a:lnTo>
                      <a:pt x="5" y="505"/>
                    </a:lnTo>
                    <a:lnTo>
                      <a:pt x="3" y="502"/>
                    </a:lnTo>
                    <a:lnTo>
                      <a:pt x="0" y="500"/>
                    </a:lnTo>
                    <a:lnTo>
                      <a:pt x="0" y="498"/>
                    </a:lnTo>
                    <a:lnTo>
                      <a:pt x="0" y="496"/>
                    </a:lnTo>
                    <a:lnTo>
                      <a:pt x="8" y="490"/>
                    </a:lnTo>
                    <a:lnTo>
                      <a:pt x="15" y="483"/>
                    </a:lnTo>
                    <a:lnTo>
                      <a:pt x="21" y="477"/>
                    </a:lnTo>
                    <a:lnTo>
                      <a:pt x="28" y="470"/>
                    </a:lnTo>
                    <a:lnTo>
                      <a:pt x="31" y="469"/>
                    </a:lnTo>
                    <a:lnTo>
                      <a:pt x="35" y="466"/>
                    </a:lnTo>
                    <a:lnTo>
                      <a:pt x="38" y="465"/>
                    </a:lnTo>
                    <a:lnTo>
                      <a:pt x="41" y="463"/>
                    </a:lnTo>
                    <a:lnTo>
                      <a:pt x="44" y="461"/>
                    </a:lnTo>
                    <a:lnTo>
                      <a:pt x="48" y="459"/>
                    </a:lnTo>
                    <a:lnTo>
                      <a:pt x="51" y="457"/>
                    </a:lnTo>
                    <a:lnTo>
                      <a:pt x="53" y="454"/>
                    </a:lnTo>
                    <a:lnTo>
                      <a:pt x="57" y="449"/>
                    </a:lnTo>
                    <a:lnTo>
                      <a:pt x="60" y="445"/>
                    </a:lnTo>
                    <a:lnTo>
                      <a:pt x="64" y="444"/>
                    </a:lnTo>
                    <a:lnTo>
                      <a:pt x="70" y="443"/>
                    </a:lnTo>
                    <a:lnTo>
                      <a:pt x="73" y="440"/>
                    </a:lnTo>
                    <a:lnTo>
                      <a:pt x="77" y="436"/>
                    </a:lnTo>
                    <a:lnTo>
                      <a:pt x="81" y="433"/>
                    </a:lnTo>
                    <a:lnTo>
                      <a:pt x="85" y="429"/>
                    </a:lnTo>
                    <a:lnTo>
                      <a:pt x="89" y="429"/>
                    </a:lnTo>
                    <a:lnTo>
                      <a:pt x="93" y="429"/>
                    </a:lnTo>
                    <a:lnTo>
                      <a:pt x="94" y="428"/>
                    </a:lnTo>
                    <a:lnTo>
                      <a:pt x="96" y="426"/>
                    </a:lnTo>
                    <a:lnTo>
                      <a:pt x="96" y="425"/>
                    </a:lnTo>
                    <a:lnTo>
                      <a:pt x="98" y="423"/>
                    </a:lnTo>
                    <a:lnTo>
                      <a:pt x="100" y="420"/>
                    </a:lnTo>
                    <a:lnTo>
                      <a:pt x="104" y="417"/>
                    </a:lnTo>
                    <a:lnTo>
                      <a:pt x="107" y="417"/>
                    </a:lnTo>
                    <a:lnTo>
                      <a:pt x="111" y="415"/>
                    </a:lnTo>
                    <a:lnTo>
                      <a:pt x="112" y="413"/>
                    </a:lnTo>
                    <a:lnTo>
                      <a:pt x="115" y="412"/>
                    </a:lnTo>
                    <a:lnTo>
                      <a:pt x="116" y="410"/>
                    </a:lnTo>
                    <a:lnTo>
                      <a:pt x="117" y="408"/>
                    </a:lnTo>
                    <a:lnTo>
                      <a:pt x="119" y="406"/>
                    </a:lnTo>
                    <a:lnTo>
                      <a:pt x="120" y="404"/>
                    </a:lnTo>
                    <a:lnTo>
                      <a:pt x="122" y="403"/>
                    </a:lnTo>
                    <a:lnTo>
                      <a:pt x="124" y="401"/>
                    </a:lnTo>
                    <a:lnTo>
                      <a:pt x="128" y="399"/>
                    </a:lnTo>
                    <a:lnTo>
                      <a:pt x="132" y="396"/>
                    </a:lnTo>
                    <a:lnTo>
                      <a:pt x="136" y="393"/>
                    </a:lnTo>
                    <a:lnTo>
                      <a:pt x="140" y="389"/>
                    </a:lnTo>
                    <a:lnTo>
                      <a:pt x="141" y="387"/>
                    </a:lnTo>
                    <a:lnTo>
                      <a:pt x="142" y="385"/>
                    </a:lnTo>
                    <a:lnTo>
                      <a:pt x="143" y="383"/>
                    </a:lnTo>
                    <a:lnTo>
                      <a:pt x="144" y="382"/>
                    </a:lnTo>
                    <a:lnTo>
                      <a:pt x="144" y="381"/>
                    </a:lnTo>
                    <a:lnTo>
                      <a:pt x="145" y="381"/>
                    </a:lnTo>
                    <a:lnTo>
                      <a:pt x="152" y="377"/>
                    </a:lnTo>
                    <a:lnTo>
                      <a:pt x="158" y="372"/>
                    </a:lnTo>
                    <a:lnTo>
                      <a:pt x="164" y="368"/>
                    </a:lnTo>
                    <a:lnTo>
                      <a:pt x="171" y="363"/>
                    </a:lnTo>
                    <a:lnTo>
                      <a:pt x="178" y="357"/>
                    </a:lnTo>
                    <a:lnTo>
                      <a:pt x="184" y="352"/>
                    </a:lnTo>
                    <a:lnTo>
                      <a:pt x="191" y="346"/>
                    </a:lnTo>
                    <a:lnTo>
                      <a:pt x="197" y="340"/>
                    </a:lnTo>
                    <a:lnTo>
                      <a:pt x="204" y="333"/>
                    </a:lnTo>
                    <a:lnTo>
                      <a:pt x="209" y="326"/>
                    </a:lnTo>
                    <a:lnTo>
                      <a:pt x="214" y="319"/>
                    </a:lnTo>
                    <a:lnTo>
                      <a:pt x="218" y="312"/>
                    </a:lnTo>
                    <a:lnTo>
                      <a:pt x="220" y="308"/>
                    </a:lnTo>
                    <a:lnTo>
                      <a:pt x="222" y="304"/>
                    </a:lnTo>
                    <a:lnTo>
                      <a:pt x="224" y="300"/>
                    </a:lnTo>
                    <a:lnTo>
                      <a:pt x="225" y="296"/>
                    </a:lnTo>
                    <a:lnTo>
                      <a:pt x="227" y="293"/>
                    </a:lnTo>
                    <a:lnTo>
                      <a:pt x="228" y="289"/>
                    </a:lnTo>
                    <a:lnTo>
                      <a:pt x="228" y="284"/>
                    </a:lnTo>
                    <a:lnTo>
                      <a:pt x="229" y="280"/>
                    </a:lnTo>
                    <a:lnTo>
                      <a:pt x="228" y="280"/>
                    </a:lnTo>
                    <a:lnTo>
                      <a:pt x="228" y="278"/>
                    </a:lnTo>
                    <a:lnTo>
                      <a:pt x="224" y="279"/>
                    </a:lnTo>
                    <a:lnTo>
                      <a:pt x="220" y="279"/>
                    </a:lnTo>
                    <a:lnTo>
                      <a:pt x="218" y="280"/>
                    </a:lnTo>
                    <a:lnTo>
                      <a:pt x="216" y="281"/>
                    </a:lnTo>
                    <a:lnTo>
                      <a:pt x="211" y="283"/>
                    </a:lnTo>
                    <a:lnTo>
                      <a:pt x="207" y="285"/>
                    </a:lnTo>
                    <a:lnTo>
                      <a:pt x="202" y="286"/>
                    </a:lnTo>
                    <a:lnTo>
                      <a:pt x="198" y="288"/>
                    </a:lnTo>
                    <a:lnTo>
                      <a:pt x="193" y="289"/>
                    </a:lnTo>
                    <a:lnTo>
                      <a:pt x="189" y="289"/>
                    </a:lnTo>
                    <a:lnTo>
                      <a:pt x="185" y="289"/>
                    </a:lnTo>
                    <a:lnTo>
                      <a:pt x="181" y="289"/>
                    </a:lnTo>
                    <a:lnTo>
                      <a:pt x="177" y="289"/>
                    </a:lnTo>
                    <a:lnTo>
                      <a:pt x="173" y="289"/>
                    </a:lnTo>
                    <a:lnTo>
                      <a:pt x="169" y="287"/>
                    </a:lnTo>
                    <a:lnTo>
                      <a:pt x="166" y="286"/>
                    </a:lnTo>
                    <a:lnTo>
                      <a:pt x="162" y="285"/>
                    </a:lnTo>
                    <a:lnTo>
                      <a:pt x="159" y="283"/>
                    </a:lnTo>
                    <a:lnTo>
                      <a:pt x="156" y="281"/>
                    </a:lnTo>
                    <a:lnTo>
                      <a:pt x="152" y="280"/>
                    </a:lnTo>
                    <a:lnTo>
                      <a:pt x="149" y="277"/>
                    </a:lnTo>
                    <a:lnTo>
                      <a:pt x="146" y="276"/>
                    </a:lnTo>
                    <a:lnTo>
                      <a:pt x="141" y="273"/>
                    </a:lnTo>
                    <a:lnTo>
                      <a:pt x="136" y="270"/>
                    </a:lnTo>
                    <a:lnTo>
                      <a:pt x="136" y="269"/>
                    </a:lnTo>
                    <a:lnTo>
                      <a:pt x="135" y="269"/>
                    </a:lnTo>
                    <a:lnTo>
                      <a:pt x="134" y="268"/>
                    </a:lnTo>
                    <a:lnTo>
                      <a:pt x="133" y="266"/>
                    </a:lnTo>
                    <a:lnTo>
                      <a:pt x="133" y="265"/>
                    </a:lnTo>
                    <a:lnTo>
                      <a:pt x="132" y="264"/>
                    </a:lnTo>
                    <a:lnTo>
                      <a:pt x="132" y="261"/>
                    </a:lnTo>
                    <a:lnTo>
                      <a:pt x="132" y="259"/>
                    </a:lnTo>
                    <a:lnTo>
                      <a:pt x="132" y="258"/>
                    </a:lnTo>
                    <a:lnTo>
                      <a:pt x="131" y="257"/>
                    </a:lnTo>
                    <a:lnTo>
                      <a:pt x="131" y="255"/>
                    </a:lnTo>
                    <a:lnTo>
                      <a:pt x="131" y="254"/>
                    </a:lnTo>
                    <a:lnTo>
                      <a:pt x="131" y="253"/>
                    </a:lnTo>
                    <a:lnTo>
                      <a:pt x="132" y="252"/>
                    </a:lnTo>
                    <a:lnTo>
                      <a:pt x="132" y="250"/>
                    </a:lnTo>
                    <a:lnTo>
                      <a:pt x="132" y="249"/>
                    </a:lnTo>
                    <a:lnTo>
                      <a:pt x="135" y="246"/>
                    </a:lnTo>
                    <a:lnTo>
                      <a:pt x="138" y="244"/>
                    </a:lnTo>
                    <a:lnTo>
                      <a:pt x="141" y="241"/>
                    </a:lnTo>
                    <a:lnTo>
                      <a:pt x="144" y="239"/>
                    </a:lnTo>
                    <a:lnTo>
                      <a:pt x="152" y="234"/>
                    </a:lnTo>
                    <a:lnTo>
                      <a:pt x="160" y="230"/>
                    </a:lnTo>
                    <a:lnTo>
                      <a:pt x="167" y="227"/>
                    </a:lnTo>
                    <a:lnTo>
                      <a:pt x="172" y="225"/>
                    </a:lnTo>
                    <a:lnTo>
                      <a:pt x="177" y="224"/>
                    </a:lnTo>
                    <a:lnTo>
                      <a:pt x="183" y="222"/>
                    </a:lnTo>
                    <a:lnTo>
                      <a:pt x="188" y="221"/>
                    </a:lnTo>
                    <a:lnTo>
                      <a:pt x="195" y="220"/>
                    </a:lnTo>
                    <a:lnTo>
                      <a:pt x="198" y="219"/>
                    </a:lnTo>
                    <a:lnTo>
                      <a:pt x="200" y="217"/>
                    </a:lnTo>
                    <a:lnTo>
                      <a:pt x="203" y="216"/>
                    </a:lnTo>
                    <a:lnTo>
                      <a:pt x="205" y="213"/>
                    </a:lnTo>
                    <a:lnTo>
                      <a:pt x="207" y="212"/>
                    </a:lnTo>
                    <a:lnTo>
                      <a:pt x="209" y="209"/>
                    </a:lnTo>
                    <a:lnTo>
                      <a:pt x="212" y="208"/>
                    </a:lnTo>
                    <a:lnTo>
                      <a:pt x="215" y="206"/>
                    </a:lnTo>
                    <a:lnTo>
                      <a:pt x="218" y="205"/>
                    </a:lnTo>
                    <a:lnTo>
                      <a:pt x="222" y="204"/>
                    </a:lnTo>
                    <a:lnTo>
                      <a:pt x="226" y="202"/>
                    </a:lnTo>
                    <a:lnTo>
                      <a:pt x="230" y="201"/>
                    </a:lnTo>
                    <a:lnTo>
                      <a:pt x="235" y="200"/>
                    </a:lnTo>
                    <a:lnTo>
                      <a:pt x="239" y="198"/>
                    </a:lnTo>
                    <a:lnTo>
                      <a:pt x="242" y="197"/>
                    </a:lnTo>
                    <a:lnTo>
                      <a:pt x="246" y="195"/>
                    </a:lnTo>
                    <a:lnTo>
                      <a:pt x="248" y="193"/>
                    </a:lnTo>
                    <a:lnTo>
                      <a:pt x="249" y="191"/>
                    </a:lnTo>
                    <a:lnTo>
                      <a:pt x="250" y="189"/>
                    </a:lnTo>
                    <a:lnTo>
                      <a:pt x="252" y="187"/>
                    </a:lnTo>
                    <a:lnTo>
                      <a:pt x="253" y="184"/>
                    </a:lnTo>
                    <a:lnTo>
                      <a:pt x="254" y="182"/>
                    </a:lnTo>
                    <a:lnTo>
                      <a:pt x="256" y="180"/>
                    </a:lnTo>
                    <a:lnTo>
                      <a:pt x="257" y="179"/>
                    </a:lnTo>
                    <a:lnTo>
                      <a:pt x="261" y="176"/>
                    </a:lnTo>
                    <a:lnTo>
                      <a:pt x="266" y="175"/>
                    </a:lnTo>
                    <a:lnTo>
                      <a:pt x="269" y="173"/>
                    </a:lnTo>
                    <a:lnTo>
                      <a:pt x="270" y="172"/>
                    </a:lnTo>
                    <a:lnTo>
                      <a:pt x="273" y="171"/>
                    </a:lnTo>
                    <a:lnTo>
                      <a:pt x="273" y="169"/>
                    </a:lnTo>
                    <a:lnTo>
                      <a:pt x="273" y="160"/>
                    </a:lnTo>
                    <a:lnTo>
                      <a:pt x="273" y="152"/>
                    </a:lnTo>
                    <a:lnTo>
                      <a:pt x="273" y="144"/>
                    </a:lnTo>
                    <a:lnTo>
                      <a:pt x="273" y="136"/>
                    </a:lnTo>
                    <a:lnTo>
                      <a:pt x="274" y="133"/>
                    </a:lnTo>
                    <a:lnTo>
                      <a:pt x="275" y="127"/>
                    </a:lnTo>
                    <a:lnTo>
                      <a:pt x="276" y="118"/>
                    </a:lnTo>
                    <a:lnTo>
                      <a:pt x="277" y="108"/>
                    </a:lnTo>
                    <a:lnTo>
                      <a:pt x="278" y="98"/>
                    </a:lnTo>
                    <a:lnTo>
                      <a:pt x="279" y="90"/>
                    </a:lnTo>
                    <a:lnTo>
                      <a:pt x="279" y="83"/>
                    </a:lnTo>
                    <a:lnTo>
                      <a:pt x="279" y="79"/>
                    </a:lnTo>
                    <a:lnTo>
                      <a:pt x="278" y="76"/>
                    </a:lnTo>
                    <a:lnTo>
                      <a:pt x="278" y="70"/>
                    </a:lnTo>
                    <a:lnTo>
                      <a:pt x="277" y="60"/>
                    </a:lnTo>
                    <a:lnTo>
                      <a:pt x="276" y="50"/>
                    </a:lnTo>
                    <a:lnTo>
                      <a:pt x="275" y="40"/>
                    </a:lnTo>
                    <a:lnTo>
                      <a:pt x="274" y="31"/>
                    </a:lnTo>
                    <a:lnTo>
                      <a:pt x="274" y="24"/>
                    </a:lnTo>
                    <a:lnTo>
                      <a:pt x="273" y="22"/>
                    </a:lnTo>
                    <a:lnTo>
                      <a:pt x="276" y="17"/>
                    </a:lnTo>
                    <a:lnTo>
                      <a:pt x="277" y="12"/>
                    </a:lnTo>
                    <a:lnTo>
                      <a:pt x="280" y="7"/>
                    </a:lnTo>
                    <a:lnTo>
                      <a:pt x="281" y="1"/>
                    </a:lnTo>
                    <a:lnTo>
                      <a:pt x="285" y="2"/>
                    </a:lnTo>
                    <a:lnTo>
                      <a:pt x="286" y="1"/>
                    </a:lnTo>
                    <a:lnTo>
                      <a:pt x="287" y="1"/>
                    </a:lnTo>
                    <a:lnTo>
                      <a:pt x="289" y="0"/>
                    </a:lnTo>
                    <a:close/>
                  </a:path>
                </a:pathLst>
              </a:custGeom>
              <a:solidFill>
                <a:srgbClr val="00468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9" name="íṩḷiḋe"/>
              <p:cNvSpPr/>
              <p:nvPr userDrawn="1"/>
            </p:nvSpPr>
            <p:spPr bwMode="auto">
              <a:xfrm>
                <a:off x="8896351" y="3289301"/>
                <a:ext cx="249238" cy="231775"/>
              </a:xfrm>
              <a:custGeom>
                <a:avLst/>
                <a:gdLst>
                  <a:gd name="T0" fmla="*/ 5 w 157"/>
                  <a:gd name="T1" fmla="*/ 0 h 146"/>
                  <a:gd name="T2" fmla="*/ 9 w 157"/>
                  <a:gd name="T3" fmla="*/ 0 h 146"/>
                  <a:gd name="T4" fmla="*/ 11 w 157"/>
                  <a:gd name="T5" fmla="*/ 2 h 146"/>
                  <a:gd name="T6" fmla="*/ 14 w 157"/>
                  <a:gd name="T7" fmla="*/ 4 h 146"/>
                  <a:gd name="T8" fmla="*/ 17 w 157"/>
                  <a:gd name="T9" fmla="*/ 7 h 146"/>
                  <a:gd name="T10" fmla="*/ 19 w 157"/>
                  <a:gd name="T11" fmla="*/ 11 h 146"/>
                  <a:gd name="T12" fmla="*/ 27 w 157"/>
                  <a:gd name="T13" fmla="*/ 19 h 146"/>
                  <a:gd name="T14" fmla="*/ 37 w 157"/>
                  <a:gd name="T15" fmla="*/ 28 h 146"/>
                  <a:gd name="T16" fmla="*/ 45 w 157"/>
                  <a:gd name="T17" fmla="*/ 38 h 146"/>
                  <a:gd name="T18" fmla="*/ 49 w 157"/>
                  <a:gd name="T19" fmla="*/ 49 h 146"/>
                  <a:gd name="T20" fmla="*/ 54 w 157"/>
                  <a:gd name="T21" fmla="*/ 56 h 146"/>
                  <a:gd name="T22" fmla="*/ 61 w 157"/>
                  <a:gd name="T23" fmla="*/ 61 h 146"/>
                  <a:gd name="T24" fmla="*/ 64 w 157"/>
                  <a:gd name="T25" fmla="*/ 66 h 146"/>
                  <a:gd name="T26" fmla="*/ 72 w 157"/>
                  <a:gd name="T27" fmla="*/ 72 h 146"/>
                  <a:gd name="T28" fmla="*/ 85 w 157"/>
                  <a:gd name="T29" fmla="*/ 81 h 146"/>
                  <a:gd name="T30" fmla="*/ 99 w 157"/>
                  <a:gd name="T31" fmla="*/ 90 h 146"/>
                  <a:gd name="T32" fmla="*/ 113 w 157"/>
                  <a:gd name="T33" fmla="*/ 98 h 146"/>
                  <a:gd name="T34" fmla="*/ 121 w 157"/>
                  <a:gd name="T35" fmla="*/ 104 h 146"/>
                  <a:gd name="T36" fmla="*/ 124 w 157"/>
                  <a:gd name="T37" fmla="*/ 104 h 146"/>
                  <a:gd name="T38" fmla="*/ 127 w 157"/>
                  <a:gd name="T39" fmla="*/ 104 h 146"/>
                  <a:gd name="T40" fmla="*/ 131 w 157"/>
                  <a:gd name="T41" fmla="*/ 104 h 146"/>
                  <a:gd name="T42" fmla="*/ 138 w 157"/>
                  <a:gd name="T43" fmla="*/ 108 h 146"/>
                  <a:gd name="T44" fmla="*/ 148 w 157"/>
                  <a:gd name="T45" fmla="*/ 114 h 146"/>
                  <a:gd name="T46" fmla="*/ 154 w 157"/>
                  <a:gd name="T47" fmla="*/ 119 h 146"/>
                  <a:gd name="T48" fmla="*/ 157 w 157"/>
                  <a:gd name="T49" fmla="*/ 125 h 146"/>
                  <a:gd name="T50" fmla="*/ 156 w 157"/>
                  <a:gd name="T51" fmla="*/ 130 h 146"/>
                  <a:gd name="T52" fmla="*/ 155 w 157"/>
                  <a:gd name="T53" fmla="*/ 135 h 146"/>
                  <a:gd name="T54" fmla="*/ 153 w 157"/>
                  <a:gd name="T55" fmla="*/ 139 h 146"/>
                  <a:gd name="T56" fmla="*/ 149 w 157"/>
                  <a:gd name="T57" fmla="*/ 141 h 146"/>
                  <a:gd name="T58" fmla="*/ 145 w 157"/>
                  <a:gd name="T59" fmla="*/ 142 h 146"/>
                  <a:gd name="T60" fmla="*/ 136 w 157"/>
                  <a:gd name="T61" fmla="*/ 142 h 146"/>
                  <a:gd name="T62" fmla="*/ 122 w 157"/>
                  <a:gd name="T63" fmla="*/ 139 h 146"/>
                  <a:gd name="T64" fmla="*/ 112 w 157"/>
                  <a:gd name="T65" fmla="*/ 137 h 146"/>
                  <a:gd name="T66" fmla="*/ 107 w 157"/>
                  <a:gd name="T67" fmla="*/ 137 h 146"/>
                  <a:gd name="T68" fmla="*/ 104 w 157"/>
                  <a:gd name="T69" fmla="*/ 138 h 146"/>
                  <a:gd name="T70" fmla="*/ 100 w 157"/>
                  <a:gd name="T71" fmla="*/ 141 h 146"/>
                  <a:gd name="T72" fmla="*/ 94 w 157"/>
                  <a:gd name="T73" fmla="*/ 144 h 146"/>
                  <a:gd name="T74" fmla="*/ 85 w 157"/>
                  <a:gd name="T75" fmla="*/ 146 h 146"/>
                  <a:gd name="T76" fmla="*/ 76 w 157"/>
                  <a:gd name="T77" fmla="*/ 146 h 146"/>
                  <a:gd name="T78" fmla="*/ 67 w 157"/>
                  <a:gd name="T79" fmla="*/ 145 h 146"/>
                  <a:gd name="T80" fmla="*/ 61 w 157"/>
                  <a:gd name="T81" fmla="*/ 140 h 146"/>
                  <a:gd name="T82" fmla="*/ 57 w 157"/>
                  <a:gd name="T83" fmla="*/ 134 h 146"/>
                  <a:gd name="T84" fmla="*/ 51 w 157"/>
                  <a:gd name="T85" fmla="*/ 128 h 146"/>
                  <a:gd name="T86" fmla="*/ 46 w 157"/>
                  <a:gd name="T87" fmla="*/ 122 h 146"/>
                  <a:gd name="T88" fmla="*/ 41 w 157"/>
                  <a:gd name="T89" fmla="*/ 115 h 146"/>
                  <a:gd name="T90" fmla="*/ 38 w 157"/>
                  <a:gd name="T91" fmla="*/ 107 h 146"/>
                  <a:gd name="T92" fmla="*/ 33 w 157"/>
                  <a:gd name="T93" fmla="*/ 93 h 146"/>
                  <a:gd name="T94" fmla="*/ 29 w 157"/>
                  <a:gd name="T95" fmla="*/ 79 h 146"/>
                  <a:gd name="T96" fmla="*/ 25 w 157"/>
                  <a:gd name="T97" fmla="*/ 70 h 146"/>
                  <a:gd name="T98" fmla="*/ 16 w 157"/>
                  <a:gd name="T99" fmla="*/ 54 h 146"/>
                  <a:gd name="T100" fmla="*/ 7 w 157"/>
                  <a:gd name="T101" fmla="*/ 38 h 146"/>
                  <a:gd name="T102" fmla="*/ 3 w 157"/>
                  <a:gd name="T103" fmla="*/ 27 h 146"/>
                  <a:gd name="T104" fmla="*/ 0 w 157"/>
                  <a:gd name="T105" fmla="*/ 17 h 146"/>
                  <a:gd name="T106" fmla="*/ 0 w 157"/>
                  <a:gd name="T107" fmla="*/ 8 h 146"/>
                  <a:gd name="T108" fmla="*/ 0 w 157"/>
                  <a:gd name="T109" fmla="*/ 3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57" h="146">
                    <a:moveTo>
                      <a:pt x="1" y="0"/>
                    </a:moveTo>
                    <a:lnTo>
                      <a:pt x="5" y="0"/>
                    </a:lnTo>
                    <a:lnTo>
                      <a:pt x="8" y="0"/>
                    </a:lnTo>
                    <a:lnTo>
                      <a:pt x="9" y="0"/>
                    </a:lnTo>
                    <a:lnTo>
                      <a:pt x="10" y="1"/>
                    </a:lnTo>
                    <a:lnTo>
                      <a:pt x="11" y="2"/>
                    </a:lnTo>
                    <a:lnTo>
                      <a:pt x="13" y="3"/>
                    </a:lnTo>
                    <a:lnTo>
                      <a:pt x="14" y="4"/>
                    </a:lnTo>
                    <a:lnTo>
                      <a:pt x="15" y="6"/>
                    </a:lnTo>
                    <a:lnTo>
                      <a:pt x="17" y="7"/>
                    </a:lnTo>
                    <a:lnTo>
                      <a:pt x="17" y="8"/>
                    </a:lnTo>
                    <a:lnTo>
                      <a:pt x="19" y="11"/>
                    </a:lnTo>
                    <a:lnTo>
                      <a:pt x="21" y="14"/>
                    </a:lnTo>
                    <a:lnTo>
                      <a:pt x="27" y="19"/>
                    </a:lnTo>
                    <a:lnTo>
                      <a:pt x="33" y="24"/>
                    </a:lnTo>
                    <a:lnTo>
                      <a:pt x="37" y="28"/>
                    </a:lnTo>
                    <a:lnTo>
                      <a:pt x="42" y="33"/>
                    </a:lnTo>
                    <a:lnTo>
                      <a:pt x="45" y="38"/>
                    </a:lnTo>
                    <a:lnTo>
                      <a:pt x="47" y="43"/>
                    </a:lnTo>
                    <a:lnTo>
                      <a:pt x="49" y="49"/>
                    </a:lnTo>
                    <a:lnTo>
                      <a:pt x="51" y="54"/>
                    </a:lnTo>
                    <a:lnTo>
                      <a:pt x="54" y="56"/>
                    </a:lnTo>
                    <a:lnTo>
                      <a:pt x="57" y="58"/>
                    </a:lnTo>
                    <a:lnTo>
                      <a:pt x="61" y="61"/>
                    </a:lnTo>
                    <a:lnTo>
                      <a:pt x="63" y="63"/>
                    </a:lnTo>
                    <a:lnTo>
                      <a:pt x="64" y="66"/>
                    </a:lnTo>
                    <a:lnTo>
                      <a:pt x="65" y="68"/>
                    </a:lnTo>
                    <a:lnTo>
                      <a:pt x="72" y="72"/>
                    </a:lnTo>
                    <a:lnTo>
                      <a:pt x="78" y="77"/>
                    </a:lnTo>
                    <a:lnTo>
                      <a:pt x="85" y="81"/>
                    </a:lnTo>
                    <a:lnTo>
                      <a:pt x="92" y="85"/>
                    </a:lnTo>
                    <a:lnTo>
                      <a:pt x="99" y="90"/>
                    </a:lnTo>
                    <a:lnTo>
                      <a:pt x="106" y="94"/>
                    </a:lnTo>
                    <a:lnTo>
                      <a:pt x="113" y="98"/>
                    </a:lnTo>
                    <a:lnTo>
                      <a:pt x="119" y="102"/>
                    </a:lnTo>
                    <a:lnTo>
                      <a:pt x="121" y="104"/>
                    </a:lnTo>
                    <a:lnTo>
                      <a:pt x="122" y="104"/>
                    </a:lnTo>
                    <a:lnTo>
                      <a:pt x="124" y="104"/>
                    </a:lnTo>
                    <a:lnTo>
                      <a:pt x="125" y="104"/>
                    </a:lnTo>
                    <a:lnTo>
                      <a:pt x="127" y="104"/>
                    </a:lnTo>
                    <a:lnTo>
                      <a:pt x="129" y="104"/>
                    </a:lnTo>
                    <a:lnTo>
                      <a:pt x="131" y="104"/>
                    </a:lnTo>
                    <a:lnTo>
                      <a:pt x="133" y="105"/>
                    </a:lnTo>
                    <a:lnTo>
                      <a:pt x="138" y="108"/>
                    </a:lnTo>
                    <a:lnTo>
                      <a:pt x="145" y="113"/>
                    </a:lnTo>
                    <a:lnTo>
                      <a:pt x="148" y="114"/>
                    </a:lnTo>
                    <a:lnTo>
                      <a:pt x="151" y="117"/>
                    </a:lnTo>
                    <a:lnTo>
                      <a:pt x="154" y="119"/>
                    </a:lnTo>
                    <a:lnTo>
                      <a:pt x="156" y="122"/>
                    </a:lnTo>
                    <a:lnTo>
                      <a:pt x="157" y="125"/>
                    </a:lnTo>
                    <a:lnTo>
                      <a:pt x="157" y="128"/>
                    </a:lnTo>
                    <a:lnTo>
                      <a:pt x="156" y="130"/>
                    </a:lnTo>
                    <a:lnTo>
                      <a:pt x="156" y="133"/>
                    </a:lnTo>
                    <a:lnTo>
                      <a:pt x="155" y="135"/>
                    </a:lnTo>
                    <a:lnTo>
                      <a:pt x="154" y="137"/>
                    </a:lnTo>
                    <a:lnTo>
                      <a:pt x="153" y="139"/>
                    </a:lnTo>
                    <a:lnTo>
                      <a:pt x="151" y="140"/>
                    </a:lnTo>
                    <a:lnTo>
                      <a:pt x="149" y="141"/>
                    </a:lnTo>
                    <a:lnTo>
                      <a:pt x="147" y="142"/>
                    </a:lnTo>
                    <a:lnTo>
                      <a:pt x="145" y="142"/>
                    </a:lnTo>
                    <a:lnTo>
                      <a:pt x="142" y="142"/>
                    </a:lnTo>
                    <a:lnTo>
                      <a:pt x="136" y="142"/>
                    </a:lnTo>
                    <a:lnTo>
                      <a:pt x="129" y="141"/>
                    </a:lnTo>
                    <a:lnTo>
                      <a:pt x="122" y="139"/>
                    </a:lnTo>
                    <a:lnTo>
                      <a:pt x="117" y="138"/>
                    </a:lnTo>
                    <a:lnTo>
                      <a:pt x="112" y="137"/>
                    </a:lnTo>
                    <a:lnTo>
                      <a:pt x="109" y="136"/>
                    </a:lnTo>
                    <a:lnTo>
                      <a:pt x="107" y="137"/>
                    </a:lnTo>
                    <a:lnTo>
                      <a:pt x="105" y="137"/>
                    </a:lnTo>
                    <a:lnTo>
                      <a:pt x="104" y="138"/>
                    </a:lnTo>
                    <a:lnTo>
                      <a:pt x="103" y="139"/>
                    </a:lnTo>
                    <a:lnTo>
                      <a:pt x="100" y="141"/>
                    </a:lnTo>
                    <a:lnTo>
                      <a:pt x="98" y="142"/>
                    </a:lnTo>
                    <a:lnTo>
                      <a:pt x="94" y="144"/>
                    </a:lnTo>
                    <a:lnTo>
                      <a:pt x="90" y="145"/>
                    </a:lnTo>
                    <a:lnTo>
                      <a:pt x="85" y="146"/>
                    </a:lnTo>
                    <a:lnTo>
                      <a:pt x="81" y="146"/>
                    </a:lnTo>
                    <a:lnTo>
                      <a:pt x="76" y="146"/>
                    </a:lnTo>
                    <a:lnTo>
                      <a:pt x="72" y="146"/>
                    </a:lnTo>
                    <a:lnTo>
                      <a:pt x="67" y="145"/>
                    </a:lnTo>
                    <a:lnTo>
                      <a:pt x="63" y="144"/>
                    </a:lnTo>
                    <a:lnTo>
                      <a:pt x="61" y="140"/>
                    </a:lnTo>
                    <a:lnTo>
                      <a:pt x="59" y="136"/>
                    </a:lnTo>
                    <a:lnTo>
                      <a:pt x="57" y="134"/>
                    </a:lnTo>
                    <a:lnTo>
                      <a:pt x="54" y="130"/>
                    </a:lnTo>
                    <a:lnTo>
                      <a:pt x="51" y="128"/>
                    </a:lnTo>
                    <a:lnTo>
                      <a:pt x="49" y="125"/>
                    </a:lnTo>
                    <a:lnTo>
                      <a:pt x="46" y="122"/>
                    </a:lnTo>
                    <a:lnTo>
                      <a:pt x="44" y="118"/>
                    </a:lnTo>
                    <a:lnTo>
                      <a:pt x="41" y="115"/>
                    </a:lnTo>
                    <a:lnTo>
                      <a:pt x="40" y="111"/>
                    </a:lnTo>
                    <a:lnTo>
                      <a:pt x="38" y="107"/>
                    </a:lnTo>
                    <a:lnTo>
                      <a:pt x="37" y="102"/>
                    </a:lnTo>
                    <a:lnTo>
                      <a:pt x="33" y="93"/>
                    </a:lnTo>
                    <a:lnTo>
                      <a:pt x="31" y="84"/>
                    </a:lnTo>
                    <a:lnTo>
                      <a:pt x="29" y="79"/>
                    </a:lnTo>
                    <a:lnTo>
                      <a:pt x="27" y="74"/>
                    </a:lnTo>
                    <a:lnTo>
                      <a:pt x="25" y="70"/>
                    </a:lnTo>
                    <a:lnTo>
                      <a:pt x="21" y="65"/>
                    </a:lnTo>
                    <a:lnTo>
                      <a:pt x="16" y="54"/>
                    </a:lnTo>
                    <a:lnTo>
                      <a:pt x="9" y="44"/>
                    </a:lnTo>
                    <a:lnTo>
                      <a:pt x="7" y="38"/>
                    </a:lnTo>
                    <a:lnTo>
                      <a:pt x="5" y="33"/>
                    </a:lnTo>
                    <a:lnTo>
                      <a:pt x="3" y="27"/>
                    </a:lnTo>
                    <a:lnTo>
                      <a:pt x="1" y="22"/>
                    </a:lnTo>
                    <a:lnTo>
                      <a:pt x="0" y="17"/>
                    </a:lnTo>
                    <a:lnTo>
                      <a:pt x="0" y="11"/>
                    </a:lnTo>
                    <a:lnTo>
                      <a:pt x="0" y="8"/>
                    </a:lnTo>
                    <a:lnTo>
                      <a:pt x="0" y="6"/>
                    </a:lnTo>
                    <a:lnTo>
                      <a:pt x="0" y="3"/>
                    </a:lnTo>
                    <a:lnTo>
                      <a:pt x="1" y="0"/>
                    </a:lnTo>
                    <a:close/>
                  </a:path>
                </a:pathLst>
              </a:custGeom>
              <a:solidFill>
                <a:srgbClr val="00468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0" name="iš1iḑé"/>
              <p:cNvSpPr/>
              <p:nvPr userDrawn="1"/>
            </p:nvSpPr>
            <p:spPr bwMode="auto">
              <a:xfrm>
                <a:off x="5351463" y="2697163"/>
                <a:ext cx="750888" cy="952500"/>
              </a:xfrm>
              <a:custGeom>
                <a:avLst/>
                <a:gdLst>
                  <a:gd name="T0" fmla="*/ 18 w 473"/>
                  <a:gd name="T1" fmla="*/ 229 h 600"/>
                  <a:gd name="T2" fmla="*/ 1 w 473"/>
                  <a:gd name="T3" fmla="*/ 209 h 600"/>
                  <a:gd name="T4" fmla="*/ 18 w 473"/>
                  <a:gd name="T5" fmla="*/ 192 h 600"/>
                  <a:gd name="T6" fmla="*/ 62 w 473"/>
                  <a:gd name="T7" fmla="*/ 187 h 600"/>
                  <a:gd name="T8" fmla="*/ 120 w 473"/>
                  <a:gd name="T9" fmla="*/ 166 h 600"/>
                  <a:gd name="T10" fmla="*/ 197 w 473"/>
                  <a:gd name="T11" fmla="*/ 132 h 600"/>
                  <a:gd name="T12" fmla="*/ 233 w 473"/>
                  <a:gd name="T13" fmla="*/ 90 h 600"/>
                  <a:gd name="T14" fmla="*/ 246 w 473"/>
                  <a:gd name="T15" fmla="*/ 42 h 600"/>
                  <a:gd name="T16" fmla="*/ 256 w 473"/>
                  <a:gd name="T17" fmla="*/ 2 h 600"/>
                  <a:gd name="T18" fmla="*/ 289 w 473"/>
                  <a:gd name="T19" fmla="*/ 38 h 600"/>
                  <a:gd name="T20" fmla="*/ 345 w 473"/>
                  <a:gd name="T21" fmla="*/ 62 h 600"/>
                  <a:gd name="T22" fmla="*/ 350 w 473"/>
                  <a:gd name="T23" fmla="*/ 83 h 600"/>
                  <a:gd name="T24" fmla="*/ 329 w 473"/>
                  <a:gd name="T25" fmla="*/ 118 h 600"/>
                  <a:gd name="T26" fmla="*/ 276 w 473"/>
                  <a:gd name="T27" fmla="*/ 146 h 600"/>
                  <a:gd name="T28" fmla="*/ 247 w 473"/>
                  <a:gd name="T29" fmla="*/ 197 h 600"/>
                  <a:gd name="T30" fmla="*/ 195 w 473"/>
                  <a:gd name="T31" fmla="*/ 260 h 600"/>
                  <a:gd name="T32" fmla="*/ 200 w 473"/>
                  <a:gd name="T33" fmla="*/ 285 h 600"/>
                  <a:gd name="T34" fmla="*/ 242 w 473"/>
                  <a:gd name="T35" fmla="*/ 261 h 600"/>
                  <a:gd name="T36" fmla="*/ 300 w 473"/>
                  <a:gd name="T37" fmla="*/ 228 h 600"/>
                  <a:gd name="T38" fmla="*/ 388 w 473"/>
                  <a:gd name="T39" fmla="*/ 162 h 600"/>
                  <a:gd name="T40" fmla="*/ 432 w 473"/>
                  <a:gd name="T41" fmla="*/ 141 h 600"/>
                  <a:gd name="T42" fmla="*/ 473 w 473"/>
                  <a:gd name="T43" fmla="*/ 158 h 600"/>
                  <a:gd name="T44" fmla="*/ 455 w 473"/>
                  <a:gd name="T45" fmla="*/ 210 h 600"/>
                  <a:gd name="T46" fmla="*/ 440 w 473"/>
                  <a:gd name="T47" fmla="*/ 283 h 600"/>
                  <a:gd name="T48" fmla="*/ 416 w 473"/>
                  <a:gd name="T49" fmla="*/ 447 h 600"/>
                  <a:gd name="T50" fmla="*/ 408 w 473"/>
                  <a:gd name="T51" fmla="*/ 524 h 600"/>
                  <a:gd name="T52" fmla="*/ 404 w 473"/>
                  <a:gd name="T53" fmla="*/ 581 h 600"/>
                  <a:gd name="T54" fmla="*/ 382 w 473"/>
                  <a:gd name="T55" fmla="*/ 600 h 600"/>
                  <a:gd name="T56" fmla="*/ 336 w 473"/>
                  <a:gd name="T57" fmla="*/ 558 h 600"/>
                  <a:gd name="T58" fmla="*/ 307 w 473"/>
                  <a:gd name="T59" fmla="*/ 535 h 600"/>
                  <a:gd name="T60" fmla="*/ 292 w 473"/>
                  <a:gd name="T61" fmla="*/ 515 h 600"/>
                  <a:gd name="T62" fmla="*/ 302 w 473"/>
                  <a:gd name="T63" fmla="*/ 501 h 600"/>
                  <a:gd name="T64" fmla="*/ 341 w 473"/>
                  <a:gd name="T65" fmla="*/ 527 h 600"/>
                  <a:gd name="T66" fmla="*/ 371 w 473"/>
                  <a:gd name="T67" fmla="*/ 515 h 600"/>
                  <a:gd name="T68" fmla="*/ 385 w 473"/>
                  <a:gd name="T69" fmla="*/ 405 h 600"/>
                  <a:gd name="T70" fmla="*/ 389 w 473"/>
                  <a:gd name="T71" fmla="*/ 351 h 600"/>
                  <a:gd name="T72" fmla="*/ 402 w 473"/>
                  <a:gd name="T73" fmla="*/ 308 h 600"/>
                  <a:gd name="T74" fmla="*/ 415 w 473"/>
                  <a:gd name="T75" fmla="*/ 246 h 600"/>
                  <a:gd name="T76" fmla="*/ 429 w 473"/>
                  <a:gd name="T77" fmla="*/ 198 h 600"/>
                  <a:gd name="T78" fmla="*/ 430 w 473"/>
                  <a:gd name="T79" fmla="*/ 166 h 600"/>
                  <a:gd name="T80" fmla="*/ 394 w 473"/>
                  <a:gd name="T81" fmla="*/ 178 h 600"/>
                  <a:gd name="T82" fmla="*/ 356 w 473"/>
                  <a:gd name="T83" fmla="*/ 220 h 600"/>
                  <a:gd name="T84" fmla="*/ 364 w 473"/>
                  <a:gd name="T85" fmla="*/ 252 h 600"/>
                  <a:gd name="T86" fmla="*/ 334 w 473"/>
                  <a:gd name="T87" fmla="*/ 279 h 600"/>
                  <a:gd name="T88" fmla="*/ 289 w 473"/>
                  <a:gd name="T89" fmla="*/ 287 h 600"/>
                  <a:gd name="T90" fmla="*/ 256 w 473"/>
                  <a:gd name="T91" fmla="*/ 303 h 600"/>
                  <a:gd name="T92" fmla="*/ 192 w 473"/>
                  <a:gd name="T93" fmla="*/ 323 h 600"/>
                  <a:gd name="T94" fmla="*/ 157 w 473"/>
                  <a:gd name="T95" fmla="*/ 348 h 600"/>
                  <a:gd name="T96" fmla="*/ 132 w 473"/>
                  <a:gd name="T97" fmla="*/ 357 h 600"/>
                  <a:gd name="T98" fmla="*/ 107 w 473"/>
                  <a:gd name="T99" fmla="*/ 354 h 600"/>
                  <a:gd name="T100" fmla="*/ 101 w 473"/>
                  <a:gd name="T101" fmla="*/ 336 h 600"/>
                  <a:gd name="T102" fmla="*/ 148 w 473"/>
                  <a:gd name="T103" fmla="*/ 318 h 600"/>
                  <a:gd name="T104" fmla="*/ 167 w 473"/>
                  <a:gd name="T105" fmla="*/ 304 h 600"/>
                  <a:gd name="T106" fmla="*/ 168 w 473"/>
                  <a:gd name="T107" fmla="*/ 263 h 600"/>
                  <a:gd name="T108" fmla="*/ 184 w 473"/>
                  <a:gd name="T109" fmla="*/ 203 h 600"/>
                  <a:gd name="T110" fmla="*/ 159 w 473"/>
                  <a:gd name="T111" fmla="*/ 206 h 600"/>
                  <a:gd name="T112" fmla="*/ 133 w 473"/>
                  <a:gd name="T113" fmla="*/ 217 h 600"/>
                  <a:gd name="T114" fmla="*/ 83 w 473"/>
                  <a:gd name="T115" fmla="*/ 248 h 600"/>
                  <a:gd name="T116" fmla="*/ 74 w 473"/>
                  <a:gd name="T117" fmla="*/ 254 h 600"/>
                  <a:gd name="T118" fmla="*/ 46 w 473"/>
                  <a:gd name="T119" fmla="*/ 255 h 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73" h="600">
                    <a:moveTo>
                      <a:pt x="40" y="250"/>
                    </a:moveTo>
                    <a:lnTo>
                      <a:pt x="39" y="249"/>
                    </a:lnTo>
                    <a:lnTo>
                      <a:pt x="35" y="244"/>
                    </a:lnTo>
                    <a:lnTo>
                      <a:pt x="32" y="241"/>
                    </a:lnTo>
                    <a:lnTo>
                      <a:pt x="28" y="238"/>
                    </a:lnTo>
                    <a:lnTo>
                      <a:pt x="26" y="235"/>
                    </a:lnTo>
                    <a:lnTo>
                      <a:pt x="24" y="234"/>
                    </a:lnTo>
                    <a:lnTo>
                      <a:pt x="21" y="233"/>
                    </a:lnTo>
                    <a:lnTo>
                      <a:pt x="20" y="232"/>
                    </a:lnTo>
                    <a:lnTo>
                      <a:pt x="19" y="230"/>
                    </a:lnTo>
                    <a:lnTo>
                      <a:pt x="18" y="229"/>
                    </a:lnTo>
                    <a:lnTo>
                      <a:pt x="16" y="226"/>
                    </a:lnTo>
                    <a:lnTo>
                      <a:pt x="15" y="222"/>
                    </a:lnTo>
                    <a:lnTo>
                      <a:pt x="12" y="220"/>
                    </a:lnTo>
                    <a:lnTo>
                      <a:pt x="10" y="218"/>
                    </a:lnTo>
                    <a:lnTo>
                      <a:pt x="8" y="216"/>
                    </a:lnTo>
                    <a:lnTo>
                      <a:pt x="5" y="215"/>
                    </a:lnTo>
                    <a:lnTo>
                      <a:pt x="4" y="214"/>
                    </a:lnTo>
                    <a:lnTo>
                      <a:pt x="4" y="213"/>
                    </a:lnTo>
                    <a:lnTo>
                      <a:pt x="3" y="211"/>
                    </a:lnTo>
                    <a:lnTo>
                      <a:pt x="2" y="210"/>
                    </a:lnTo>
                    <a:lnTo>
                      <a:pt x="1" y="209"/>
                    </a:lnTo>
                    <a:lnTo>
                      <a:pt x="1" y="206"/>
                    </a:lnTo>
                    <a:lnTo>
                      <a:pt x="0" y="204"/>
                    </a:lnTo>
                    <a:lnTo>
                      <a:pt x="0" y="202"/>
                    </a:lnTo>
                    <a:lnTo>
                      <a:pt x="4" y="199"/>
                    </a:lnTo>
                    <a:lnTo>
                      <a:pt x="6" y="197"/>
                    </a:lnTo>
                    <a:lnTo>
                      <a:pt x="7" y="196"/>
                    </a:lnTo>
                    <a:lnTo>
                      <a:pt x="8" y="194"/>
                    </a:lnTo>
                    <a:lnTo>
                      <a:pt x="10" y="194"/>
                    </a:lnTo>
                    <a:lnTo>
                      <a:pt x="12" y="193"/>
                    </a:lnTo>
                    <a:lnTo>
                      <a:pt x="15" y="193"/>
                    </a:lnTo>
                    <a:lnTo>
                      <a:pt x="18" y="192"/>
                    </a:lnTo>
                    <a:lnTo>
                      <a:pt x="21" y="191"/>
                    </a:lnTo>
                    <a:lnTo>
                      <a:pt x="24" y="191"/>
                    </a:lnTo>
                    <a:lnTo>
                      <a:pt x="30" y="191"/>
                    </a:lnTo>
                    <a:lnTo>
                      <a:pt x="36" y="191"/>
                    </a:lnTo>
                    <a:lnTo>
                      <a:pt x="42" y="191"/>
                    </a:lnTo>
                    <a:lnTo>
                      <a:pt x="48" y="191"/>
                    </a:lnTo>
                    <a:lnTo>
                      <a:pt x="50" y="190"/>
                    </a:lnTo>
                    <a:lnTo>
                      <a:pt x="53" y="190"/>
                    </a:lnTo>
                    <a:lnTo>
                      <a:pt x="56" y="189"/>
                    </a:lnTo>
                    <a:lnTo>
                      <a:pt x="58" y="187"/>
                    </a:lnTo>
                    <a:lnTo>
                      <a:pt x="62" y="187"/>
                    </a:lnTo>
                    <a:lnTo>
                      <a:pt x="65" y="187"/>
                    </a:lnTo>
                    <a:lnTo>
                      <a:pt x="71" y="185"/>
                    </a:lnTo>
                    <a:lnTo>
                      <a:pt x="76" y="182"/>
                    </a:lnTo>
                    <a:lnTo>
                      <a:pt x="84" y="179"/>
                    </a:lnTo>
                    <a:lnTo>
                      <a:pt x="89" y="176"/>
                    </a:lnTo>
                    <a:lnTo>
                      <a:pt x="92" y="176"/>
                    </a:lnTo>
                    <a:lnTo>
                      <a:pt x="95" y="176"/>
                    </a:lnTo>
                    <a:lnTo>
                      <a:pt x="98" y="176"/>
                    </a:lnTo>
                    <a:lnTo>
                      <a:pt x="100" y="176"/>
                    </a:lnTo>
                    <a:lnTo>
                      <a:pt x="110" y="171"/>
                    </a:lnTo>
                    <a:lnTo>
                      <a:pt x="120" y="166"/>
                    </a:lnTo>
                    <a:lnTo>
                      <a:pt x="130" y="162"/>
                    </a:lnTo>
                    <a:lnTo>
                      <a:pt x="141" y="157"/>
                    </a:lnTo>
                    <a:lnTo>
                      <a:pt x="151" y="152"/>
                    </a:lnTo>
                    <a:lnTo>
                      <a:pt x="161" y="147"/>
                    </a:lnTo>
                    <a:lnTo>
                      <a:pt x="166" y="145"/>
                    </a:lnTo>
                    <a:lnTo>
                      <a:pt x="171" y="142"/>
                    </a:lnTo>
                    <a:lnTo>
                      <a:pt x="175" y="139"/>
                    </a:lnTo>
                    <a:lnTo>
                      <a:pt x="179" y="137"/>
                    </a:lnTo>
                    <a:lnTo>
                      <a:pt x="184" y="137"/>
                    </a:lnTo>
                    <a:lnTo>
                      <a:pt x="188" y="137"/>
                    </a:lnTo>
                    <a:lnTo>
                      <a:pt x="197" y="132"/>
                    </a:lnTo>
                    <a:lnTo>
                      <a:pt x="209" y="124"/>
                    </a:lnTo>
                    <a:lnTo>
                      <a:pt x="216" y="121"/>
                    </a:lnTo>
                    <a:lnTo>
                      <a:pt x="220" y="117"/>
                    </a:lnTo>
                    <a:lnTo>
                      <a:pt x="225" y="114"/>
                    </a:lnTo>
                    <a:lnTo>
                      <a:pt x="228" y="111"/>
                    </a:lnTo>
                    <a:lnTo>
                      <a:pt x="229" y="108"/>
                    </a:lnTo>
                    <a:lnTo>
                      <a:pt x="231" y="105"/>
                    </a:lnTo>
                    <a:lnTo>
                      <a:pt x="232" y="101"/>
                    </a:lnTo>
                    <a:lnTo>
                      <a:pt x="232" y="97"/>
                    </a:lnTo>
                    <a:lnTo>
                      <a:pt x="232" y="94"/>
                    </a:lnTo>
                    <a:lnTo>
                      <a:pt x="233" y="90"/>
                    </a:lnTo>
                    <a:lnTo>
                      <a:pt x="233" y="86"/>
                    </a:lnTo>
                    <a:lnTo>
                      <a:pt x="235" y="82"/>
                    </a:lnTo>
                    <a:lnTo>
                      <a:pt x="237" y="79"/>
                    </a:lnTo>
                    <a:lnTo>
                      <a:pt x="238" y="74"/>
                    </a:lnTo>
                    <a:lnTo>
                      <a:pt x="240" y="70"/>
                    </a:lnTo>
                    <a:lnTo>
                      <a:pt x="241" y="66"/>
                    </a:lnTo>
                    <a:lnTo>
                      <a:pt x="243" y="62"/>
                    </a:lnTo>
                    <a:lnTo>
                      <a:pt x="244" y="58"/>
                    </a:lnTo>
                    <a:lnTo>
                      <a:pt x="244" y="52"/>
                    </a:lnTo>
                    <a:lnTo>
                      <a:pt x="245" y="48"/>
                    </a:lnTo>
                    <a:lnTo>
                      <a:pt x="246" y="42"/>
                    </a:lnTo>
                    <a:lnTo>
                      <a:pt x="246" y="38"/>
                    </a:lnTo>
                    <a:lnTo>
                      <a:pt x="247" y="33"/>
                    </a:lnTo>
                    <a:lnTo>
                      <a:pt x="247" y="28"/>
                    </a:lnTo>
                    <a:lnTo>
                      <a:pt x="246" y="23"/>
                    </a:lnTo>
                    <a:lnTo>
                      <a:pt x="246" y="18"/>
                    </a:lnTo>
                    <a:lnTo>
                      <a:pt x="245" y="14"/>
                    </a:lnTo>
                    <a:lnTo>
                      <a:pt x="244" y="10"/>
                    </a:lnTo>
                    <a:lnTo>
                      <a:pt x="248" y="4"/>
                    </a:lnTo>
                    <a:lnTo>
                      <a:pt x="253" y="0"/>
                    </a:lnTo>
                    <a:lnTo>
                      <a:pt x="254" y="1"/>
                    </a:lnTo>
                    <a:lnTo>
                      <a:pt x="256" y="2"/>
                    </a:lnTo>
                    <a:lnTo>
                      <a:pt x="256" y="4"/>
                    </a:lnTo>
                    <a:lnTo>
                      <a:pt x="259" y="6"/>
                    </a:lnTo>
                    <a:lnTo>
                      <a:pt x="264" y="9"/>
                    </a:lnTo>
                    <a:lnTo>
                      <a:pt x="268" y="13"/>
                    </a:lnTo>
                    <a:lnTo>
                      <a:pt x="273" y="16"/>
                    </a:lnTo>
                    <a:lnTo>
                      <a:pt x="279" y="19"/>
                    </a:lnTo>
                    <a:lnTo>
                      <a:pt x="283" y="22"/>
                    </a:lnTo>
                    <a:lnTo>
                      <a:pt x="286" y="25"/>
                    </a:lnTo>
                    <a:lnTo>
                      <a:pt x="287" y="30"/>
                    </a:lnTo>
                    <a:lnTo>
                      <a:pt x="288" y="34"/>
                    </a:lnTo>
                    <a:lnTo>
                      <a:pt x="289" y="38"/>
                    </a:lnTo>
                    <a:lnTo>
                      <a:pt x="290" y="42"/>
                    </a:lnTo>
                    <a:lnTo>
                      <a:pt x="294" y="47"/>
                    </a:lnTo>
                    <a:lnTo>
                      <a:pt x="300" y="56"/>
                    </a:lnTo>
                    <a:lnTo>
                      <a:pt x="305" y="64"/>
                    </a:lnTo>
                    <a:lnTo>
                      <a:pt x="309" y="70"/>
                    </a:lnTo>
                    <a:lnTo>
                      <a:pt x="315" y="70"/>
                    </a:lnTo>
                    <a:lnTo>
                      <a:pt x="320" y="69"/>
                    </a:lnTo>
                    <a:lnTo>
                      <a:pt x="325" y="68"/>
                    </a:lnTo>
                    <a:lnTo>
                      <a:pt x="329" y="67"/>
                    </a:lnTo>
                    <a:lnTo>
                      <a:pt x="337" y="64"/>
                    </a:lnTo>
                    <a:lnTo>
                      <a:pt x="345" y="62"/>
                    </a:lnTo>
                    <a:lnTo>
                      <a:pt x="346" y="63"/>
                    </a:lnTo>
                    <a:lnTo>
                      <a:pt x="347" y="65"/>
                    </a:lnTo>
                    <a:lnTo>
                      <a:pt x="348" y="66"/>
                    </a:lnTo>
                    <a:lnTo>
                      <a:pt x="349" y="67"/>
                    </a:lnTo>
                    <a:lnTo>
                      <a:pt x="351" y="69"/>
                    </a:lnTo>
                    <a:lnTo>
                      <a:pt x="353" y="71"/>
                    </a:lnTo>
                    <a:lnTo>
                      <a:pt x="353" y="74"/>
                    </a:lnTo>
                    <a:lnTo>
                      <a:pt x="353" y="76"/>
                    </a:lnTo>
                    <a:lnTo>
                      <a:pt x="353" y="78"/>
                    </a:lnTo>
                    <a:lnTo>
                      <a:pt x="353" y="82"/>
                    </a:lnTo>
                    <a:lnTo>
                      <a:pt x="350" y="83"/>
                    </a:lnTo>
                    <a:lnTo>
                      <a:pt x="347" y="85"/>
                    </a:lnTo>
                    <a:lnTo>
                      <a:pt x="345" y="87"/>
                    </a:lnTo>
                    <a:lnTo>
                      <a:pt x="343" y="90"/>
                    </a:lnTo>
                    <a:lnTo>
                      <a:pt x="341" y="93"/>
                    </a:lnTo>
                    <a:lnTo>
                      <a:pt x="340" y="95"/>
                    </a:lnTo>
                    <a:lnTo>
                      <a:pt x="339" y="98"/>
                    </a:lnTo>
                    <a:lnTo>
                      <a:pt x="337" y="102"/>
                    </a:lnTo>
                    <a:lnTo>
                      <a:pt x="336" y="107"/>
                    </a:lnTo>
                    <a:lnTo>
                      <a:pt x="333" y="113"/>
                    </a:lnTo>
                    <a:lnTo>
                      <a:pt x="331" y="116"/>
                    </a:lnTo>
                    <a:lnTo>
                      <a:pt x="329" y="118"/>
                    </a:lnTo>
                    <a:lnTo>
                      <a:pt x="328" y="121"/>
                    </a:lnTo>
                    <a:lnTo>
                      <a:pt x="325" y="122"/>
                    </a:lnTo>
                    <a:lnTo>
                      <a:pt x="319" y="126"/>
                    </a:lnTo>
                    <a:lnTo>
                      <a:pt x="309" y="132"/>
                    </a:lnTo>
                    <a:lnTo>
                      <a:pt x="300" y="138"/>
                    </a:lnTo>
                    <a:lnTo>
                      <a:pt x="293" y="141"/>
                    </a:lnTo>
                    <a:lnTo>
                      <a:pt x="288" y="142"/>
                    </a:lnTo>
                    <a:lnTo>
                      <a:pt x="284" y="144"/>
                    </a:lnTo>
                    <a:lnTo>
                      <a:pt x="281" y="145"/>
                    </a:lnTo>
                    <a:lnTo>
                      <a:pt x="279" y="145"/>
                    </a:lnTo>
                    <a:lnTo>
                      <a:pt x="276" y="146"/>
                    </a:lnTo>
                    <a:lnTo>
                      <a:pt x="274" y="148"/>
                    </a:lnTo>
                    <a:lnTo>
                      <a:pt x="272" y="151"/>
                    </a:lnTo>
                    <a:lnTo>
                      <a:pt x="268" y="155"/>
                    </a:lnTo>
                    <a:lnTo>
                      <a:pt x="265" y="160"/>
                    </a:lnTo>
                    <a:lnTo>
                      <a:pt x="261" y="166"/>
                    </a:lnTo>
                    <a:lnTo>
                      <a:pt x="255" y="178"/>
                    </a:lnTo>
                    <a:lnTo>
                      <a:pt x="250" y="186"/>
                    </a:lnTo>
                    <a:lnTo>
                      <a:pt x="248" y="189"/>
                    </a:lnTo>
                    <a:lnTo>
                      <a:pt x="248" y="191"/>
                    </a:lnTo>
                    <a:lnTo>
                      <a:pt x="248" y="194"/>
                    </a:lnTo>
                    <a:lnTo>
                      <a:pt x="247" y="197"/>
                    </a:lnTo>
                    <a:lnTo>
                      <a:pt x="244" y="201"/>
                    </a:lnTo>
                    <a:lnTo>
                      <a:pt x="240" y="206"/>
                    </a:lnTo>
                    <a:lnTo>
                      <a:pt x="236" y="210"/>
                    </a:lnTo>
                    <a:lnTo>
                      <a:pt x="231" y="214"/>
                    </a:lnTo>
                    <a:lnTo>
                      <a:pt x="221" y="224"/>
                    </a:lnTo>
                    <a:lnTo>
                      <a:pt x="212" y="234"/>
                    </a:lnTo>
                    <a:lnTo>
                      <a:pt x="208" y="240"/>
                    </a:lnTo>
                    <a:lnTo>
                      <a:pt x="203" y="246"/>
                    </a:lnTo>
                    <a:lnTo>
                      <a:pt x="200" y="251"/>
                    </a:lnTo>
                    <a:lnTo>
                      <a:pt x="196" y="257"/>
                    </a:lnTo>
                    <a:lnTo>
                      <a:pt x="195" y="260"/>
                    </a:lnTo>
                    <a:lnTo>
                      <a:pt x="193" y="263"/>
                    </a:lnTo>
                    <a:lnTo>
                      <a:pt x="192" y="266"/>
                    </a:lnTo>
                    <a:lnTo>
                      <a:pt x="191" y="269"/>
                    </a:lnTo>
                    <a:lnTo>
                      <a:pt x="190" y="273"/>
                    </a:lnTo>
                    <a:lnTo>
                      <a:pt x="189" y="275"/>
                    </a:lnTo>
                    <a:lnTo>
                      <a:pt x="189" y="279"/>
                    </a:lnTo>
                    <a:lnTo>
                      <a:pt x="189" y="282"/>
                    </a:lnTo>
                    <a:lnTo>
                      <a:pt x="191" y="283"/>
                    </a:lnTo>
                    <a:lnTo>
                      <a:pt x="192" y="285"/>
                    </a:lnTo>
                    <a:lnTo>
                      <a:pt x="196" y="285"/>
                    </a:lnTo>
                    <a:lnTo>
                      <a:pt x="200" y="285"/>
                    </a:lnTo>
                    <a:lnTo>
                      <a:pt x="203" y="284"/>
                    </a:lnTo>
                    <a:lnTo>
                      <a:pt x="206" y="284"/>
                    </a:lnTo>
                    <a:lnTo>
                      <a:pt x="212" y="282"/>
                    </a:lnTo>
                    <a:lnTo>
                      <a:pt x="217" y="280"/>
                    </a:lnTo>
                    <a:lnTo>
                      <a:pt x="222" y="278"/>
                    </a:lnTo>
                    <a:lnTo>
                      <a:pt x="227" y="275"/>
                    </a:lnTo>
                    <a:lnTo>
                      <a:pt x="231" y="272"/>
                    </a:lnTo>
                    <a:lnTo>
                      <a:pt x="235" y="269"/>
                    </a:lnTo>
                    <a:lnTo>
                      <a:pt x="237" y="265"/>
                    </a:lnTo>
                    <a:lnTo>
                      <a:pt x="240" y="262"/>
                    </a:lnTo>
                    <a:lnTo>
                      <a:pt x="242" y="261"/>
                    </a:lnTo>
                    <a:lnTo>
                      <a:pt x="244" y="261"/>
                    </a:lnTo>
                    <a:lnTo>
                      <a:pt x="245" y="261"/>
                    </a:lnTo>
                    <a:lnTo>
                      <a:pt x="247" y="261"/>
                    </a:lnTo>
                    <a:lnTo>
                      <a:pt x="248" y="261"/>
                    </a:lnTo>
                    <a:lnTo>
                      <a:pt x="250" y="261"/>
                    </a:lnTo>
                    <a:lnTo>
                      <a:pt x="252" y="260"/>
                    </a:lnTo>
                    <a:lnTo>
                      <a:pt x="253" y="259"/>
                    </a:lnTo>
                    <a:lnTo>
                      <a:pt x="265" y="252"/>
                    </a:lnTo>
                    <a:lnTo>
                      <a:pt x="276" y="244"/>
                    </a:lnTo>
                    <a:lnTo>
                      <a:pt x="288" y="236"/>
                    </a:lnTo>
                    <a:lnTo>
                      <a:pt x="300" y="228"/>
                    </a:lnTo>
                    <a:lnTo>
                      <a:pt x="312" y="221"/>
                    </a:lnTo>
                    <a:lnTo>
                      <a:pt x="323" y="213"/>
                    </a:lnTo>
                    <a:lnTo>
                      <a:pt x="336" y="206"/>
                    </a:lnTo>
                    <a:lnTo>
                      <a:pt x="348" y="198"/>
                    </a:lnTo>
                    <a:lnTo>
                      <a:pt x="353" y="195"/>
                    </a:lnTo>
                    <a:lnTo>
                      <a:pt x="357" y="192"/>
                    </a:lnTo>
                    <a:lnTo>
                      <a:pt x="362" y="188"/>
                    </a:lnTo>
                    <a:lnTo>
                      <a:pt x="367" y="183"/>
                    </a:lnTo>
                    <a:lnTo>
                      <a:pt x="377" y="174"/>
                    </a:lnTo>
                    <a:lnTo>
                      <a:pt x="385" y="166"/>
                    </a:lnTo>
                    <a:lnTo>
                      <a:pt x="388" y="162"/>
                    </a:lnTo>
                    <a:lnTo>
                      <a:pt x="390" y="158"/>
                    </a:lnTo>
                    <a:lnTo>
                      <a:pt x="393" y="155"/>
                    </a:lnTo>
                    <a:lnTo>
                      <a:pt x="397" y="153"/>
                    </a:lnTo>
                    <a:lnTo>
                      <a:pt x="401" y="151"/>
                    </a:lnTo>
                    <a:lnTo>
                      <a:pt x="405" y="150"/>
                    </a:lnTo>
                    <a:lnTo>
                      <a:pt x="409" y="147"/>
                    </a:lnTo>
                    <a:lnTo>
                      <a:pt x="413" y="146"/>
                    </a:lnTo>
                    <a:lnTo>
                      <a:pt x="418" y="145"/>
                    </a:lnTo>
                    <a:lnTo>
                      <a:pt x="423" y="143"/>
                    </a:lnTo>
                    <a:lnTo>
                      <a:pt x="427" y="142"/>
                    </a:lnTo>
                    <a:lnTo>
                      <a:pt x="432" y="141"/>
                    </a:lnTo>
                    <a:lnTo>
                      <a:pt x="437" y="141"/>
                    </a:lnTo>
                    <a:lnTo>
                      <a:pt x="442" y="140"/>
                    </a:lnTo>
                    <a:lnTo>
                      <a:pt x="448" y="139"/>
                    </a:lnTo>
                    <a:lnTo>
                      <a:pt x="453" y="139"/>
                    </a:lnTo>
                    <a:lnTo>
                      <a:pt x="458" y="139"/>
                    </a:lnTo>
                    <a:lnTo>
                      <a:pt x="464" y="139"/>
                    </a:lnTo>
                    <a:lnTo>
                      <a:pt x="467" y="145"/>
                    </a:lnTo>
                    <a:lnTo>
                      <a:pt x="471" y="150"/>
                    </a:lnTo>
                    <a:lnTo>
                      <a:pt x="472" y="152"/>
                    </a:lnTo>
                    <a:lnTo>
                      <a:pt x="473" y="155"/>
                    </a:lnTo>
                    <a:lnTo>
                      <a:pt x="473" y="158"/>
                    </a:lnTo>
                    <a:lnTo>
                      <a:pt x="473" y="162"/>
                    </a:lnTo>
                    <a:lnTo>
                      <a:pt x="470" y="166"/>
                    </a:lnTo>
                    <a:lnTo>
                      <a:pt x="468" y="169"/>
                    </a:lnTo>
                    <a:lnTo>
                      <a:pt x="466" y="172"/>
                    </a:lnTo>
                    <a:lnTo>
                      <a:pt x="464" y="176"/>
                    </a:lnTo>
                    <a:lnTo>
                      <a:pt x="463" y="180"/>
                    </a:lnTo>
                    <a:lnTo>
                      <a:pt x="461" y="184"/>
                    </a:lnTo>
                    <a:lnTo>
                      <a:pt x="460" y="188"/>
                    </a:lnTo>
                    <a:lnTo>
                      <a:pt x="459" y="192"/>
                    </a:lnTo>
                    <a:lnTo>
                      <a:pt x="457" y="201"/>
                    </a:lnTo>
                    <a:lnTo>
                      <a:pt x="455" y="210"/>
                    </a:lnTo>
                    <a:lnTo>
                      <a:pt x="454" y="214"/>
                    </a:lnTo>
                    <a:lnTo>
                      <a:pt x="453" y="217"/>
                    </a:lnTo>
                    <a:lnTo>
                      <a:pt x="452" y="221"/>
                    </a:lnTo>
                    <a:lnTo>
                      <a:pt x="450" y="224"/>
                    </a:lnTo>
                    <a:lnTo>
                      <a:pt x="450" y="229"/>
                    </a:lnTo>
                    <a:lnTo>
                      <a:pt x="450" y="233"/>
                    </a:lnTo>
                    <a:lnTo>
                      <a:pt x="450" y="237"/>
                    </a:lnTo>
                    <a:lnTo>
                      <a:pt x="450" y="241"/>
                    </a:lnTo>
                    <a:lnTo>
                      <a:pt x="446" y="254"/>
                    </a:lnTo>
                    <a:lnTo>
                      <a:pt x="443" y="268"/>
                    </a:lnTo>
                    <a:lnTo>
                      <a:pt x="440" y="283"/>
                    </a:lnTo>
                    <a:lnTo>
                      <a:pt x="437" y="297"/>
                    </a:lnTo>
                    <a:lnTo>
                      <a:pt x="434" y="311"/>
                    </a:lnTo>
                    <a:lnTo>
                      <a:pt x="432" y="327"/>
                    </a:lnTo>
                    <a:lnTo>
                      <a:pt x="429" y="341"/>
                    </a:lnTo>
                    <a:lnTo>
                      <a:pt x="428" y="356"/>
                    </a:lnTo>
                    <a:lnTo>
                      <a:pt x="425" y="371"/>
                    </a:lnTo>
                    <a:lnTo>
                      <a:pt x="424" y="387"/>
                    </a:lnTo>
                    <a:lnTo>
                      <a:pt x="421" y="402"/>
                    </a:lnTo>
                    <a:lnTo>
                      <a:pt x="420" y="417"/>
                    </a:lnTo>
                    <a:lnTo>
                      <a:pt x="417" y="432"/>
                    </a:lnTo>
                    <a:lnTo>
                      <a:pt x="416" y="447"/>
                    </a:lnTo>
                    <a:lnTo>
                      <a:pt x="413" y="462"/>
                    </a:lnTo>
                    <a:lnTo>
                      <a:pt x="410" y="477"/>
                    </a:lnTo>
                    <a:lnTo>
                      <a:pt x="411" y="480"/>
                    </a:lnTo>
                    <a:lnTo>
                      <a:pt x="411" y="483"/>
                    </a:lnTo>
                    <a:lnTo>
                      <a:pt x="411" y="487"/>
                    </a:lnTo>
                    <a:lnTo>
                      <a:pt x="412" y="491"/>
                    </a:lnTo>
                    <a:lnTo>
                      <a:pt x="410" y="498"/>
                    </a:lnTo>
                    <a:lnTo>
                      <a:pt x="409" y="504"/>
                    </a:lnTo>
                    <a:lnTo>
                      <a:pt x="409" y="511"/>
                    </a:lnTo>
                    <a:lnTo>
                      <a:pt x="409" y="518"/>
                    </a:lnTo>
                    <a:lnTo>
                      <a:pt x="408" y="524"/>
                    </a:lnTo>
                    <a:lnTo>
                      <a:pt x="408" y="531"/>
                    </a:lnTo>
                    <a:lnTo>
                      <a:pt x="406" y="536"/>
                    </a:lnTo>
                    <a:lnTo>
                      <a:pt x="405" y="542"/>
                    </a:lnTo>
                    <a:lnTo>
                      <a:pt x="405" y="545"/>
                    </a:lnTo>
                    <a:lnTo>
                      <a:pt x="405" y="548"/>
                    </a:lnTo>
                    <a:lnTo>
                      <a:pt x="405" y="551"/>
                    </a:lnTo>
                    <a:lnTo>
                      <a:pt x="404" y="555"/>
                    </a:lnTo>
                    <a:lnTo>
                      <a:pt x="404" y="562"/>
                    </a:lnTo>
                    <a:lnTo>
                      <a:pt x="405" y="568"/>
                    </a:lnTo>
                    <a:lnTo>
                      <a:pt x="405" y="575"/>
                    </a:lnTo>
                    <a:lnTo>
                      <a:pt x="404" y="581"/>
                    </a:lnTo>
                    <a:lnTo>
                      <a:pt x="403" y="584"/>
                    </a:lnTo>
                    <a:lnTo>
                      <a:pt x="402" y="587"/>
                    </a:lnTo>
                    <a:lnTo>
                      <a:pt x="401" y="590"/>
                    </a:lnTo>
                    <a:lnTo>
                      <a:pt x="400" y="592"/>
                    </a:lnTo>
                    <a:lnTo>
                      <a:pt x="398" y="594"/>
                    </a:lnTo>
                    <a:lnTo>
                      <a:pt x="397" y="595"/>
                    </a:lnTo>
                    <a:lnTo>
                      <a:pt x="394" y="596"/>
                    </a:lnTo>
                    <a:lnTo>
                      <a:pt x="391" y="598"/>
                    </a:lnTo>
                    <a:lnTo>
                      <a:pt x="389" y="599"/>
                    </a:lnTo>
                    <a:lnTo>
                      <a:pt x="385" y="599"/>
                    </a:lnTo>
                    <a:lnTo>
                      <a:pt x="382" y="600"/>
                    </a:lnTo>
                    <a:lnTo>
                      <a:pt x="380" y="600"/>
                    </a:lnTo>
                    <a:lnTo>
                      <a:pt x="376" y="594"/>
                    </a:lnTo>
                    <a:lnTo>
                      <a:pt x="372" y="588"/>
                    </a:lnTo>
                    <a:lnTo>
                      <a:pt x="367" y="583"/>
                    </a:lnTo>
                    <a:lnTo>
                      <a:pt x="362" y="579"/>
                    </a:lnTo>
                    <a:lnTo>
                      <a:pt x="357" y="575"/>
                    </a:lnTo>
                    <a:lnTo>
                      <a:pt x="352" y="570"/>
                    </a:lnTo>
                    <a:lnTo>
                      <a:pt x="346" y="566"/>
                    </a:lnTo>
                    <a:lnTo>
                      <a:pt x="340" y="562"/>
                    </a:lnTo>
                    <a:lnTo>
                      <a:pt x="337" y="560"/>
                    </a:lnTo>
                    <a:lnTo>
                      <a:pt x="336" y="558"/>
                    </a:lnTo>
                    <a:lnTo>
                      <a:pt x="334" y="555"/>
                    </a:lnTo>
                    <a:lnTo>
                      <a:pt x="333" y="553"/>
                    </a:lnTo>
                    <a:lnTo>
                      <a:pt x="331" y="551"/>
                    </a:lnTo>
                    <a:lnTo>
                      <a:pt x="329" y="549"/>
                    </a:lnTo>
                    <a:lnTo>
                      <a:pt x="327" y="547"/>
                    </a:lnTo>
                    <a:lnTo>
                      <a:pt x="325" y="545"/>
                    </a:lnTo>
                    <a:lnTo>
                      <a:pt x="323" y="543"/>
                    </a:lnTo>
                    <a:lnTo>
                      <a:pt x="319" y="541"/>
                    </a:lnTo>
                    <a:lnTo>
                      <a:pt x="315" y="539"/>
                    </a:lnTo>
                    <a:lnTo>
                      <a:pt x="311" y="537"/>
                    </a:lnTo>
                    <a:lnTo>
                      <a:pt x="307" y="535"/>
                    </a:lnTo>
                    <a:lnTo>
                      <a:pt x="303" y="533"/>
                    </a:lnTo>
                    <a:lnTo>
                      <a:pt x="300" y="531"/>
                    </a:lnTo>
                    <a:lnTo>
                      <a:pt x="297" y="529"/>
                    </a:lnTo>
                    <a:lnTo>
                      <a:pt x="296" y="527"/>
                    </a:lnTo>
                    <a:lnTo>
                      <a:pt x="296" y="526"/>
                    </a:lnTo>
                    <a:lnTo>
                      <a:pt x="296" y="524"/>
                    </a:lnTo>
                    <a:lnTo>
                      <a:pt x="295" y="522"/>
                    </a:lnTo>
                    <a:lnTo>
                      <a:pt x="295" y="520"/>
                    </a:lnTo>
                    <a:lnTo>
                      <a:pt x="294" y="519"/>
                    </a:lnTo>
                    <a:lnTo>
                      <a:pt x="293" y="516"/>
                    </a:lnTo>
                    <a:lnTo>
                      <a:pt x="292" y="515"/>
                    </a:lnTo>
                    <a:lnTo>
                      <a:pt x="288" y="511"/>
                    </a:lnTo>
                    <a:lnTo>
                      <a:pt x="283" y="507"/>
                    </a:lnTo>
                    <a:lnTo>
                      <a:pt x="283" y="503"/>
                    </a:lnTo>
                    <a:lnTo>
                      <a:pt x="283" y="501"/>
                    </a:lnTo>
                    <a:lnTo>
                      <a:pt x="286" y="499"/>
                    </a:lnTo>
                    <a:lnTo>
                      <a:pt x="289" y="496"/>
                    </a:lnTo>
                    <a:lnTo>
                      <a:pt x="293" y="496"/>
                    </a:lnTo>
                    <a:lnTo>
                      <a:pt x="297" y="496"/>
                    </a:lnTo>
                    <a:lnTo>
                      <a:pt x="299" y="498"/>
                    </a:lnTo>
                    <a:lnTo>
                      <a:pt x="300" y="499"/>
                    </a:lnTo>
                    <a:lnTo>
                      <a:pt x="302" y="501"/>
                    </a:lnTo>
                    <a:lnTo>
                      <a:pt x="304" y="503"/>
                    </a:lnTo>
                    <a:lnTo>
                      <a:pt x="308" y="504"/>
                    </a:lnTo>
                    <a:lnTo>
                      <a:pt x="312" y="507"/>
                    </a:lnTo>
                    <a:lnTo>
                      <a:pt x="315" y="508"/>
                    </a:lnTo>
                    <a:lnTo>
                      <a:pt x="319" y="511"/>
                    </a:lnTo>
                    <a:lnTo>
                      <a:pt x="324" y="512"/>
                    </a:lnTo>
                    <a:lnTo>
                      <a:pt x="328" y="515"/>
                    </a:lnTo>
                    <a:lnTo>
                      <a:pt x="332" y="519"/>
                    </a:lnTo>
                    <a:lnTo>
                      <a:pt x="336" y="523"/>
                    </a:lnTo>
                    <a:lnTo>
                      <a:pt x="338" y="526"/>
                    </a:lnTo>
                    <a:lnTo>
                      <a:pt x="341" y="527"/>
                    </a:lnTo>
                    <a:lnTo>
                      <a:pt x="343" y="530"/>
                    </a:lnTo>
                    <a:lnTo>
                      <a:pt x="345" y="531"/>
                    </a:lnTo>
                    <a:lnTo>
                      <a:pt x="349" y="531"/>
                    </a:lnTo>
                    <a:lnTo>
                      <a:pt x="353" y="531"/>
                    </a:lnTo>
                    <a:lnTo>
                      <a:pt x="357" y="531"/>
                    </a:lnTo>
                    <a:lnTo>
                      <a:pt x="361" y="531"/>
                    </a:lnTo>
                    <a:lnTo>
                      <a:pt x="364" y="528"/>
                    </a:lnTo>
                    <a:lnTo>
                      <a:pt x="365" y="525"/>
                    </a:lnTo>
                    <a:lnTo>
                      <a:pt x="367" y="522"/>
                    </a:lnTo>
                    <a:lnTo>
                      <a:pt x="369" y="518"/>
                    </a:lnTo>
                    <a:lnTo>
                      <a:pt x="371" y="515"/>
                    </a:lnTo>
                    <a:lnTo>
                      <a:pt x="372" y="511"/>
                    </a:lnTo>
                    <a:lnTo>
                      <a:pt x="373" y="507"/>
                    </a:lnTo>
                    <a:lnTo>
                      <a:pt x="374" y="503"/>
                    </a:lnTo>
                    <a:lnTo>
                      <a:pt x="377" y="493"/>
                    </a:lnTo>
                    <a:lnTo>
                      <a:pt x="378" y="484"/>
                    </a:lnTo>
                    <a:lnTo>
                      <a:pt x="379" y="475"/>
                    </a:lnTo>
                    <a:lnTo>
                      <a:pt x="380" y="465"/>
                    </a:lnTo>
                    <a:lnTo>
                      <a:pt x="382" y="444"/>
                    </a:lnTo>
                    <a:lnTo>
                      <a:pt x="383" y="424"/>
                    </a:lnTo>
                    <a:lnTo>
                      <a:pt x="384" y="415"/>
                    </a:lnTo>
                    <a:lnTo>
                      <a:pt x="385" y="405"/>
                    </a:lnTo>
                    <a:lnTo>
                      <a:pt x="385" y="396"/>
                    </a:lnTo>
                    <a:lnTo>
                      <a:pt x="386" y="387"/>
                    </a:lnTo>
                    <a:lnTo>
                      <a:pt x="386" y="381"/>
                    </a:lnTo>
                    <a:lnTo>
                      <a:pt x="386" y="375"/>
                    </a:lnTo>
                    <a:lnTo>
                      <a:pt x="386" y="369"/>
                    </a:lnTo>
                    <a:lnTo>
                      <a:pt x="385" y="362"/>
                    </a:lnTo>
                    <a:lnTo>
                      <a:pt x="387" y="359"/>
                    </a:lnTo>
                    <a:lnTo>
                      <a:pt x="388" y="356"/>
                    </a:lnTo>
                    <a:lnTo>
                      <a:pt x="389" y="355"/>
                    </a:lnTo>
                    <a:lnTo>
                      <a:pt x="389" y="353"/>
                    </a:lnTo>
                    <a:lnTo>
                      <a:pt x="389" y="351"/>
                    </a:lnTo>
                    <a:lnTo>
                      <a:pt x="389" y="348"/>
                    </a:lnTo>
                    <a:lnTo>
                      <a:pt x="389" y="345"/>
                    </a:lnTo>
                    <a:lnTo>
                      <a:pt x="389" y="341"/>
                    </a:lnTo>
                    <a:lnTo>
                      <a:pt x="388" y="338"/>
                    </a:lnTo>
                    <a:lnTo>
                      <a:pt x="388" y="334"/>
                    </a:lnTo>
                    <a:lnTo>
                      <a:pt x="389" y="331"/>
                    </a:lnTo>
                    <a:lnTo>
                      <a:pt x="391" y="327"/>
                    </a:lnTo>
                    <a:lnTo>
                      <a:pt x="393" y="324"/>
                    </a:lnTo>
                    <a:lnTo>
                      <a:pt x="395" y="321"/>
                    </a:lnTo>
                    <a:lnTo>
                      <a:pt x="398" y="315"/>
                    </a:lnTo>
                    <a:lnTo>
                      <a:pt x="402" y="308"/>
                    </a:lnTo>
                    <a:lnTo>
                      <a:pt x="402" y="303"/>
                    </a:lnTo>
                    <a:lnTo>
                      <a:pt x="402" y="299"/>
                    </a:lnTo>
                    <a:lnTo>
                      <a:pt x="404" y="293"/>
                    </a:lnTo>
                    <a:lnTo>
                      <a:pt x="405" y="287"/>
                    </a:lnTo>
                    <a:lnTo>
                      <a:pt x="406" y="280"/>
                    </a:lnTo>
                    <a:lnTo>
                      <a:pt x="408" y="275"/>
                    </a:lnTo>
                    <a:lnTo>
                      <a:pt x="409" y="268"/>
                    </a:lnTo>
                    <a:lnTo>
                      <a:pt x="409" y="262"/>
                    </a:lnTo>
                    <a:lnTo>
                      <a:pt x="412" y="255"/>
                    </a:lnTo>
                    <a:lnTo>
                      <a:pt x="413" y="249"/>
                    </a:lnTo>
                    <a:lnTo>
                      <a:pt x="415" y="246"/>
                    </a:lnTo>
                    <a:lnTo>
                      <a:pt x="416" y="244"/>
                    </a:lnTo>
                    <a:lnTo>
                      <a:pt x="417" y="242"/>
                    </a:lnTo>
                    <a:lnTo>
                      <a:pt x="419" y="239"/>
                    </a:lnTo>
                    <a:lnTo>
                      <a:pt x="421" y="237"/>
                    </a:lnTo>
                    <a:lnTo>
                      <a:pt x="423" y="234"/>
                    </a:lnTo>
                    <a:lnTo>
                      <a:pt x="424" y="232"/>
                    </a:lnTo>
                    <a:lnTo>
                      <a:pt x="425" y="230"/>
                    </a:lnTo>
                    <a:lnTo>
                      <a:pt x="426" y="222"/>
                    </a:lnTo>
                    <a:lnTo>
                      <a:pt x="427" y="214"/>
                    </a:lnTo>
                    <a:lnTo>
                      <a:pt x="429" y="206"/>
                    </a:lnTo>
                    <a:lnTo>
                      <a:pt x="429" y="198"/>
                    </a:lnTo>
                    <a:lnTo>
                      <a:pt x="432" y="190"/>
                    </a:lnTo>
                    <a:lnTo>
                      <a:pt x="434" y="183"/>
                    </a:lnTo>
                    <a:lnTo>
                      <a:pt x="436" y="180"/>
                    </a:lnTo>
                    <a:lnTo>
                      <a:pt x="437" y="176"/>
                    </a:lnTo>
                    <a:lnTo>
                      <a:pt x="437" y="172"/>
                    </a:lnTo>
                    <a:lnTo>
                      <a:pt x="437" y="167"/>
                    </a:lnTo>
                    <a:lnTo>
                      <a:pt x="435" y="167"/>
                    </a:lnTo>
                    <a:lnTo>
                      <a:pt x="434" y="167"/>
                    </a:lnTo>
                    <a:lnTo>
                      <a:pt x="433" y="166"/>
                    </a:lnTo>
                    <a:lnTo>
                      <a:pt x="432" y="166"/>
                    </a:lnTo>
                    <a:lnTo>
                      <a:pt x="430" y="166"/>
                    </a:lnTo>
                    <a:lnTo>
                      <a:pt x="429" y="166"/>
                    </a:lnTo>
                    <a:lnTo>
                      <a:pt x="425" y="166"/>
                    </a:lnTo>
                    <a:lnTo>
                      <a:pt x="421" y="166"/>
                    </a:lnTo>
                    <a:lnTo>
                      <a:pt x="417" y="167"/>
                    </a:lnTo>
                    <a:lnTo>
                      <a:pt x="413" y="167"/>
                    </a:lnTo>
                    <a:lnTo>
                      <a:pt x="410" y="169"/>
                    </a:lnTo>
                    <a:lnTo>
                      <a:pt x="409" y="169"/>
                    </a:lnTo>
                    <a:lnTo>
                      <a:pt x="405" y="171"/>
                    </a:lnTo>
                    <a:lnTo>
                      <a:pt x="401" y="173"/>
                    </a:lnTo>
                    <a:lnTo>
                      <a:pt x="397" y="176"/>
                    </a:lnTo>
                    <a:lnTo>
                      <a:pt x="394" y="178"/>
                    </a:lnTo>
                    <a:lnTo>
                      <a:pt x="388" y="185"/>
                    </a:lnTo>
                    <a:lnTo>
                      <a:pt x="381" y="191"/>
                    </a:lnTo>
                    <a:lnTo>
                      <a:pt x="374" y="198"/>
                    </a:lnTo>
                    <a:lnTo>
                      <a:pt x="369" y="203"/>
                    </a:lnTo>
                    <a:lnTo>
                      <a:pt x="365" y="206"/>
                    </a:lnTo>
                    <a:lnTo>
                      <a:pt x="362" y="208"/>
                    </a:lnTo>
                    <a:lnTo>
                      <a:pt x="359" y="210"/>
                    </a:lnTo>
                    <a:lnTo>
                      <a:pt x="356" y="211"/>
                    </a:lnTo>
                    <a:lnTo>
                      <a:pt x="356" y="214"/>
                    </a:lnTo>
                    <a:lnTo>
                      <a:pt x="356" y="217"/>
                    </a:lnTo>
                    <a:lnTo>
                      <a:pt x="356" y="220"/>
                    </a:lnTo>
                    <a:lnTo>
                      <a:pt x="357" y="222"/>
                    </a:lnTo>
                    <a:lnTo>
                      <a:pt x="358" y="226"/>
                    </a:lnTo>
                    <a:lnTo>
                      <a:pt x="361" y="230"/>
                    </a:lnTo>
                    <a:lnTo>
                      <a:pt x="363" y="235"/>
                    </a:lnTo>
                    <a:lnTo>
                      <a:pt x="365" y="239"/>
                    </a:lnTo>
                    <a:lnTo>
                      <a:pt x="365" y="242"/>
                    </a:lnTo>
                    <a:lnTo>
                      <a:pt x="366" y="244"/>
                    </a:lnTo>
                    <a:lnTo>
                      <a:pt x="367" y="247"/>
                    </a:lnTo>
                    <a:lnTo>
                      <a:pt x="367" y="250"/>
                    </a:lnTo>
                    <a:lnTo>
                      <a:pt x="365" y="251"/>
                    </a:lnTo>
                    <a:lnTo>
                      <a:pt x="364" y="252"/>
                    </a:lnTo>
                    <a:lnTo>
                      <a:pt x="361" y="254"/>
                    </a:lnTo>
                    <a:lnTo>
                      <a:pt x="360" y="255"/>
                    </a:lnTo>
                    <a:lnTo>
                      <a:pt x="357" y="258"/>
                    </a:lnTo>
                    <a:lnTo>
                      <a:pt x="354" y="262"/>
                    </a:lnTo>
                    <a:lnTo>
                      <a:pt x="352" y="266"/>
                    </a:lnTo>
                    <a:lnTo>
                      <a:pt x="349" y="270"/>
                    </a:lnTo>
                    <a:lnTo>
                      <a:pt x="345" y="273"/>
                    </a:lnTo>
                    <a:lnTo>
                      <a:pt x="342" y="275"/>
                    </a:lnTo>
                    <a:lnTo>
                      <a:pt x="340" y="277"/>
                    </a:lnTo>
                    <a:lnTo>
                      <a:pt x="337" y="278"/>
                    </a:lnTo>
                    <a:lnTo>
                      <a:pt x="334" y="279"/>
                    </a:lnTo>
                    <a:lnTo>
                      <a:pt x="332" y="279"/>
                    </a:lnTo>
                    <a:lnTo>
                      <a:pt x="325" y="279"/>
                    </a:lnTo>
                    <a:lnTo>
                      <a:pt x="320" y="279"/>
                    </a:lnTo>
                    <a:lnTo>
                      <a:pt x="313" y="279"/>
                    </a:lnTo>
                    <a:lnTo>
                      <a:pt x="307" y="279"/>
                    </a:lnTo>
                    <a:lnTo>
                      <a:pt x="304" y="279"/>
                    </a:lnTo>
                    <a:lnTo>
                      <a:pt x="301" y="280"/>
                    </a:lnTo>
                    <a:lnTo>
                      <a:pt x="298" y="280"/>
                    </a:lnTo>
                    <a:lnTo>
                      <a:pt x="296" y="282"/>
                    </a:lnTo>
                    <a:lnTo>
                      <a:pt x="292" y="284"/>
                    </a:lnTo>
                    <a:lnTo>
                      <a:pt x="289" y="287"/>
                    </a:lnTo>
                    <a:lnTo>
                      <a:pt x="284" y="290"/>
                    </a:lnTo>
                    <a:lnTo>
                      <a:pt x="278" y="291"/>
                    </a:lnTo>
                    <a:lnTo>
                      <a:pt x="275" y="293"/>
                    </a:lnTo>
                    <a:lnTo>
                      <a:pt x="272" y="294"/>
                    </a:lnTo>
                    <a:lnTo>
                      <a:pt x="269" y="295"/>
                    </a:lnTo>
                    <a:lnTo>
                      <a:pt x="267" y="297"/>
                    </a:lnTo>
                    <a:lnTo>
                      <a:pt x="266" y="299"/>
                    </a:lnTo>
                    <a:lnTo>
                      <a:pt x="265" y="302"/>
                    </a:lnTo>
                    <a:lnTo>
                      <a:pt x="262" y="303"/>
                    </a:lnTo>
                    <a:lnTo>
                      <a:pt x="259" y="303"/>
                    </a:lnTo>
                    <a:lnTo>
                      <a:pt x="256" y="303"/>
                    </a:lnTo>
                    <a:lnTo>
                      <a:pt x="253" y="304"/>
                    </a:lnTo>
                    <a:lnTo>
                      <a:pt x="243" y="311"/>
                    </a:lnTo>
                    <a:lnTo>
                      <a:pt x="233" y="319"/>
                    </a:lnTo>
                    <a:lnTo>
                      <a:pt x="228" y="323"/>
                    </a:lnTo>
                    <a:lnTo>
                      <a:pt x="224" y="327"/>
                    </a:lnTo>
                    <a:lnTo>
                      <a:pt x="219" y="331"/>
                    </a:lnTo>
                    <a:lnTo>
                      <a:pt x="215" y="336"/>
                    </a:lnTo>
                    <a:lnTo>
                      <a:pt x="208" y="331"/>
                    </a:lnTo>
                    <a:lnTo>
                      <a:pt x="200" y="327"/>
                    </a:lnTo>
                    <a:lnTo>
                      <a:pt x="196" y="325"/>
                    </a:lnTo>
                    <a:lnTo>
                      <a:pt x="192" y="323"/>
                    </a:lnTo>
                    <a:lnTo>
                      <a:pt x="189" y="323"/>
                    </a:lnTo>
                    <a:lnTo>
                      <a:pt x="187" y="323"/>
                    </a:lnTo>
                    <a:lnTo>
                      <a:pt x="184" y="323"/>
                    </a:lnTo>
                    <a:lnTo>
                      <a:pt x="181" y="323"/>
                    </a:lnTo>
                    <a:lnTo>
                      <a:pt x="180" y="324"/>
                    </a:lnTo>
                    <a:lnTo>
                      <a:pt x="179" y="327"/>
                    </a:lnTo>
                    <a:lnTo>
                      <a:pt x="176" y="329"/>
                    </a:lnTo>
                    <a:lnTo>
                      <a:pt x="174" y="332"/>
                    </a:lnTo>
                    <a:lnTo>
                      <a:pt x="169" y="338"/>
                    </a:lnTo>
                    <a:lnTo>
                      <a:pt x="164" y="343"/>
                    </a:lnTo>
                    <a:lnTo>
                      <a:pt x="157" y="348"/>
                    </a:lnTo>
                    <a:lnTo>
                      <a:pt x="151" y="353"/>
                    </a:lnTo>
                    <a:lnTo>
                      <a:pt x="148" y="355"/>
                    </a:lnTo>
                    <a:lnTo>
                      <a:pt x="146" y="357"/>
                    </a:lnTo>
                    <a:lnTo>
                      <a:pt x="143" y="358"/>
                    </a:lnTo>
                    <a:lnTo>
                      <a:pt x="141" y="359"/>
                    </a:lnTo>
                    <a:lnTo>
                      <a:pt x="140" y="360"/>
                    </a:lnTo>
                    <a:lnTo>
                      <a:pt x="138" y="360"/>
                    </a:lnTo>
                    <a:lnTo>
                      <a:pt x="137" y="359"/>
                    </a:lnTo>
                    <a:lnTo>
                      <a:pt x="136" y="359"/>
                    </a:lnTo>
                    <a:lnTo>
                      <a:pt x="134" y="358"/>
                    </a:lnTo>
                    <a:lnTo>
                      <a:pt x="132" y="357"/>
                    </a:lnTo>
                    <a:lnTo>
                      <a:pt x="129" y="356"/>
                    </a:lnTo>
                    <a:lnTo>
                      <a:pt x="126" y="356"/>
                    </a:lnTo>
                    <a:lnTo>
                      <a:pt x="124" y="356"/>
                    </a:lnTo>
                    <a:lnTo>
                      <a:pt x="121" y="356"/>
                    </a:lnTo>
                    <a:lnTo>
                      <a:pt x="117" y="356"/>
                    </a:lnTo>
                    <a:lnTo>
                      <a:pt x="114" y="356"/>
                    </a:lnTo>
                    <a:lnTo>
                      <a:pt x="113" y="356"/>
                    </a:lnTo>
                    <a:lnTo>
                      <a:pt x="112" y="356"/>
                    </a:lnTo>
                    <a:lnTo>
                      <a:pt x="110" y="356"/>
                    </a:lnTo>
                    <a:lnTo>
                      <a:pt x="108" y="355"/>
                    </a:lnTo>
                    <a:lnTo>
                      <a:pt x="107" y="354"/>
                    </a:lnTo>
                    <a:lnTo>
                      <a:pt x="105" y="352"/>
                    </a:lnTo>
                    <a:lnTo>
                      <a:pt x="103" y="351"/>
                    </a:lnTo>
                    <a:lnTo>
                      <a:pt x="100" y="347"/>
                    </a:lnTo>
                    <a:lnTo>
                      <a:pt x="98" y="346"/>
                    </a:lnTo>
                    <a:lnTo>
                      <a:pt x="97" y="345"/>
                    </a:lnTo>
                    <a:lnTo>
                      <a:pt x="96" y="345"/>
                    </a:lnTo>
                    <a:lnTo>
                      <a:pt x="96" y="343"/>
                    </a:lnTo>
                    <a:lnTo>
                      <a:pt x="96" y="343"/>
                    </a:lnTo>
                    <a:lnTo>
                      <a:pt x="96" y="340"/>
                    </a:lnTo>
                    <a:lnTo>
                      <a:pt x="98" y="339"/>
                    </a:lnTo>
                    <a:lnTo>
                      <a:pt x="101" y="336"/>
                    </a:lnTo>
                    <a:lnTo>
                      <a:pt x="104" y="334"/>
                    </a:lnTo>
                    <a:lnTo>
                      <a:pt x="107" y="331"/>
                    </a:lnTo>
                    <a:lnTo>
                      <a:pt x="111" y="330"/>
                    </a:lnTo>
                    <a:lnTo>
                      <a:pt x="115" y="328"/>
                    </a:lnTo>
                    <a:lnTo>
                      <a:pt x="119" y="327"/>
                    </a:lnTo>
                    <a:lnTo>
                      <a:pt x="122" y="325"/>
                    </a:lnTo>
                    <a:lnTo>
                      <a:pt x="131" y="323"/>
                    </a:lnTo>
                    <a:lnTo>
                      <a:pt x="138" y="320"/>
                    </a:lnTo>
                    <a:lnTo>
                      <a:pt x="141" y="319"/>
                    </a:lnTo>
                    <a:lnTo>
                      <a:pt x="144" y="319"/>
                    </a:lnTo>
                    <a:lnTo>
                      <a:pt x="148" y="318"/>
                    </a:lnTo>
                    <a:lnTo>
                      <a:pt x="152" y="318"/>
                    </a:lnTo>
                    <a:lnTo>
                      <a:pt x="155" y="317"/>
                    </a:lnTo>
                    <a:lnTo>
                      <a:pt x="158" y="316"/>
                    </a:lnTo>
                    <a:lnTo>
                      <a:pt x="160" y="315"/>
                    </a:lnTo>
                    <a:lnTo>
                      <a:pt x="160" y="315"/>
                    </a:lnTo>
                    <a:lnTo>
                      <a:pt x="162" y="315"/>
                    </a:lnTo>
                    <a:lnTo>
                      <a:pt x="163" y="314"/>
                    </a:lnTo>
                    <a:lnTo>
                      <a:pt x="165" y="311"/>
                    </a:lnTo>
                    <a:lnTo>
                      <a:pt x="166" y="309"/>
                    </a:lnTo>
                    <a:lnTo>
                      <a:pt x="167" y="307"/>
                    </a:lnTo>
                    <a:lnTo>
                      <a:pt x="167" y="304"/>
                    </a:lnTo>
                    <a:lnTo>
                      <a:pt x="167" y="303"/>
                    </a:lnTo>
                    <a:lnTo>
                      <a:pt x="167" y="299"/>
                    </a:lnTo>
                    <a:lnTo>
                      <a:pt x="167" y="297"/>
                    </a:lnTo>
                    <a:lnTo>
                      <a:pt x="166" y="295"/>
                    </a:lnTo>
                    <a:lnTo>
                      <a:pt x="165" y="288"/>
                    </a:lnTo>
                    <a:lnTo>
                      <a:pt x="164" y="283"/>
                    </a:lnTo>
                    <a:lnTo>
                      <a:pt x="164" y="279"/>
                    </a:lnTo>
                    <a:lnTo>
                      <a:pt x="164" y="276"/>
                    </a:lnTo>
                    <a:lnTo>
                      <a:pt x="164" y="274"/>
                    </a:lnTo>
                    <a:lnTo>
                      <a:pt x="165" y="270"/>
                    </a:lnTo>
                    <a:lnTo>
                      <a:pt x="168" y="263"/>
                    </a:lnTo>
                    <a:lnTo>
                      <a:pt x="172" y="254"/>
                    </a:lnTo>
                    <a:lnTo>
                      <a:pt x="176" y="246"/>
                    </a:lnTo>
                    <a:lnTo>
                      <a:pt x="180" y="238"/>
                    </a:lnTo>
                    <a:lnTo>
                      <a:pt x="184" y="230"/>
                    </a:lnTo>
                    <a:lnTo>
                      <a:pt x="188" y="221"/>
                    </a:lnTo>
                    <a:lnTo>
                      <a:pt x="189" y="217"/>
                    </a:lnTo>
                    <a:lnTo>
                      <a:pt x="190" y="214"/>
                    </a:lnTo>
                    <a:lnTo>
                      <a:pt x="191" y="210"/>
                    </a:lnTo>
                    <a:lnTo>
                      <a:pt x="191" y="206"/>
                    </a:lnTo>
                    <a:lnTo>
                      <a:pt x="188" y="205"/>
                    </a:lnTo>
                    <a:lnTo>
                      <a:pt x="184" y="203"/>
                    </a:lnTo>
                    <a:lnTo>
                      <a:pt x="182" y="201"/>
                    </a:lnTo>
                    <a:lnTo>
                      <a:pt x="179" y="200"/>
                    </a:lnTo>
                    <a:lnTo>
                      <a:pt x="178" y="199"/>
                    </a:lnTo>
                    <a:lnTo>
                      <a:pt x="176" y="199"/>
                    </a:lnTo>
                    <a:lnTo>
                      <a:pt x="175" y="199"/>
                    </a:lnTo>
                    <a:lnTo>
                      <a:pt x="174" y="199"/>
                    </a:lnTo>
                    <a:lnTo>
                      <a:pt x="172" y="200"/>
                    </a:lnTo>
                    <a:lnTo>
                      <a:pt x="169" y="201"/>
                    </a:lnTo>
                    <a:lnTo>
                      <a:pt x="166" y="204"/>
                    </a:lnTo>
                    <a:lnTo>
                      <a:pt x="163" y="206"/>
                    </a:lnTo>
                    <a:lnTo>
                      <a:pt x="159" y="206"/>
                    </a:lnTo>
                    <a:lnTo>
                      <a:pt x="155" y="207"/>
                    </a:lnTo>
                    <a:lnTo>
                      <a:pt x="151" y="208"/>
                    </a:lnTo>
                    <a:lnTo>
                      <a:pt x="147" y="209"/>
                    </a:lnTo>
                    <a:lnTo>
                      <a:pt x="144" y="212"/>
                    </a:lnTo>
                    <a:lnTo>
                      <a:pt x="142" y="216"/>
                    </a:lnTo>
                    <a:lnTo>
                      <a:pt x="140" y="217"/>
                    </a:lnTo>
                    <a:lnTo>
                      <a:pt x="139" y="217"/>
                    </a:lnTo>
                    <a:lnTo>
                      <a:pt x="138" y="217"/>
                    </a:lnTo>
                    <a:lnTo>
                      <a:pt x="136" y="217"/>
                    </a:lnTo>
                    <a:lnTo>
                      <a:pt x="135" y="217"/>
                    </a:lnTo>
                    <a:lnTo>
                      <a:pt x="133" y="217"/>
                    </a:lnTo>
                    <a:lnTo>
                      <a:pt x="132" y="217"/>
                    </a:lnTo>
                    <a:lnTo>
                      <a:pt x="130" y="218"/>
                    </a:lnTo>
                    <a:lnTo>
                      <a:pt x="115" y="229"/>
                    </a:lnTo>
                    <a:lnTo>
                      <a:pt x="106" y="235"/>
                    </a:lnTo>
                    <a:lnTo>
                      <a:pt x="101" y="238"/>
                    </a:lnTo>
                    <a:lnTo>
                      <a:pt x="100" y="239"/>
                    </a:lnTo>
                    <a:lnTo>
                      <a:pt x="96" y="241"/>
                    </a:lnTo>
                    <a:lnTo>
                      <a:pt x="92" y="243"/>
                    </a:lnTo>
                    <a:lnTo>
                      <a:pt x="90" y="243"/>
                    </a:lnTo>
                    <a:lnTo>
                      <a:pt x="87" y="246"/>
                    </a:lnTo>
                    <a:lnTo>
                      <a:pt x="83" y="248"/>
                    </a:lnTo>
                    <a:lnTo>
                      <a:pt x="79" y="250"/>
                    </a:lnTo>
                    <a:lnTo>
                      <a:pt x="80" y="250"/>
                    </a:lnTo>
                    <a:lnTo>
                      <a:pt x="80" y="250"/>
                    </a:lnTo>
                    <a:lnTo>
                      <a:pt x="80" y="251"/>
                    </a:lnTo>
                    <a:lnTo>
                      <a:pt x="79" y="251"/>
                    </a:lnTo>
                    <a:lnTo>
                      <a:pt x="78" y="252"/>
                    </a:lnTo>
                    <a:lnTo>
                      <a:pt x="77" y="253"/>
                    </a:lnTo>
                    <a:lnTo>
                      <a:pt x="76" y="254"/>
                    </a:lnTo>
                    <a:lnTo>
                      <a:pt x="75" y="254"/>
                    </a:lnTo>
                    <a:lnTo>
                      <a:pt x="74" y="254"/>
                    </a:lnTo>
                    <a:lnTo>
                      <a:pt x="74" y="254"/>
                    </a:lnTo>
                    <a:lnTo>
                      <a:pt x="74" y="254"/>
                    </a:lnTo>
                    <a:lnTo>
                      <a:pt x="74" y="254"/>
                    </a:lnTo>
                    <a:lnTo>
                      <a:pt x="69" y="255"/>
                    </a:lnTo>
                    <a:lnTo>
                      <a:pt x="64" y="257"/>
                    </a:lnTo>
                    <a:lnTo>
                      <a:pt x="63" y="257"/>
                    </a:lnTo>
                    <a:lnTo>
                      <a:pt x="58" y="257"/>
                    </a:lnTo>
                    <a:lnTo>
                      <a:pt x="53" y="258"/>
                    </a:lnTo>
                    <a:lnTo>
                      <a:pt x="52" y="257"/>
                    </a:lnTo>
                    <a:lnTo>
                      <a:pt x="50" y="257"/>
                    </a:lnTo>
                    <a:lnTo>
                      <a:pt x="48" y="256"/>
                    </a:lnTo>
                    <a:lnTo>
                      <a:pt x="46" y="255"/>
                    </a:lnTo>
                    <a:lnTo>
                      <a:pt x="44" y="254"/>
                    </a:lnTo>
                    <a:lnTo>
                      <a:pt x="42" y="252"/>
                    </a:lnTo>
                    <a:lnTo>
                      <a:pt x="40" y="250"/>
                    </a:lnTo>
                    <a:close/>
                  </a:path>
                </a:pathLst>
              </a:custGeom>
              <a:solidFill>
                <a:srgbClr val="00468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1" name="iṣľíḍê"/>
              <p:cNvSpPr/>
              <p:nvPr userDrawn="1"/>
            </p:nvSpPr>
            <p:spPr bwMode="auto">
              <a:xfrm>
                <a:off x="5662613" y="3254376"/>
                <a:ext cx="147638" cy="69850"/>
              </a:xfrm>
              <a:custGeom>
                <a:avLst/>
                <a:gdLst>
                  <a:gd name="T0" fmla="*/ 68 w 93"/>
                  <a:gd name="T1" fmla="*/ 0 h 44"/>
                  <a:gd name="T2" fmla="*/ 70 w 93"/>
                  <a:gd name="T3" fmla="*/ 0 h 44"/>
                  <a:gd name="T4" fmla="*/ 72 w 93"/>
                  <a:gd name="T5" fmla="*/ 0 h 44"/>
                  <a:gd name="T6" fmla="*/ 75 w 93"/>
                  <a:gd name="T7" fmla="*/ 1 h 44"/>
                  <a:gd name="T8" fmla="*/ 76 w 93"/>
                  <a:gd name="T9" fmla="*/ 1 h 44"/>
                  <a:gd name="T10" fmla="*/ 79 w 93"/>
                  <a:gd name="T11" fmla="*/ 3 h 44"/>
                  <a:gd name="T12" fmla="*/ 81 w 93"/>
                  <a:gd name="T13" fmla="*/ 4 h 44"/>
                  <a:gd name="T14" fmla="*/ 83 w 93"/>
                  <a:gd name="T15" fmla="*/ 5 h 44"/>
                  <a:gd name="T16" fmla="*/ 85 w 93"/>
                  <a:gd name="T17" fmla="*/ 7 h 44"/>
                  <a:gd name="T18" fmla="*/ 87 w 93"/>
                  <a:gd name="T19" fmla="*/ 8 h 44"/>
                  <a:gd name="T20" fmla="*/ 88 w 93"/>
                  <a:gd name="T21" fmla="*/ 10 h 44"/>
                  <a:gd name="T22" fmla="*/ 89 w 93"/>
                  <a:gd name="T23" fmla="*/ 12 h 44"/>
                  <a:gd name="T24" fmla="*/ 91 w 93"/>
                  <a:gd name="T25" fmla="*/ 14 h 44"/>
                  <a:gd name="T26" fmla="*/ 92 w 93"/>
                  <a:gd name="T27" fmla="*/ 16 h 44"/>
                  <a:gd name="T28" fmla="*/ 93 w 93"/>
                  <a:gd name="T29" fmla="*/ 18 h 44"/>
                  <a:gd name="T30" fmla="*/ 93 w 93"/>
                  <a:gd name="T31" fmla="*/ 20 h 44"/>
                  <a:gd name="T32" fmla="*/ 93 w 93"/>
                  <a:gd name="T33" fmla="*/ 22 h 44"/>
                  <a:gd name="T34" fmla="*/ 91 w 93"/>
                  <a:gd name="T35" fmla="*/ 25 h 44"/>
                  <a:gd name="T36" fmla="*/ 88 w 93"/>
                  <a:gd name="T37" fmla="*/ 30 h 44"/>
                  <a:gd name="T38" fmla="*/ 86 w 93"/>
                  <a:gd name="T39" fmla="*/ 32 h 44"/>
                  <a:gd name="T40" fmla="*/ 84 w 93"/>
                  <a:gd name="T41" fmla="*/ 33 h 44"/>
                  <a:gd name="T42" fmla="*/ 83 w 93"/>
                  <a:gd name="T43" fmla="*/ 35 h 44"/>
                  <a:gd name="T44" fmla="*/ 81 w 93"/>
                  <a:gd name="T45" fmla="*/ 36 h 44"/>
                  <a:gd name="T46" fmla="*/ 78 w 93"/>
                  <a:gd name="T47" fmla="*/ 38 h 44"/>
                  <a:gd name="T48" fmla="*/ 72 w 93"/>
                  <a:gd name="T49" fmla="*/ 39 h 44"/>
                  <a:gd name="T50" fmla="*/ 65 w 93"/>
                  <a:gd name="T51" fmla="*/ 40 h 44"/>
                  <a:gd name="T52" fmla="*/ 57 w 93"/>
                  <a:gd name="T53" fmla="*/ 42 h 44"/>
                  <a:gd name="T54" fmla="*/ 49 w 93"/>
                  <a:gd name="T55" fmla="*/ 43 h 44"/>
                  <a:gd name="T56" fmla="*/ 42 w 93"/>
                  <a:gd name="T57" fmla="*/ 44 h 44"/>
                  <a:gd name="T58" fmla="*/ 37 w 93"/>
                  <a:gd name="T59" fmla="*/ 44 h 44"/>
                  <a:gd name="T60" fmla="*/ 35 w 93"/>
                  <a:gd name="T61" fmla="*/ 44 h 44"/>
                  <a:gd name="T62" fmla="*/ 31 w 93"/>
                  <a:gd name="T63" fmla="*/ 39 h 44"/>
                  <a:gd name="T64" fmla="*/ 28 w 93"/>
                  <a:gd name="T65" fmla="*/ 34 h 44"/>
                  <a:gd name="T66" fmla="*/ 23 w 93"/>
                  <a:gd name="T67" fmla="*/ 32 h 44"/>
                  <a:gd name="T68" fmla="*/ 18 w 93"/>
                  <a:gd name="T69" fmla="*/ 30 h 44"/>
                  <a:gd name="T70" fmla="*/ 14 w 93"/>
                  <a:gd name="T71" fmla="*/ 29 h 44"/>
                  <a:gd name="T72" fmla="*/ 10 w 93"/>
                  <a:gd name="T73" fmla="*/ 28 h 44"/>
                  <a:gd name="T74" fmla="*/ 8 w 93"/>
                  <a:gd name="T75" fmla="*/ 27 h 44"/>
                  <a:gd name="T76" fmla="*/ 6 w 93"/>
                  <a:gd name="T77" fmla="*/ 25 h 44"/>
                  <a:gd name="T78" fmla="*/ 5 w 93"/>
                  <a:gd name="T79" fmla="*/ 24 h 44"/>
                  <a:gd name="T80" fmla="*/ 4 w 93"/>
                  <a:gd name="T81" fmla="*/ 22 h 44"/>
                  <a:gd name="T82" fmla="*/ 2 w 93"/>
                  <a:gd name="T83" fmla="*/ 20 h 44"/>
                  <a:gd name="T84" fmla="*/ 1 w 93"/>
                  <a:gd name="T85" fmla="*/ 17 h 44"/>
                  <a:gd name="T86" fmla="*/ 0 w 93"/>
                  <a:gd name="T87" fmla="*/ 15 h 44"/>
                  <a:gd name="T88" fmla="*/ 0 w 93"/>
                  <a:gd name="T89" fmla="*/ 11 h 44"/>
                  <a:gd name="T90" fmla="*/ 4 w 93"/>
                  <a:gd name="T91" fmla="*/ 9 h 44"/>
                  <a:gd name="T92" fmla="*/ 8 w 93"/>
                  <a:gd name="T93" fmla="*/ 8 h 44"/>
                  <a:gd name="T94" fmla="*/ 12 w 93"/>
                  <a:gd name="T95" fmla="*/ 7 h 44"/>
                  <a:gd name="T96" fmla="*/ 17 w 93"/>
                  <a:gd name="T97" fmla="*/ 7 h 44"/>
                  <a:gd name="T98" fmla="*/ 28 w 93"/>
                  <a:gd name="T99" fmla="*/ 6 h 44"/>
                  <a:gd name="T100" fmla="*/ 39 w 93"/>
                  <a:gd name="T101" fmla="*/ 6 h 44"/>
                  <a:gd name="T102" fmla="*/ 40 w 93"/>
                  <a:gd name="T103" fmla="*/ 5 h 44"/>
                  <a:gd name="T104" fmla="*/ 41 w 93"/>
                  <a:gd name="T105" fmla="*/ 4 h 44"/>
                  <a:gd name="T106" fmla="*/ 43 w 93"/>
                  <a:gd name="T107" fmla="*/ 3 h 44"/>
                  <a:gd name="T108" fmla="*/ 45 w 93"/>
                  <a:gd name="T109" fmla="*/ 3 h 44"/>
                  <a:gd name="T110" fmla="*/ 48 w 93"/>
                  <a:gd name="T111" fmla="*/ 2 h 44"/>
                  <a:gd name="T112" fmla="*/ 53 w 93"/>
                  <a:gd name="T113" fmla="*/ 2 h 44"/>
                  <a:gd name="T114" fmla="*/ 58 w 93"/>
                  <a:gd name="T115" fmla="*/ 3 h 44"/>
                  <a:gd name="T116" fmla="*/ 62 w 93"/>
                  <a:gd name="T117" fmla="*/ 2 h 44"/>
                  <a:gd name="T118" fmla="*/ 64 w 93"/>
                  <a:gd name="T119" fmla="*/ 2 h 44"/>
                  <a:gd name="T120" fmla="*/ 65 w 93"/>
                  <a:gd name="T121" fmla="*/ 1 h 44"/>
                  <a:gd name="T122" fmla="*/ 67 w 93"/>
                  <a:gd name="T123" fmla="*/ 0 h 44"/>
                  <a:gd name="T124" fmla="*/ 68 w 93"/>
                  <a:gd name="T125"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93" h="44">
                    <a:moveTo>
                      <a:pt x="68" y="0"/>
                    </a:moveTo>
                    <a:lnTo>
                      <a:pt x="70" y="0"/>
                    </a:lnTo>
                    <a:lnTo>
                      <a:pt x="72" y="0"/>
                    </a:lnTo>
                    <a:lnTo>
                      <a:pt x="75" y="1"/>
                    </a:lnTo>
                    <a:lnTo>
                      <a:pt x="76" y="1"/>
                    </a:lnTo>
                    <a:lnTo>
                      <a:pt x="79" y="3"/>
                    </a:lnTo>
                    <a:lnTo>
                      <a:pt x="81" y="4"/>
                    </a:lnTo>
                    <a:lnTo>
                      <a:pt x="83" y="5"/>
                    </a:lnTo>
                    <a:lnTo>
                      <a:pt x="85" y="7"/>
                    </a:lnTo>
                    <a:lnTo>
                      <a:pt x="87" y="8"/>
                    </a:lnTo>
                    <a:lnTo>
                      <a:pt x="88" y="10"/>
                    </a:lnTo>
                    <a:lnTo>
                      <a:pt x="89" y="12"/>
                    </a:lnTo>
                    <a:lnTo>
                      <a:pt x="91" y="14"/>
                    </a:lnTo>
                    <a:lnTo>
                      <a:pt x="92" y="16"/>
                    </a:lnTo>
                    <a:lnTo>
                      <a:pt x="93" y="18"/>
                    </a:lnTo>
                    <a:lnTo>
                      <a:pt x="93" y="20"/>
                    </a:lnTo>
                    <a:lnTo>
                      <a:pt x="93" y="22"/>
                    </a:lnTo>
                    <a:lnTo>
                      <a:pt x="91" y="25"/>
                    </a:lnTo>
                    <a:lnTo>
                      <a:pt x="88" y="30"/>
                    </a:lnTo>
                    <a:lnTo>
                      <a:pt x="86" y="32"/>
                    </a:lnTo>
                    <a:lnTo>
                      <a:pt x="84" y="33"/>
                    </a:lnTo>
                    <a:lnTo>
                      <a:pt x="83" y="35"/>
                    </a:lnTo>
                    <a:lnTo>
                      <a:pt x="81" y="36"/>
                    </a:lnTo>
                    <a:lnTo>
                      <a:pt x="78" y="38"/>
                    </a:lnTo>
                    <a:lnTo>
                      <a:pt x="72" y="39"/>
                    </a:lnTo>
                    <a:lnTo>
                      <a:pt x="65" y="40"/>
                    </a:lnTo>
                    <a:lnTo>
                      <a:pt x="57" y="42"/>
                    </a:lnTo>
                    <a:lnTo>
                      <a:pt x="49" y="43"/>
                    </a:lnTo>
                    <a:lnTo>
                      <a:pt x="42" y="44"/>
                    </a:lnTo>
                    <a:lnTo>
                      <a:pt x="37" y="44"/>
                    </a:lnTo>
                    <a:lnTo>
                      <a:pt x="35" y="44"/>
                    </a:lnTo>
                    <a:lnTo>
                      <a:pt x="31" y="39"/>
                    </a:lnTo>
                    <a:lnTo>
                      <a:pt x="28" y="34"/>
                    </a:lnTo>
                    <a:lnTo>
                      <a:pt x="23" y="32"/>
                    </a:lnTo>
                    <a:lnTo>
                      <a:pt x="18" y="30"/>
                    </a:lnTo>
                    <a:lnTo>
                      <a:pt x="14" y="29"/>
                    </a:lnTo>
                    <a:lnTo>
                      <a:pt x="10" y="28"/>
                    </a:lnTo>
                    <a:lnTo>
                      <a:pt x="8" y="27"/>
                    </a:lnTo>
                    <a:lnTo>
                      <a:pt x="6" y="25"/>
                    </a:lnTo>
                    <a:lnTo>
                      <a:pt x="5" y="24"/>
                    </a:lnTo>
                    <a:lnTo>
                      <a:pt x="4" y="22"/>
                    </a:lnTo>
                    <a:lnTo>
                      <a:pt x="2" y="20"/>
                    </a:lnTo>
                    <a:lnTo>
                      <a:pt x="1" y="17"/>
                    </a:lnTo>
                    <a:lnTo>
                      <a:pt x="0" y="15"/>
                    </a:lnTo>
                    <a:lnTo>
                      <a:pt x="0" y="11"/>
                    </a:lnTo>
                    <a:lnTo>
                      <a:pt x="4" y="9"/>
                    </a:lnTo>
                    <a:lnTo>
                      <a:pt x="8" y="8"/>
                    </a:lnTo>
                    <a:lnTo>
                      <a:pt x="12" y="7"/>
                    </a:lnTo>
                    <a:lnTo>
                      <a:pt x="17" y="7"/>
                    </a:lnTo>
                    <a:lnTo>
                      <a:pt x="28" y="6"/>
                    </a:lnTo>
                    <a:lnTo>
                      <a:pt x="39" y="6"/>
                    </a:lnTo>
                    <a:lnTo>
                      <a:pt x="40" y="5"/>
                    </a:lnTo>
                    <a:lnTo>
                      <a:pt x="41" y="4"/>
                    </a:lnTo>
                    <a:lnTo>
                      <a:pt x="43" y="3"/>
                    </a:lnTo>
                    <a:lnTo>
                      <a:pt x="45" y="3"/>
                    </a:lnTo>
                    <a:lnTo>
                      <a:pt x="48" y="2"/>
                    </a:lnTo>
                    <a:lnTo>
                      <a:pt x="53" y="2"/>
                    </a:lnTo>
                    <a:lnTo>
                      <a:pt x="58" y="3"/>
                    </a:lnTo>
                    <a:lnTo>
                      <a:pt x="62" y="2"/>
                    </a:lnTo>
                    <a:lnTo>
                      <a:pt x="64" y="2"/>
                    </a:lnTo>
                    <a:lnTo>
                      <a:pt x="65" y="1"/>
                    </a:lnTo>
                    <a:lnTo>
                      <a:pt x="67" y="0"/>
                    </a:lnTo>
                    <a:lnTo>
                      <a:pt x="68" y="0"/>
                    </a:lnTo>
                    <a:close/>
                  </a:path>
                </a:pathLst>
              </a:custGeom>
              <a:solidFill>
                <a:srgbClr val="00468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2" name="ïsḻîďe"/>
              <p:cNvSpPr/>
              <p:nvPr userDrawn="1"/>
            </p:nvSpPr>
            <p:spPr bwMode="auto">
              <a:xfrm>
                <a:off x="5418138" y="3278188"/>
                <a:ext cx="92075" cy="284163"/>
              </a:xfrm>
              <a:custGeom>
                <a:avLst/>
                <a:gdLst>
                  <a:gd name="T0" fmla="*/ 28 w 58"/>
                  <a:gd name="T1" fmla="*/ 1 h 179"/>
                  <a:gd name="T2" fmla="*/ 31 w 58"/>
                  <a:gd name="T3" fmla="*/ 2 h 179"/>
                  <a:gd name="T4" fmla="*/ 33 w 58"/>
                  <a:gd name="T5" fmla="*/ 6 h 179"/>
                  <a:gd name="T6" fmla="*/ 38 w 58"/>
                  <a:gd name="T7" fmla="*/ 14 h 179"/>
                  <a:gd name="T8" fmla="*/ 43 w 58"/>
                  <a:gd name="T9" fmla="*/ 22 h 179"/>
                  <a:gd name="T10" fmla="*/ 46 w 58"/>
                  <a:gd name="T11" fmla="*/ 29 h 179"/>
                  <a:gd name="T12" fmla="*/ 47 w 58"/>
                  <a:gd name="T13" fmla="*/ 40 h 179"/>
                  <a:gd name="T14" fmla="*/ 49 w 58"/>
                  <a:gd name="T15" fmla="*/ 49 h 179"/>
                  <a:gd name="T16" fmla="*/ 49 w 58"/>
                  <a:gd name="T17" fmla="*/ 55 h 179"/>
                  <a:gd name="T18" fmla="*/ 51 w 58"/>
                  <a:gd name="T19" fmla="*/ 65 h 179"/>
                  <a:gd name="T20" fmla="*/ 55 w 58"/>
                  <a:gd name="T21" fmla="*/ 79 h 179"/>
                  <a:gd name="T22" fmla="*/ 58 w 58"/>
                  <a:gd name="T23" fmla="*/ 96 h 179"/>
                  <a:gd name="T24" fmla="*/ 58 w 58"/>
                  <a:gd name="T25" fmla="*/ 113 h 179"/>
                  <a:gd name="T26" fmla="*/ 57 w 58"/>
                  <a:gd name="T27" fmla="*/ 131 h 179"/>
                  <a:gd name="T28" fmla="*/ 54 w 58"/>
                  <a:gd name="T29" fmla="*/ 148 h 179"/>
                  <a:gd name="T30" fmla="*/ 50 w 58"/>
                  <a:gd name="T31" fmla="*/ 159 h 179"/>
                  <a:gd name="T32" fmla="*/ 46 w 58"/>
                  <a:gd name="T33" fmla="*/ 166 h 179"/>
                  <a:gd name="T34" fmla="*/ 42 w 58"/>
                  <a:gd name="T35" fmla="*/ 172 h 179"/>
                  <a:gd name="T36" fmla="*/ 38 w 58"/>
                  <a:gd name="T37" fmla="*/ 177 h 179"/>
                  <a:gd name="T38" fmla="*/ 33 w 58"/>
                  <a:gd name="T39" fmla="*/ 179 h 179"/>
                  <a:gd name="T40" fmla="*/ 27 w 58"/>
                  <a:gd name="T41" fmla="*/ 179 h 179"/>
                  <a:gd name="T42" fmla="*/ 22 w 58"/>
                  <a:gd name="T43" fmla="*/ 176 h 179"/>
                  <a:gd name="T44" fmla="*/ 16 w 58"/>
                  <a:gd name="T45" fmla="*/ 170 h 179"/>
                  <a:gd name="T46" fmla="*/ 10 w 58"/>
                  <a:gd name="T47" fmla="*/ 165 h 179"/>
                  <a:gd name="T48" fmla="*/ 5 w 58"/>
                  <a:gd name="T49" fmla="*/ 159 h 179"/>
                  <a:gd name="T50" fmla="*/ 2 w 58"/>
                  <a:gd name="T51" fmla="*/ 154 h 179"/>
                  <a:gd name="T52" fmla="*/ 1 w 58"/>
                  <a:gd name="T53" fmla="*/ 151 h 179"/>
                  <a:gd name="T54" fmla="*/ 0 w 58"/>
                  <a:gd name="T55" fmla="*/ 144 h 179"/>
                  <a:gd name="T56" fmla="*/ 2 w 58"/>
                  <a:gd name="T57" fmla="*/ 131 h 179"/>
                  <a:gd name="T58" fmla="*/ 4 w 58"/>
                  <a:gd name="T59" fmla="*/ 117 h 179"/>
                  <a:gd name="T60" fmla="*/ 10 w 58"/>
                  <a:gd name="T61" fmla="*/ 96 h 179"/>
                  <a:gd name="T62" fmla="*/ 17 w 58"/>
                  <a:gd name="T63" fmla="*/ 72 h 179"/>
                  <a:gd name="T64" fmla="*/ 20 w 58"/>
                  <a:gd name="T65" fmla="*/ 61 h 179"/>
                  <a:gd name="T66" fmla="*/ 21 w 58"/>
                  <a:gd name="T67" fmla="*/ 53 h 179"/>
                  <a:gd name="T68" fmla="*/ 19 w 58"/>
                  <a:gd name="T69" fmla="*/ 39 h 179"/>
                  <a:gd name="T70" fmla="*/ 18 w 58"/>
                  <a:gd name="T71" fmla="*/ 25 h 179"/>
                  <a:gd name="T72" fmla="*/ 17 w 58"/>
                  <a:gd name="T73" fmla="*/ 17 h 179"/>
                  <a:gd name="T74" fmla="*/ 18 w 58"/>
                  <a:gd name="T75" fmla="*/ 9 h 179"/>
                  <a:gd name="T76" fmla="*/ 18 w 58"/>
                  <a:gd name="T77" fmla="*/ 5 h 179"/>
                  <a:gd name="T78" fmla="*/ 20 w 58"/>
                  <a:gd name="T79" fmla="*/ 3 h 179"/>
                  <a:gd name="T80" fmla="*/ 22 w 58"/>
                  <a:gd name="T81" fmla="*/ 1 h 179"/>
                  <a:gd name="T82" fmla="*/ 24 w 58"/>
                  <a:gd name="T83" fmla="*/ 1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8" h="179">
                    <a:moveTo>
                      <a:pt x="26" y="0"/>
                    </a:moveTo>
                    <a:lnTo>
                      <a:pt x="28" y="1"/>
                    </a:lnTo>
                    <a:lnTo>
                      <a:pt x="30" y="1"/>
                    </a:lnTo>
                    <a:lnTo>
                      <a:pt x="31" y="2"/>
                    </a:lnTo>
                    <a:lnTo>
                      <a:pt x="32" y="4"/>
                    </a:lnTo>
                    <a:lnTo>
                      <a:pt x="33" y="6"/>
                    </a:lnTo>
                    <a:lnTo>
                      <a:pt x="35" y="10"/>
                    </a:lnTo>
                    <a:lnTo>
                      <a:pt x="38" y="14"/>
                    </a:lnTo>
                    <a:lnTo>
                      <a:pt x="41" y="18"/>
                    </a:lnTo>
                    <a:lnTo>
                      <a:pt x="43" y="22"/>
                    </a:lnTo>
                    <a:lnTo>
                      <a:pt x="44" y="25"/>
                    </a:lnTo>
                    <a:lnTo>
                      <a:pt x="46" y="29"/>
                    </a:lnTo>
                    <a:lnTo>
                      <a:pt x="46" y="34"/>
                    </a:lnTo>
                    <a:lnTo>
                      <a:pt x="47" y="40"/>
                    </a:lnTo>
                    <a:lnTo>
                      <a:pt x="49" y="46"/>
                    </a:lnTo>
                    <a:lnTo>
                      <a:pt x="49" y="49"/>
                    </a:lnTo>
                    <a:lnTo>
                      <a:pt x="49" y="53"/>
                    </a:lnTo>
                    <a:lnTo>
                      <a:pt x="49" y="55"/>
                    </a:lnTo>
                    <a:lnTo>
                      <a:pt x="49" y="58"/>
                    </a:lnTo>
                    <a:lnTo>
                      <a:pt x="51" y="65"/>
                    </a:lnTo>
                    <a:lnTo>
                      <a:pt x="54" y="72"/>
                    </a:lnTo>
                    <a:lnTo>
                      <a:pt x="55" y="79"/>
                    </a:lnTo>
                    <a:lnTo>
                      <a:pt x="56" y="87"/>
                    </a:lnTo>
                    <a:lnTo>
                      <a:pt x="58" y="96"/>
                    </a:lnTo>
                    <a:lnTo>
                      <a:pt x="58" y="105"/>
                    </a:lnTo>
                    <a:lnTo>
                      <a:pt x="58" y="113"/>
                    </a:lnTo>
                    <a:lnTo>
                      <a:pt x="58" y="122"/>
                    </a:lnTo>
                    <a:lnTo>
                      <a:pt x="57" y="131"/>
                    </a:lnTo>
                    <a:lnTo>
                      <a:pt x="55" y="140"/>
                    </a:lnTo>
                    <a:lnTo>
                      <a:pt x="54" y="148"/>
                    </a:lnTo>
                    <a:lnTo>
                      <a:pt x="50" y="156"/>
                    </a:lnTo>
                    <a:lnTo>
                      <a:pt x="50" y="159"/>
                    </a:lnTo>
                    <a:lnTo>
                      <a:pt x="48" y="163"/>
                    </a:lnTo>
                    <a:lnTo>
                      <a:pt x="46" y="166"/>
                    </a:lnTo>
                    <a:lnTo>
                      <a:pt x="45" y="169"/>
                    </a:lnTo>
                    <a:lnTo>
                      <a:pt x="42" y="172"/>
                    </a:lnTo>
                    <a:lnTo>
                      <a:pt x="41" y="174"/>
                    </a:lnTo>
                    <a:lnTo>
                      <a:pt x="38" y="177"/>
                    </a:lnTo>
                    <a:lnTo>
                      <a:pt x="36" y="179"/>
                    </a:lnTo>
                    <a:lnTo>
                      <a:pt x="33" y="179"/>
                    </a:lnTo>
                    <a:lnTo>
                      <a:pt x="30" y="179"/>
                    </a:lnTo>
                    <a:lnTo>
                      <a:pt x="27" y="179"/>
                    </a:lnTo>
                    <a:lnTo>
                      <a:pt x="24" y="179"/>
                    </a:lnTo>
                    <a:lnTo>
                      <a:pt x="22" y="176"/>
                    </a:lnTo>
                    <a:lnTo>
                      <a:pt x="19" y="173"/>
                    </a:lnTo>
                    <a:lnTo>
                      <a:pt x="16" y="170"/>
                    </a:lnTo>
                    <a:lnTo>
                      <a:pt x="14" y="168"/>
                    </a:lnTo>
                    <a:lnTo>
                      <a:pt x="10" y="165"/>
                    </a:lnTo>
                    <a:lnTo>
                      <a:pt x="8" y="162"/>
                    </a:lnTo>
                    <a:lnTo>
                      <a:pt x="5" y="159"/>
                    </a:lnTo>
                    <a:lnTo>
                      <a:pt x="2" y="156"/>
                    </a:lnTo>
                    <a:lnTo>
                      <a:pt x="2" y="154"/>
                    </a:lnTo>
                    <a:lnTo>
                      <a:pt x="1" y="153"/>
                    </a:lnTo>
                    <a:lnTo>
                      <a:pt x="1" y="151"/>
                    </a:lnTo>
                    <a:lnTo>
                      <a:pt x="1" y="149"/>
                    </a:lnTo>
                    <a:lnTo>
                      <a:pt x="0" y="144"/>
                    </a:lnTo>
                    <a:lnTo>
                      <a:pt x="1" y="137"/>
                    </a:lnTo>
                    <a:lnTo>
                      <a:pt x="2" y="131"/>
                    </a:lnTo>
                    <a:lnTo>
                      <a:pt x="2" y="125"/>
                    </a:lnTo>
                    <a:lnTo>
                      <a:pt x="4" y="117"/>
                    </a:lnTo>
                    <a:lnTo>
                      <a:pt x="6" y="110"/>
                    </a:lnTo>
                    <a:lnTo>
                      <a:pt x="10" y="96"/>
                    </a:lnTo>
                    <a:lnTo>
                      <a:pt x="14" y="83"/>
                    </a:lnTo>
                    <a:lnTo>
                      <a:pt x="17" y="72"/>
                    </a:lnTo>
                    <a:lnTo>
                      <a:pt x="19" y="65"/>
                    </a:lnTo>
                    <a:lnTo>
                      <a:pt x="20" y="61"/>
                    </a:lnTo>
                    <a:lnTo>
                      <a:pt x="21" y="57"/>
                    </a:lnTo>
                    <a:lnTo>
                      <a:pt x="21" y="53"/>
                    </a:lnTo>
                    <a:lnTo>
                      <a:pt x="21" y="49"/>
                    </a:lnTo>
                    <a:lnTo>
                      <a:pt x="19" y="39"/>
                    </a:lnTo>
                    <a:lnTo>
                      <a:pt x="18" y="29"/>
                    </a:lnTo>
                    <a:lnTo>
                      <a:pt x="18" y="25"/>
                    </a:lnTo>
                    <a:lnTo>
                      <a:pt x="18" y="21"/>
                    </a:lnTo>
                    <a:lnTo>
                      <a:pt x="17" y="17"/>
                    </a:lnTo>
                    <a:lnTo>
                      <a:pt x="17" y="13"/>
                    </a:lnTo>
                    <a:lnTo>
                      <a:pt x="18" y="9"/>
                    </a:lnTo>
                    <a:lnTo>
                      <a:pt x="18" y="7"/>
                    </a:lnTo>
                    <a:lnTo>
                      <a:pt x="18" y="5"/>
                    </a:lnTo>
                    <a:lnTo>
                      <a:pt x="19" y="5"/>
                    </a:lnTo>
                    <a:lnTo>
                      <a:pt x="20" y="3"/>
                    </a:lnTo>
                    <a:lnTo>
                      <a:pt x="21" y="3"/>
                    </a:lnTo>
                    <a:lnTo>
                      <a:pt x="22" y="1"/>
                    </a:lnTo>
                    <a:lnTo>
                      <a:pt x="23" y="1"/>
                    </a:lnTo>
                    <a:lnTo>
                      <a:pt x="24" y="1"/>
                    </a:lnTo>
                    <a:lnTo>
                      <a:pt x="26" y="0"/>
                    </a:lnTo>
                    <a:close/>
                  </a:path>
                </a:pathLst>
              </a:custGeom>
              <a:solidFill>
                <a:srgbClr val="00468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3" name="íşḻïḓe"/>
              <p:cNvSpPr/>
              <p:nvPr userDrawn="1"/>
            </p:nvSpPr>
            <p:spPr bwMode="auto">
              <a:xfrm>
                <a:off x="5619751" y="3341688"/>
                <a:ext cx="211138" cy="244475"/>
              </a:xfrm>
              <a:custGeom>
                <a:avLst/>
                <a:gdLst>
                  <a:gd name="T0" fmla="*/ 126 w 133"/>
                  <a:gd name="T1" fmla="*/ 1 h 154"/>
                  <a:gd name="T2" fmla="*/ 133 w 133"/>
                  <a:gd name="T3" fmla="*/ 5 h 154"/>
                  <a:gd name="T4" fmla="*/ 131 w 133"/>
                  <a:gd name="T5" fmla="*/ 11 h 154"/>
                  <a:gd name="T6" fmla="*/ 125 w 133"/>
                  <a:gd name="T7" fmla="*/ 23 h 154"/>
                  <a:gd name="T8" fmla="*/ 115 w 133"/>
                  <a:gd name="T9" fmla="*/ 33 h 154"/>
                  <a:gd name="T10" fmla="*/ 96 w 133"/>
                  <a:gd name="T11" fmla="*/ 49 h 154"/>
                  <a:gd name="T12" fmla="*/ 89 w 133"/>
                  <a:gd name="T13" fmla="*/ 58 h 154"/>
                  <a:gd name="T14" fmla="*/ 89 w 133"/>
                  <a:gd name="T15" fmla="*/ 67 h 154"/>
                  <a:gd name="T16" fmla="*/ 84 w 133"/>
                  <a:gd name="T17" fmla="*/ 74 h 154"/>
                  <a:gd name="T18" fmla="*/ 85 w 133"/>
                  <a:gd name="T19" fmla="*/ 85 h 154"/>
                  <a:gd name="T20" fmla="*/ 82 w 133"/>
                  <a:gd name="T21" fmla="*/ 95 h 154"/>
                  <a:gd name="T22" fmla="*/ 80 w 133"/>
                  <a:gd name="T23" fmla="*/ 108 h 154"/>
                  <a:gd name="T24" fmla="*/ 84 w 133"/>
                  <a:gd name="T25" fmla="*/ 128 h 154"/>
                  <a:gd name="T26" fmla="*/ 86 w 133"/>
                  <a:gd name="T27" fmla="*/ 139 h 154"/>
                  <a:gd name="T28" fmla="*/ 85 w 133"/>
                  <a:gd name="T29" fmla="*/ 145 h 154"/>
                  <a:gd name="T30" fmla="*/ 83 w 133"/>
                  <a:gd name="T31" fmla="*/ 149 h 154"/>
                  <a:gd name="T32" fmla="*/ 78 w 133"/>
                  <a:gd name="T33" fmla="*/ 153 h 154"/>
                  <a:gd name="T34" fmla="*/ 71 w 133"/>
                  <a:gd name="T35" fmla="*/ 154 h 154"/>
                  <a:gd name="T36" fmla="*/ 59 w 133"/>
                  <a:gd name="T37" fmla="*/ 152 h 154"/>
                  <a:gd name="T38" fmla="*/ 51 w 133"/>
                  <a:gd name="T39" fmla="*/ 149 h 154"/>
                  <a:gd name="T40" fmla="*/ 44 w 133"/>
                  <a:gd name="T41" fmla="*/ 146 h 154"/>
                  <a:gd name="T42" fmla="*/ 39 w 133"/>
                  <a:gd name="T43" fmla="*/ 141 h 154"/>
                  <a:gd name="T44" fmla="*/ 36 w 133"/>
                  <a:gd name="T45" fmla="*/ 137 h 154"/>
                  <a:gd name="T46" fmla="*/ 34 w 133"/>
                  <a:gd name="T47" fmla="*/ 123 h 154"/>
                  <a:gd name="T48" fmla="*/ 34 w 133"/>
                  <a:gd name="T49" fmla="*/ 107 h 154"/>
                  <a:gd name="T50" fmla="*/ 33 w 133"/>
                  <a:gd name="T51" fmla="*/ 83 h 154"/>
                  <a:gd name="T52" fmla="*/ 27 w 133"/>
                  <a:gd name="T53" fmla="*/ 81 h 154"/>
                  <a:gd name="T54" fmla="*/ 18 w 133"/>
                  <a:gd name="T55" fmla="*/ 85 h 154"/>
                  <a:gd name="T56" fmla="*/ 7 w 133"/>
                  <a:gd name="T57" fmla="*/ 77 h 154"/>
                  <a:gd name="T58" fmla="*/ 1 w 133"/>
                  <a:gd name="T59" fmla="*/ 69 h 154"/>
                  <a:gd name="T60" fmla="*/ 3 w 133"/>
                  <a:gd name="T61" fmla="*/ 65 h 154"/>
                  <a:gd name="T62" fmla="*/ 8 w 133"/>
                  <a:gd name="T63" fmla="*/ 61 h 154"/>
                  <a:gd name="T64" fmla="*/ 19 w 133"/>
                  <a:gd name="T65" fmla="*/ 61 h 154"/>
                  <a:gd name="T66" fmla="*/ 27 w 133"/>
                  <a:gd name="T67" fmla="*/ 60 h 154"/>
                  <a:gd name="T68" fmla="*/ 34 w 133"/>
                  <a:gd name="T69" fmla="*/ 55 h 154"/>
                  <a:gd name="T70" fmla="*/ 40 w 133"/>
                  <a:gd name="T71" fmla="*/ 46 h 154"/>
                  <a:gd name="T72" fmla="*/ 43 w 133"/>
                  <a:gd name="T73" fmla="*/ 41 h 154"/>
                  <a:gd name="T74" fmla="*/ 43 w 133"/>
                  <a:gd name="T75" fmla="*/ 28 h 154"/>
                  <a:gd name="T76" fmla="*/ 44 w 133"/>
                  <a:gd name="T77" fmla="*/ 21 h 154"/>
                  <a:gd name="T78" fmla="*/ 48 w 133"/>
                  <a:gd name="T79" fmla="*/ 17 h 154"/>
                  <a:gd name="T80" fmla="*/ 51 w 133"/>
                  <a:gd name="T81" fmla="*/ 14 h 154"/>
                  <a:gd name="T82" fmla="*/ 59 w 133"/>
                  <a:gd name="T83" fmla="*/ 15 h 154"/>
                  <a:gd name="T84" fmla="*/ 63 w 133"/>
                  <a:gd name="T85" fmla="*/ 19 h 154"/>
                  <a:gd name="T86" fmla="*/ 75 w 133"/>
                  <a:gd name="T87" fmla="*/ 25 h 154"/>
                  <a:gd name="T88" fmla="*/ 89 w 133"/>
                  <a:gd name="T89" fmla="*/ 28 h 154"/>
                  <a:gd name="T90" fmla="*/ 99 w 133"/>
                  <a:gd name="T91" fmla="*/ 17 h 154"/>
                  <a:gd name="T92" fmla="*/ 111 w 133"/>
                  <a:gd name="T93" fmla="*/ 8 h 154"/>
                  <a:gd name="T94" fmla="*/ 116 w 133"/>
                  <a:gd name="T95" fmla="*/ 2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3" h="154">
                    <a:moveTo>
                      <a:pt x="117" y="0"/>
                    </a:moveTo>
                    <a:lnTo>
                      <a:pt x="122" y="0"/>
                    </a:lnTo>
                    <a:lnTo>
                      <a:pt x="126" y="1"/>
                    </a:lnTo>
                    <a:lnTo>
                      <a:pt x="130" y="1"/>
                    </a:lnTo>
                    <a:lnTo>
                      <a:pt x="133" y="2"/>
                    </a:lnTo>
                    <a:lnTo>
                      <a:pt x="133" y="5"/>
                    </a:lnTo>
                    <a:lnTo>
                      <a:pt x="133" y="7"/>
                    </a:lnTo>
                    <a:lnTo>
                      <a:pt x="132" y="9"/>
                    </a:lnTo>
                    <a:lnTo>
                      <a:pt x="131" y="11"/>
                    </a:lnTo>
                    <a:lnTo>
                      <a:pt x="130" y="15"/>
                    </a:lnTo>
                    <a:lnTo>
                      <a:pt x="127" y="19"/>
                    </a:lnTo>
                    <a:lnTo>
                      <a:pt x="125" y="23"/>
                    </a:lnTo>
                    <a:lnTo>
                      <a:pt x="122" y="27"/>
                    </a:lnTo>
                    <a:lnTo>
                      <a:pt x="119" y="30"/>
                    </a:lnTo>
                    <a:lnTo>
                      <a:pt x="115" y="33"/>
                    </a:lnTo>
                    <a:lnTo>
                      <a:pt x="107" y="40"/>
                    </a:lnTo>
                    <a:lnTo>
                      <a:pt x="99" y="45"/>
                    </a:lnTo>
                    <a:lnTo>
                      <a:pt x="96" y="49"/>
                    </a:lnTo>
                    <a:lnTo>
                      <a:pt x="94" y="52"/>
                    </a:lnTo>
                    <a:lnTo>
                      <a:pt x="91" y="55"/>
                    </a:lnTo>
                    <a:lnTo>
                      <a:pt x="89" y="58"/>
                    </a:lnTo>
                    <a:lnTo>
                      <a:pt x="89" y="61"/>
                    </a:lnTo>
                    <a:lnTo>
                      <a:pt x="89" y="64"/>
                    </a:lnTo>
                    <a:lnTo>
                      <a:pt x="89" y="67"/>
                    </a:lnTo>
                    <a:lnTo>
                      <a:pt x="89" y="69"/>
                    </a:lnTo>
                    <a:lnTo>
                      <a:pt x="87" y="72"/>
                    </a:lnTo>
                    <a:lnTo>
                      <a:pt x="84" y="74"/>
                    </a:lnTo>
                    <a:lnTo>
                      <a:pt x="85" y="78"/>
                    </a:lnTo>
                    <a:lnTo>
                      <a:pt x="85" y="81"/>
                    </a:lnTo>
                    <a:lnTo>
                      <a:pt x="85" y="85"/>
                    </a:lnTo>
                    <a:lnTo>
                      <a:pt x="86" y="89"/>
                    </a:lnTo>
                    <a:lnTo>
                      <a:pt x="83" y="92"/>
                    </a:lnTo>
                    <a:lnTo>
                      <a:pt x="82" y="95"/>
                    </a:lnTo>
                    <a:lnTo>
                      <a:pt x="81" y="99"/>
                    </a:lnTo>
                    <a:lnTo>
                      <a:pt x="80" y="104"/>
                    </a:lnTo>
                    <a:lnTo>
                      <a:pt x="80" y="108"/>
                    </a:lnTo>
                    <a:lnTo>
                      <a:pt x="81" y="112"/>
                    </a:lnTo>
                    <a:lnTo>
                      <a:pt x="83" y="121"/>
                    </a:lnTo>
                    <a:lnTo>
                      <a:pt x="84" y="128"/>
                    </a:lnTo>
                    <a:lnTo>
                      <a:pt x="85" y="132"/>
                    </a:lnTo>
                    <a:lnTo>
                      <a:pt x="86" y="136"/>
                    </a:lnTo>
                    <a:lnTo>
                      <a:pt x="86" y="139"/>
                    </a:lnTo>
                    <a:lnTo>
                      <a:pt x="86" y="142"/>
                    </a:lnTo>
                    <a:lnTo>
                      <a:pt x="85" y="144"/>
                    </a:lnTo>
                    <a:lnTo>
                      <a:pt x="85" y="145"/>
                    </a:lnTo>
                    <a:lnTo>
                      <a:pt x="84" y="146"/>
                    </a:lnTo>
                    <a:lnTo>
                      <a:pt x="83" y="148"/>
                    </a:lnTo>
                    <a:lnTo>
                      <a:pt x="83" y="149"/>
                    </a:lnTo>
                    <a:lnTo>
                      <a:pt x="81" y="150"/>
                    </a:lnTo>
                    <a:lnTo>
                      <a:pt x="79" y="152"/>
                    </a:lnTo>
                    <a:lnTo>
                      <a:pt x="78" y="153"/>
                    </a:lnTo>
                    <a:lnTo>
                      <a:pt x="75" y="153"/>
                    </a:lnTo>
                    <a:lnTo>
                      <a:pt x="73" y="154"/>
                    </a:lnTo>
                    <a:lnTo>
                      <a:pt x="71" y="154"/>
                    </a:lnTo>
                    <a:lnTo>
                      <a:pt x="69" y="154"/>
                    </a:lnTo>
                    <a:lnTo>
                      <a:pt x="64" y="153"/>
                    </a:lnTo>
                    <a:lnTo>
                      <a:pt x="59" y="152"/>
                    </a:lnTo>
                    <a:lnTo>
                      <a:pt x="56" y="151"/>
                    </a:lnTo>
                    <a:lnTo>
                      <a:pt x="54" y="150"/>
                    </a:lnTo>
                    <a:lnTo>
                      <a:pt x="51" y="149"/>
                    </a:lnTo>
                    <a:lnTo>
                      <a:pt x="48" y="149"/>
                    </a:lnTo>
                    <a:lnTo>
                      <a:pt x="46" y="148"/>
                    </a:lnTo>
                    <a:lnTo>
                      <a:pt x="44" y="146"/>
                    </a:lnTo>
                    <a:lnTo>
                      <a:pt x="43" y="145"/>
                    </a:lnTo>
                    <a:lnTo>
                      <a:pt x="41" y="143"/>
                    </a:lnTo>
                    <a:lnTo>
                      <a:pt x="39" y="141"/>
                    </a:lnTo>
                    <a:lnTo>
                      <a:pt x="39" y="140"/>
                    </a:lnTo>
                    <a:lnTo>
                      <a:pt x="37" y="138"/>
                    </a:lnTo>
                    <a:lnTo>
                      <a:pt x="36" y="137"/>
                    </a:lnTo>
                    <a:lnTo>
                      <a:pt x="35" y="132"/>
                    </a:lnTo>
                    <a:lnTo>
                      <a:pt x="35" y="128"/>
                    </a:lnTo>
                    <a:lnTo>
                      <a:pt x="34" y="123"/>
                    </a:lnTo>
                    <a:lnTo>
                      <a:pt x="34" y="118"/>
                    </a:lnTo>
                    <a:lnTo>
                      <a:pt x="34" y="113"/>
                    </a:lnTo>
                    <a:lnTo>
                      <a:pt x="34" y="107"/>
                    </a:lnTo>
                    <a:lnTo>
                      <a:pt x="35" y="96"/>
                    </a:lnTo>
                    <a:lnTo>
                      <a:pt x="35" y="84"/>
                    </a:lnTo>
                    <a:lnTo>
                      <a:pt x="33" y="83"/>
                    </a:lnTo>
                    <a:lnTo>
                      <a:pt x="31" y="82"/>
                    </a:lnTo>
                    <a:lnTo>
                      <a:pt x="30" y="81"/>
                    </a:lnTo>
                    <a:lnTo>
                      <a:pt x="27" y="81"/>
                    </a:lnTo>
                    <a:lnTo>
                      <a:pt x="23" y="82"/>
                    </a:lnTo>
                    <a:lnTo>
                      <a:pt x="21" y="84"/>
                    </a:lnTo>
                    <a:lnTo>
                      <a:pt x="18" y="85"/>
                    </a:lnTo>
                    <a:lnTo>
                      <a:pt x="15" y="85"/>
                    </a:lnTo>
                    <a:lnTo>
                      <a:pt x="11" y="81"/>
                    </a:lnTo>
                    <a:lnTo>
                      <a:pt x="7" y="77"/>
                    </a:lnTo>
                    <a:lnTo>
                      <a:pt x="4" y="75"/>
                    </a:lnTo>
                    <a:lnTo>
                      <a:pt x="3" y="73"/>
                    </a:lnTo>
                    <a:lnTo>
                      <a:pt x="1" y="69"/>
                    </a:lnTo>
                    <a:lnTo>
                      <a:pt x="0" y="67"/>
                    </a:lnTo>
                    <a:lnTo>
                      <a:pt x="2" y="66"/>
                    </a:lnTo>
                    <a:lnTo>
                      <a:pt x="3" y="65"/>
                    </a:lnTo>
                    <a:lnTo>
                      <a:pt x="5" y="65"/>
                    </a:lnTo>
                    <a:lnTo>
                      <a:pt x="6" y="64"/>
                    </a:lnTo>
                    <a:lnTo>
                      <a:pt x="8" y="61"/>
                    </a:lnTo>
                    <a:lnTo>
                      <a:pt x="11" y="61"/>
                    </a:lnTo>
                    <a:lnTo>
                      <a:pt x="15" y="61"/>
                    </a:lnTo>
                    <a:lnTo>
                      <a:pt x="19" y="61"/>
                    </a:lnTo>
                    <a:lnTo>
                      <a:pt x="22" y="61"/>
                    </a:lnTo>
                    <a:lnTo>
                      <a:pt x="26" y="61"/>
                    </a:lnTo>
                    <a:lnTo>
                      <a:pt x="27" y="60"/>
                    </a:lnTo>
                    <a:lnTo>
                      <a:pt x="30" y="58"/>
                    </a:lnTo>
                    <a:lnTo>
                      <a:pt x="31" y="57"/>
                    </a:lnTo>
                    <a:lnTo>
                      <a:pt x="34" y="55"/>
                    </a:lnTo>
                    <a:lnTo>
                      <a:pt x="37" y="51"/>
                    </a:lnTo>
                    <a:lnTo>
                      <a:pt x="40" y="48"/>
                    </a:lnTo>
                    <a:lnTo>
                      <a:pt x="40" y="46"/>
                    </a:lnTo>
                    <a:lnTo>
                      <a:pt x="41" y="45"/>
                    </a:lnTo>
                    <a:lnTo>
                      <a:pt x="42" y="42"/>
                    </a:lnTo>
                    <a:lnTo>
                      <a:pt x="43" y="41"/>
                    </a:lnTo>
                    <a:lnTo>
                      <a:pt x="43" y="36"/>
                    </a:lnTo>
                    <a:lnTo>
                      <a:pt x="43" y="32"/>
                    </a:lnTo>
                    <a:lnTo>
                      <a:pt x="43" y="28"/>
                    </a:lnTo>
                    <a:lnTo>
                      <a:pt x="43" y="24"/>
                    </a:lnTo>
                    <a:lnTo>
                      <a:pt x="43" y="22"/>
                    </a:lnTo>
                    <a:lnTo>
                      <a:pt x="44" y="21"/>
                    </a:lnTo>
                    <a:lnTo>
                      <a:pt x="46" y="19"/>
                    </a:lnTo>
                    <a:lnTo>
                      <a:pt x="47" y="18"/>
                    </a:lnTo>
                    <a:lnTo>
                      <a:pt x="48" y="17"/>
                    </a:lnTo>
                    <a:lnTo>
                      <a:pt x="49" y="16"/>
                    </a:lnTo>
                    <a:lnTo>
                      <a:pt x="50" y="15"/>
                    </a:lnTo>
                    <a:lnTo>
                      <a:pt x="51" y="14"/>
                    </a:lnTo>
                    <a:lnTo>
                      <a:pt x="55" y="13"/>
                    </a:lnTo>
                    <a:lnTo>
                      <a:pt x="59" y="13"/>
                    </a:lnTo>
                    <a:lnTo>
                      <a:pt x="59" y="15"/>
                    </a:lnTo>
                    <a:lnTo>
                      <a:pt x="61" y="16"/>
                    </a:lnTo>
                    <a:lnTo>
                      <a:pt x="62" y="17"/>
                    </a:lnTo>
                    <a:lnTo>
                      <a:pt x="63" y="19"/>
                    </a:lnTo>
                    <a:lnTo>
                      <a:pt x="67" y="21"/>
                    </a:lnTo>
                    <a:lnTo>
                      <a:pt x="71" y="23"/>
                    </a:lnTo>
                    <a:lnTo>
                      <a:pt x="75" y="25"/>
                    </a:lnTo>
                    <a:lnTo>
                      <a:pt x="80" y="26"/>
                    </a:lnTo>
                    <a:lnTo>
                      <a:pt x="85" y="27"/>
                    </a:lnTo>
                    <a:lnTo>
                      <a:pt x="89" y="28"/>
                    </a:lnTo>
                    <a:lnTo>
                      <a:pt x="91" y="24"/>
                    </a:lnTo>
                    <a:lnTo>
                      <a:pt x="95" y="21"/>
                    </a:lnTo>
                    <a:lnTo>
                      <a:pt x="99" y="17"/>
                    </a:lnTo>
                    <a:lnTo>
                      <a:pt x="103" y="15"/>
                    </a:lnTo>
                    <a:lnTo>
                      <a:pt x="107" y="11"/>
                    </a:lnTo>
                    <a:lnTo>
                      <a:pt x="111" y="8"/>
                    </a:lnTo>
                    <a:lnTo>
                      <a:pt x="113" y="6"/>
                    </a:lnTo>
                    <a:lnTo>
                      <a:pt x="115" y="4"/>
                    </a:lnTo>
                    <a:lnTo>
                      <a:pt x="116" y="2"/>
                    </a:lnTo>
                    <a:lnTo>
                      <a:pt x="117" y="0"/>
                    </a:lnTo>
                    <a:close/>
                  </a:path>
                </a:pathLst>
              </a:custGeom>
              <a:solidFill>
                <a:srgbClr val="00468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grpSp>
        <p:grpSp>
          <p:nvGrpSpPr>
            <p:cNvPr id="17" name="ïśľiḓê"/>
            <p:cNvGrpSpPr/>
            <p:nvPr userDrawn="1"/>
          </p:nvGrpSpPr>
          <p:grpSpPr>
            <a:xfrm>
              <a:off x="4302126" y="4013201"/>
              <a:ext cx="5973762" cy="336550"/>
              <a:chOff x="4302126" y="4013201"/>
              <a:chExt cx="5973762" cy="336550"/>
            </a:xfrm>
          </p:grpSpPr>
          <p:sp>
            <p:nvSpPr>
              <p:cNvPr id="18" name="ïşļïḍè"/>
              <p:cNvSpPr/>
              <p:nvPr userDrawn="1"/>
            </p:nvSpPr>
            <p:spPr bwMode="auto">
              <a:xfrm>
                <a:off x="4302126" y="4032251"/>
                <a:ext cx="141288" cy="234950"/>
              </a:xfrm>
              <a:custGeom>
                <a:avLst/>
                <a:gdLst>
                  <a:gd name="T0" fmla="*/ 87 w 89"/>
                  <a:gd name="T1" fmla="*/ 91 h 148"/>
                  <a:gd name="T2" fmla="*/ 82 w 89"/>
                  <a:gd name="T3" fmla="*/ 82 h 148"/>
                  <a:gd name="T4" fmla="*/ 74 w 89"/>
                  <a:gd name="T5" fmla="*/ 74 h 148"/>
                  <a:gd name="T6" fmla="*/ 63 w 89"/>
                  <a:gd name="T7" fmla="*/ 66 h 148"/>
                  <a:gd name="T8" fmla="*/ 51 w 89"/>
                  <a:gd name="T9" fmla="*/ 58 h 148"/>
                  <a:gd name="T10" fmla="*/ 35 w 89"/>
                  <a:gd name="T11" fmla="*/ 49 h 148"/>
                  <a:gd name="T12" fmla="*/ 27 w 89"/>
                  <a:gd name="T13" fmla="*/ 40 h 148"/>
                  <a:gd name="T14" fmla="*/ 26 w 89"/>
                  <a:gd name="T15" fmla="*/ 35 h 148"/>
                  <a:gd name="T16" fmla="*/ 26 w 89"/>
                  <a:gd name="T17" fmla="*/ 29 h 148"/>
                  <a:gd name="T18" fmla="*/ 27 w 89"/>
                  <a:gd name="T19" fmla="*/ 22 h 148"/>
                  <a:gd name="T20" fmla="*/ 31 w 89"/>
                  <a:gd name="T21" fmla="*/ 18 h 148"/>
                  <a:gd name="T22" fmla="*/ 36 w 89"/>
                  <a:gd name="T23" fmla="*/ 14 h 148"/>
                  <a:gd name="T24" fmla="*/ 43 w 89"/>
                  <a:gd name="T25" fmla="*/ 13 h 148"/>
                  <a:gd name="T26" fmla="*/ 52 w 89"/>
                  <a:gd name="T27" fmla="*/ 12 h 148"/>
                  <a:gd name="T28" fmla="*/ 63 w 89"/>
                  <a:gd name="T29" fmla="*/ 17 h 148"/>
                  <a:gd name="T30" fmla="*/ 71 w 89"/>
                  <a:gd name="T31" fmla="*/ 26 h 148"/>
                  <a:gd name="T32" fmla="*/ 75 w 89"/>
                  <a:gd name="T33" fmla="*/ 29 h 148"/>
                  <a:gd name="T34" fmla="*/ 79 w 89"/>
                  <a:gd name="T35" fmla="*/ 20 h 148"/>
                  <a:gd name="T36" fmla="*/ 82 w 89"/>
                  <a:gd name="T37" fmla="*/ 12 h 148"/>
                  <a:gd name="T38" fmla="*/ 75 w 89"/>
                  <a:gd name="T39" fmla="*/ 6 h 148"/>
                  <a:gd name="T40" fmla="*/ 63 w 89"/>
                  <a:gd name="T41" fmla="*/ 2 h 148"/>
                  <a:gd name="T42" fmla="*/ 49 w 89"/>
                  <a:gd name="T43" fmla="*/ 0 h 148"/>
                  <a:gd name="T44" fmla="*/ 33 w 89"/>
                  <a:gd name="T45" fmla="*/ 2 h 148"/>
                  <a:gd name="T46" fmla="*/ 21 w 89"/>
                  <a:gd name="T47" fmla="*/ 7 h 148"/>
                  <a:gd name="T48" fmla="*/ 11 w 89"/>
                  <a:gd name="T49" fmla="*/ 15 h 148"/>
                  <a:gd name="T50" fmla="*/ 5 w 89"/>
                  <a:gd name="T51" fmla="*/ 26 h 148"/>
                  <a:gd name="T52" fmla="*/ 1 w 89"/>
                  <a:gd name="T53" fmla="*/ 39 h 148"/>
                  <a:gd name="T54" fmla="*/ 2 w 89"/>
                  <a:gd name="T55" fmla="*/ 50 h 148"/>
                  <a:gd name="T56" fmla="*/ 5 w 89"/>
                  <a:gd name="T57" fmla="*/ 61 h 148"/>
                  <a:gd name="T58" fmla="*/ 10 w 89"/>
                  <a:gd name="T59" fmla="*/ 70 h 148"/>
                  <a:gd name="T60" fmla="*/ 18 w 89"/>
                  <a:gd name="T61" fmla="*/ 78 h 148"/>
                  <a:gd name="T62" fmla="*/ 28 w 89"/>
                  <a:gd name="T63" fmla="*/ 85 h 148"/>
                  <a:gd name="T64" fmla="*/ 43 w 89"/>
                  <a:gd name="T65" fmla="*/ 92 h 148"/>
                  <a:gd name="T66" fmla="*/ 56 w 89"/>
                  <a:gd name="T67" fmla="*/ 102 h 148"/>
                  <a:gd name="T68" fmla="*/ 60 w 89"/>
                  <a:gd name="T69" fmla="*/ 107 h 148"/>
                  <a:gd name="T70" fmla="*/ 63 w 89"/>
                  <a:gd name="T71" fmla="*/ 112 h 148"/>
                  <a:gd name="T72" fmla="*/ 63 w 89"/>
                  <a:gd name="T73" fmla="*/ 119 h 148"/>
                  <a:gd name="T74" fmla="*/ 61 w 89"/>
                  <a:gd name="T75" fmla="*/ 125 h 148"/>
                  <a:gd name="T76" fmla="*/ 58 w 89"/>
                  <a:gd name="T77" fmla="*/ 130 h 148"/>
                  <a:gd name="T78" fmla="*/ 53 w 89"/>
                  <a:gd name="T79" fmla="*/ 134 h 148"/>
                  <a:gd name="T80" fmla="*/ 47 w 89"/>
                  <a:gd name="T81" fmla="*/ 136 h 148"/>
                  <a:gd name="T82" fmla="*/ 39 w 89"/>
                  <a:gd name="T83" fmla="*/ 137 h 148"/>
                  <a:gd name="T84" fmla="*/ 31 w 89"/>
                  <a:gd name="T85" fmla="*/ 136 h 148"/>
                  <a:gd name="T86" fmla="*/ 23 w 89"/>
                  <a:gd name="T87" fmla="*/ 134 h 148"/>
                  <a:gd name="T88" fmla="*/ 18 w 89"/>
                  <a:gd name="T89" fmla="*/ 130 h 148"/>
                  <a:gd name="T90" fmla="*/ 14 w 89"/>
                  <a:gd name="T91" fmla="*/ 124 h 148"/>
                  <a:gd name="T92" fmla="*/ 11 w 89"/>
                  <a:gd name="T93" fmla="*/ 117 h 148"/>
                  <a:gd name="T94" fmla="*/ 5 w 89"/>
                  <a:gd name="T95" fmla="*/ 121 h 148"/>
                  <a:gd name="T96" fmla="*/ 0 w 89"/>
                  <a:gd name="T97" fmla="*/ 141 h 148"/>
                  <a:gd name="T98" fmla="*/ 12 w 89"/>
                  <a:gd name="T99" fmla="*/ 146 h 148"/>
                  <a:gd name="T100" fmla="*/ 25 w 89"/>
                  <a:gd name="T101" fmla="*/ 147 h 148"/>
                  <a:gd name="T102" fmla="*/ 40 w 89"/>
                  <a:gd name="T103" fmla="*/ 148 h 148"/>
                  <a:gd name="T104" fmla="*/ 57 w 89"/>
                  <a:gd name="T105" fmla="*/ 145 h 148"/>
                  <a:gd name="T106" fmla="*/ 70 w 89"/>
                  <a:gd name="T107" fmla="*/ 139 h 148"/>
                  <a:gd name="T108" fmla="*/ 80 w 89"/>
                  <a:gd name="T109" fmla="*/ 130 h 148"/>
                  <a:gd name="T110" fmla="*/ 86 w 89"/>
                  <a:gd name="T111" fmla="*/ 118 h 148"/>
                  <a:gd name="T112" fmla="*/ 89 w 89"/>
                  <a:gd name="T113" fmla="*/ 103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9" h="148">
                    <a:moveTo>
                      <a:pt x="88" y="97"/>
                    </a:moveTo>
                    <a:lnTo>
                      <a:pt x="87" y="94"/>
                    </a:lnTo>
                    <a:lnTo>
                      <a:pt x="87" y="91"/>
                    </a:lnTo>
                    <a:lnTo>
                      <a:pt x="85" y="88"/>
                    </a:lnTo>
                    <a:lnTo>
                      <a:pt x="83" y="85"/>
                    </a:lnTo>
                    <a:lnTo>
                      <a:pt x="82" y="82"/>
                    </a:lnTo>
                    <a:lnTo>
                      <a:pt x="79" y="79"/>
                    </a:lnTo>
                    <a:lnTo>
                      <a:pt x="77" y="77"/>
                    </a:lnTo>
                    <a:lnTo>
                      <a:pt x="74" y="74"/>
                    </a:lnTo>
                    <a:lnTo>
                      <a:pt x="71" y="71"/>
                    </a:lnTo>
                    <a:lnTo>
                      <a:pt x="67" y="69"/>
                    </a:lnTo>
                    <a:lnTo>
                      <a:pt x="63" y="66"/>
                    </a:lnTo>
                    <a:lnTo>
                      <a:pt x="59" y="63"/>
                    </a:lnTo>
                    <a:lnTo>
                      <a:pt x="55" y="61"/>
                    </a:lnTo>
                    <a:lnTo>
                      <a:pt x="51" y="58"/>
                    </a:lnTo>
                    <a:lnTo>
                      <a:pt x="45" y="55"/>
                    </a:lnTo>
                    <a:lnTo>
                      <a:pt x="40" y="52"/>
                    </a:lnTo>
                    <a:lnTo>
                      <a:pt x="35" y="49"/>
                    </a:lnTo>
                    <a:lnTo>
                      <a:pt x="32" y="46"/>
                    </a:lnTo>
                    <a:lnTo>
                      <a:pt x="29" y="42"/>
                    </a:lnTo>
                    <a:lnTo>
                      <a:pt x="27" y="40"/>
                    </a:lnTo>
                    <a:lnTo>
                      <a:pt x="27" y="38"/>
                    </a:lnTo>
                    <a:lnTo>
                      <a:pt x="26" y="36"/>
                    </a:lnTo>
                    <a:lnTo>
                      <a:pt x="26" y="35"/>
                    </a:lnTo>
                    <a:lnTo>
                      <a:pt x="26" y="34"/>
                    </a:lnTo>
                    <a:lnTo>
                      <a:pt x="26" y="30"/>
                    </a:lnTo>
                    <a:lnTo>
                      <a:pt x="26" y="29"/>
                    </a:lnTo>
                    <a:lnTo>
                      <a:pt x="27" y="26"/>
                    </a:lnTo>
                    <a:lnTo>
                      <a:pt x="27" y="25"/>
                    </a:lnTo>
                    <a:lnTo>
                      <a:pt x="27" y="22"/>
                    </a:lnTo>
                    <a:lnTo>
                      <a:pt x="29" y="21"/>
                    </a:lnTo>
                    <a:lnTo>
                      <a:pt x="30" y="19"/>
                    </a:lnTo>
                    <a:lnTo>
                      <a:pt x="31" y="18"/>
                    </a:lnTo>
                    <a:lnTo>
                      <a:pt x="33" y="17"/>
                    </a:lnTo>
                    <a:lnTo>
                      <a:pt x="35" y="15"/>
                    </a:lnTo>
                    <a:lnTo>
                      <a:pt x="36" y="14"/>
                    </a:lnTo>
                    <a:lnTo>
                      <a:pt x="39" y="14"/>
                    </a:lnTo>
                    <a:lnTo>
                      <a:pt x="40" y="13"/>
                    </a:lnTo>
                    <a:lnTo>
                      <a:pt x="43" y="13"/>
                    </a:lnTo>
                    <a:lnTo>
                      <a:pt x="46" y="12"/>
                    </a:lnTo>
                    <a:lnTo>
                      <a:pt x="48" y="12"/>
                    </a:lnTo>
                    <a:lnTo>
                      <a:pt x="52" y="12"/>
                    </a:lnTo>
                    <a:lnTo>
                      <a:pt x="56" y="14"/>
                    </a:lnTo>
                    <a:lnTo>
                      <a:pt x="59" y="14"/>
                    </a:lnTo>
                    <a:lnTo>
                      <a:pt x="63" y="17"/>
                    </a:lnTo>
                    <a:lnTo>
                      <a:pt x="66" y="19"/>
                    </a:lnTo>
                    <a:lnTo>
                      <a:pt x="68" y="22"/>
                    </a:lnTo>
                    <a:lnTo>
                      <a:pt x="71" y="26"/>
                    </a:lnTo>
                    <a:lnTo>
                      <a:pt x="73" y="30"/>
                    </a:lnTo>
                    <a:lnTo>
                      <a:pt x="75" y="30"/>
                    </a:lnTo>
                    <a:lnTo>
                      <a:pt x="75" y="29"/>
                    </a:lnTo>
                    <a:lnTo>
                      <a:pt x="77" y="26"/>
                    </a:lnTo>
                    <a:lnTo>
                      <a:pt x="77" y="24"/>
                    </a:lnTo>
                    <a:lnTo>
                      <a:pt x="79" y="20"/>
                    </a:lnTo>
                    <a:lnTo>
                      <a:pt x="79" y="18"/>
                    </a:lnTo>
                    <a:lnTo>
                      <a:pt x="81" y="14"/>
                    </a:lnTo>
                    <a:lnTo>
                      <a:pt x="82" y="12"/>
                    </a:lnTo>
                    <a:lnTo>
                      <a:pt x="83" y="10"/>
                    </a:lnTo>
                    <a:lnTo>
                      <a:pt x="79" y="8"/>
                    </a:lnTo>
                    <a:lnTo>
                      <a:pt x="75" y="6"/>
                    </a:lnTo>
                    <a:lnTo>
                      <a:pt x="71" y="4"/>
                    </a:lnTo>
                    <a:lnTo>
                      <a:pt x="67" y="2"/>
                    </a:lnTo>
                    <a:lnTo>
                      <a:pt x="63" y="2"/>
                    </a:lnTo>
                    <a:lnTo>
                      <a:pt x="59" y="1"/>
                    </a:lnTo>
                    <a:lnTo>
                      <a:pt x="54" y="0"/>
                    </a:lnTo>
                    <a:lnTo>
                      <a:pt x="49" y="0"/>
                    </a:lnTo>
                    <a:lnTo>
                      <a:pt x="43" y="1"/>
                    </a:lnTo>
                    <a:lnTo>
                      <a:pt x="38" y="1"/>
                    </a:lnTo>
                    <a:lnTo>
                      <a:pt x="33" y="2"/>
                    </a:lnTo>
                    <a:lnTo>
                      <a:pt x="29" y="3"/>
                    </a:lnTo>
                    <a:lnTo>
                      <a:pt x="25" y="6"/>
                    </a:lnTo>
                    <a:lnTo>
                      <a:pt x="21" y="7"/>
                    </a:lnTo>
                    <a:lnTo>
                      <a:pt x="17" y="10"/>
                    </a:lnTo>
                    <a:lnTo>
                      <a:pt x="14" y="12"/>
                    </a:lnTo>
                    <a:lnTo>
                      <a:pt x="11" y="15"/>
                    </a:lnTo>
                    <a:lnTo>
                      <a:pt x="8" y="18"/>
                    </a:lnTo>
                    <a:lnTo>
                      <a:pt x="7" y="22"/>
                    </a:lnTo>
                    <a:lnTo>
                      <a:pt x="5" y="26"/>
                    </a:lnTo>
                    <a:lnTo>
                      <a:pt x="3" y="30"/>
                    </a:lnTo>
                    <a:lnTo>
                      <a:pt x="3" y="34"/>
                    </a:lnTo>
                    <a:lnTo>
                      <a:pt x="1" y="39"/>
                    </a:lnTo>
                    <a:lnTo>
                      <a:pt x="1" y="44"/>
                    </a:lnTo>
                    <a:lnTo>
                      <a:pt x="1" y="47"/>
                    </a:lnTo>
                    <a:lnTo>
                      <a:pt x="2" y="50"/>
                    </a:lnTo>
                    <a:lnTo>
                      <a:pt x="3" y="54"/>
                    </a:lnTo>
                    <a:lnTo>
                      <a:pt x="3" y="58"/>
                    </a:lnTo>
                    <a:lnTo>
                      <a:pt x="5" y="61"/>
                    </a:lnTo>
                    <a:lnTo>
                      <a:pt x="6" y="64"/>
                    </a:lnTo>
                    <a:lnTo>
                      <a:pt x="8" y="66"/>
                    </a:lnTo>
                    <a:lnTo>
                      <a:pt x="10" y="70"/>
                    </a:lnTo>
                    <a:lnTo>
                      <a:pt x="12" y="72"/>
                    </a:lnTo>
                    <a:lnTo>
                      <a:pt x="15" y="75"/>
                    </a:lnTo>
                    <a:lnTo>
                      <a:pt x="18" y="78"/>
                    </a:lnTo>
                    <a:lnTo>
                      <a:pt x="21" y="80"/>
                    </a:lnTo>
                    <a:lnTo>
                      <a:pt x="24" y="82"/>
                    </a:lnTo>
                    <a:lnTo>
                      <a:pt x="28" y="85"/>
                    </a:lnTo>
                    <a:lnTo>
                      <a:pt x="32" y="86"/>
                    </a:lnTo>
                    <a:lnTo>
                      <a:pt x="36" y="89"/>
                    </a:lnTo>
                    <a:lnTo>
                      <a:pt x="43" y="92"/>
                    </a:lnTo>
                    <a:lnTo>
                      <a:pt x="48" y="95"/>
                    </a:lnTo>
                    <a:lnTo>
                      <a:pt x="53" y="99"/>
                    </a:lnTo>
                    <a:lnTo>
                      <a:pt x="56" y="102"/>
                    </a:lnTo>
                    <a:lnTo>
                      <a:pt x="58" y="103"/>
                    </a:lnTo>
                    <a:lnTo>
                      <a:pt x="59" y="105"/>
                    </a:lnTo>
                    <a:lnTo>
                      <a:pt x="60" y="107"/>
                    </a:lnTo>
                    <a:lnTo>
                      <a:pt x="62" y="109"/>
                    </a:lnTo>
                    <a:lnTo>
                      <a:pt x="62" y="111"/>
                    </a:lnTo>
                    <a:lnTo>
                      <a:pt x="63" y="112"/>
                    </a:lnTo>
                    <a:lnTo>
                      <a:pt x="63" y="114"/>
                    </a:lnTo>
                    <a:lnTo>
                      <a:pt x="63" y="115"/>
                    </a:lnTo>
                    <a:lnTo>
                      <a:pt x="63" y="119"/>
                    </a:lnTo>
                    <a:lnTo>
                      <a:pt x="63" y="121"/>
                    </a:lnTo>
                    <a:lnTo>
                      <a:pt x="62" y="123"/>
                    </a:lnTo>
                    <a:lnTo>
                      <a:pt x="61" y="125"/>
                    </a:lnTo>
                    <a:lnTo>
                      <a:pt x="60" y="127"/>
                    </a:lnTo>
                    <a:lnTo>
                      <a:pt x="59" y="128"/>
                    </a:lnTo>
                    <a:lnTo>
                      <a:pt x="58" y="130"/>
                    </a:lnTo>
                    <a:lnTo>
                      <a:pt x="56" y="131"/>
                    </a:lnTo>
                    <a:lnTo>
                      <a:pt x="55" y="132"/>
                    </a:lnTo>
                    <a:lnTo>
                      <a:pt x="53" y="134"/>
                    </a:lnTo>
                    <a:lnTo>
                      <a:pt x="51" y="135"/>
                    </a:lnTo>
                    <a:lnTo>
                      <a:pt x="49" y="135"/>
                    </a:lnTo>
                    <a:lnTo>
                      <a:pt x="47" y="136"/>
                    </a:lnTo>
                    <a:lnTo>
                      <a:pt x="44" y="136"/>
                    </a:lnTo>
                    <a:lnTo>
                      <a:pt x="42" y="137"/>
                    </a:lnTo>
                    <a:lnTo>
                      <a:pt x="39" y="137"/>
                    </a:lnTo>
                    <a:lnTo>
                      <a:pt x="36" y="137"/>
                    </a:lnTo>
                    <a:lnTo>
                      <a:pt x="33" y="136"/>
                    </a:lnTo>
                    <a:lnTo>
                      <a:pt x="31" y="136"/>
                    </a:lnTo>
                    <a:lnTo>
                      <a:pt x="28" y="135"/>
                    </a:lnTo>
                    <a:lnTo>
                      <a:pt x="26" y="135"/>
                    </a:lnTo>
                    <a:lnTo>
                      <a:pt x="23" y="134"/>
                    </a:lnTo>
                    <a:lnTo>
                      <a:pt x="21" y="132"/>
                    </a:lnTo>
                    <a:lnTo>
                      <a:pt x="19" y="131"/>
                    </a:lnTo>
                    <a:lnTo>
                      <a:pt x="18" y="130"/>
                    </a:lnTo>
                    <a:lnTo>
                      <a:pt x="16" y="128"/>
                    </a:lnTo>
                    <a:lnTo>
                      <a:pt x="15" y="126"/>
                    </a:lnTo>
                    <a:lnTo>
                      <a:pt x="14" y="124"/>
                    </a:lnTo>
                    <a:lnTo>
                      <a:pt x="12" y="122"/>
                    </a:lnTo>
                    <a:lnTo>
                      <a:pt x="11" y="119"/>
                    </a:lnTo>
                    <a:lnTo>
                      <a:pt x="11" y="117"/>
                    </a:lnTo>
                    <a:lnTo>
                      <a:pt x="10" y="114"/>
                    </a:lnTo>
                    <a:lnTo>
                      <a:pt x="6" y="114"/>
                    </a:lnTo>
                    <a:lnTo>
                      <a:pt x="5" y="121"/>
                    </a:lnTo>
                    <a:lnTo>
                      <a:pt x="3" y="128"/>
                    </a:lnTo>
                    <a:lnTo>
                      <a:pt x="3" y="135"/>
                    </a:lnTo>
                    <a:lnTo>
                      <a:pt x="0" y="141"/>
                    </a:lnTo>
                    <a:lnTo>
                      <a:pt x="4" y="143"/>
                    </a:lnTo>
                    <a:lnTo>
                      <a:pt x="8" y="144"/>
                    </a:lnTo>
                    <a:lnTo>
                      <a:pt x="12" y="146"/>
                    </a:lnTo>
                    <a:lnTo>
                      <a:pt x="17" y="147"/>
                    </a:lnTo>
                    <a:lnTo>
                      <a:pt x="21" y="147"/>
                    </a:lnTo>
                    <a:lnTo>
                      <a:pt x="25" y="147"/>
                    </a:lnTo>
                    <a:lnTo>
                      <a:pt x="29" y="148"/>
                    </a:lnTo>
                    <a:lnTo>
                      <a:pt x="34" y="148"/>
                    </a:lnTo>
                    <a:lnTo>
                      <a:pt x="40" y="148"/>
                    </a:lnTo>
                    <a:lnTo>
                      <a:pt x="46" y="147"/>
                    </a:lnTo>
                    <a:lnTo>
                      <a:pt x="51" y="146"/>
                    </a:lnTo>
                    <a:lnTo>
                      <a:pt x="57" y="145"/>
                    </a:lnTo>
                    <a:lnTo>
                      <a:pt x="62" y="143"/>
                    </a:lnTo>
                    <a:lnTo>
                      <a:pt x="66" y="141"/>
                    </a:lnTo>
                    <a:lnTo>
                      <a:pt x="70" y="139"/>
                    </a:lnTo>
                    <a:lnTo>
                      <a:pt x="74" y="136"/>
                    </a:lnTo>
                    <a:lnTo>
                      <a:pt x="77" y="133"/>
                    </a:lnTo>
                    <a:lnTo>
                      <a:pt x="80" y="130"/>
                    </a:lnTo>
                    <a:lnTo>
                      <a:pt x="83" y="127"/>
                    </a:lnTo>
                    <a:lnTo>
                      <a:pt x="84" y="123"/>
                    </a:lnTo>
                    <a:lnTo>
                      <a:pt x="86" y="118"/>
                    </a:lnTo>
                    <a:lnTo>
                      <a:pt x="87" y="114"/>
                    </a:lnTo>
                    <a:lnTo>
                      <a:pt x="88" y="109"/>
                    </a:lnTo>
                    <a:lnTo>
                      <a:pt x="89" y="103"/>
                    </a:lnTo>
                    <a:lnTo>
                      <a:pt x="89" y="100"/>
                    </a:lnTo>
                    <a:lnTo>
                      <a:pt x="88" y="97"/>
                    </a:lnTo>
                    <a:close/>
                  </a:path>
                </a:pathLst>
              </a:custGeom>
              <a:solidFill>
                <a:srgbClr val="00468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9" name="ïśḷíḓé"/>
              <p:cNvSpPr/>
              <p:nvPr userDrawn="1"/>
            </p:nvSpPr>
            <p:spPr bwMode="auto">
              <a:xfrm>
                <a:off x="4483101" y="4102101"/>
                <a:ext cx="161925" cy="163513"/>
              </a:xfrm>
              <a:custGeom>
                <a:avLst/>
                <a:gdLst>
                  <a:gd name="T0" fmla="*/ 100 w 102"/>
                  <a:gd name="T1" fmla="*/ 34 h 103"/>
                  <a:gd name="T2" fmla="*/ 97 w 102"/>
                  <a:gd name="T3" fmla="*/ 25 h 103"/>
                  <a:gd name="T4" fmla="*/ 92 w 102"/>
                  <a:gd name="T5" fmla="*/ 17 h 103"/>
                  <a:gd name="T6" fmla="*/ 85 w 102"/>
                  <a:gd name="T7" fmla="*/ 10 h 103"/>
                  <a:gd name="T8" fmla="*/ 77 w 102"/>
                  <a:gd name="T9" fmla="*/ 6 h 103"/>
                  <a:gd name="T10" fmla="*/ 68 w 102"/>
                  <a:gd name="T11" fmla="*/ 2 h 103"/>
                  <a:gd name="T12" fmla="*/ 57 w 102"/>
                  <a:gd name="T13" fmla="*/ 1 h 103"/>
                  <a:gd name="T14" fmla="*/ 45 w 102"/>
                  <a:gd name="T15" fmla="*/ 1 h 103"/>
                  <a:gd name="T16" fmla="*/ 34 w 102"/>
                  <a:gd name="T17" fmla="*/ 2 h 103"/>
                  <a:gd name="T18" fmla="*/ 25 w 102"/>
                  <a:gd name="T19" fmla="*/ 6 h 103"/>
                  <a:gd name="T20" fmla="*/ 17 w 102"/>
                  <a:gd name="T21" fmla="*/ 12 h 103"/>
                  <a:gd name="T22" fmla="*/ 10 w 102"/>
                  <a:gd name="T23" fmla="*/ 18 h 103"/>
                  <a:gd name="T24" fmla="*/ 5 w 102"/>
                  <a:gd name="T25" fmla="*/ 27 h 103"/>
                  <a:gd name="T26" fmla="*/ 2 w 102"/>
                  <a:gd name="T27" fmla="*/ 37 h 103"/>
                  <a:gd name="T28" fmla="*/ 0 w 102"/>
                  <a:gd name="T29" fmla="*/ 48 h 103"/>
                  <a:gd name="T30" fmla="*/ 0 w 102"/>
                  <a:gd name="T31" fmla="*/ 61 h 103"/>
                  <a:gd name="T32" fmla="*/ 2 w 102"/>
                  <a:gd name="T33" fmla="*/ 71 h 103"/>
                  <a:gd name="T34" fmla="*/ 5 w 102"/>
                  <a:gd name="T35" fmla="*/ 80 h 103"/>
                  <a:gd name="T36" fmla="*/ 10 w 102"/>
                  <a:gd name="T37" fmla="*/ 87 h 103"/>
                  <a:gd name="T38" fmla="*/ 17 w 102"/>
                  <a:gd name="T39" fmla="*/ 94 h 103"/>
                  <a:gd name="T40" fmla="*/ 25 w 102"/>
                  <a:gd name="T41" fmla="*/ 98 h 103"/>
                  <a:gd name="T42" fmla="*/ 34 w 102"/>
                  <a:gd name="T43" fmla="*/ 102 h 103"/>
                  <a:gd name="T44" fmla="*/ 45 w 102"/>
                  <a:gd name="T45" fmla="*/ 103 h 103"/>
                  <a:gd name="T46" fmla="*/ 57 w 102"/>
                  <a:gd name="T47" fmla="*/ 103 h 103"/>
                  <a:gd name="T48" fmla="*/ 68 w 102"/>
                  <a:gd name="T49" fmla="*/ 102 h 103"/>
                  <a:gd name="T50" fmla="*/ 77 w 102"/>
                  <a:gd name="T51" fmla="*/ 98 h 103"/>
                  <a:gd name="T52" fmla="*/ 85 w 102"/>
                  <a:gd name="T53" fmla="*/ 92 h 103"/>
                  <a:gd name="T54" fmla="*/ 92 w 102"/>
                  <a:gd name="T55" fmla="*/ 86 h 103"/>
                  <a:gd name="T56" fmla="*/ 97 w 102"/>
                  <a:gd name="T57" fmla="*/ 78 h 103"/>
                  <a:gd name="T58" fmla="*/ 100 w 102"/>
                  <a:gd name="T59" fmla="*/ 68 h 103"/>
                  <a:gd name="T60" fmla="*/ 102 w 102"/>
                  <a:gd name="T61" fmla="*/ 56 h 103"/>
                  <a:gd name="T62" fmla="*/ 102 w 102"/>
                  <a:gd name="T63" fmla="*/ 44 h 103"/>
                  <a:gd name="T64" fmla="*/ 71 w 102"/>
                  <a:gd name="T65" fmla="*/ 58 h 103"/>
                  <a:gd name="T66" fmla="*/ 69 w 102"/>
                  <a:gd name="T67" fmla="*/ 72 h 103"/>
                  <a:gd name="T68" fmla="*/ 67 w 102"/>
                  <a:gd name="T69" fmla="*/ 79 h 103"/>
                  <a:gd name="T70" fmla="*/ 65 w 102"/>
                  <a:gd name="T71" fmla="*/ 86 h 103"/>
                  <a:gd name="T72" fmla="*/ 61 w 102"/>
                  <a:gd name="T73" fmla="*/ 91 h 103"/>
                  <a:gd name="T74" fmla="*/ 57 w 102"/>
                  <a:gd name="T75" fmla="*/ 94 h 103"/>
                  <a:gd name="T76" fmla="*/ 53 w 102"/>
                  <a:gd name="T77" fmla="*/ 95 h 103"/>
                  <a:gd name="T78" fmla="*/ 49 w 102"/>
                  <a:gd name="T79" fmla="*/ 95 h 103"/>
                  <a:gd name="T80" fmla="*/ 45 w 102"/>
                  <a:gd name="T81" fmla="*/ 94 h 103"/>
                  <a:gd name="T82" fmla="*/ 41 w 102"/>
                  <a:gd name="T83" fmla="*/ 91 h 103"/>
                  <a:gd name="T84" fmla="*/ 37 w 102"/>
                  <a:gd name="T85" fmla="*/ 87 h 103"/>
                  <a:gd name="T86" fmla="*/ 35 w 102"/>
                  <a:gd name="T87" fmla="*/ 83 h 103"/>
                  <a:gd name="T88" fmla="*/ 33 w 102"/>
                  <a:gd name="T89" fmla="*/ 75 h 103"/>
                  <a:gd name="T90" fmla="*/ 32 w 102"/>
                  <a:gd name="T91" fmla="*/ 68 h 103"/>
                  <a:gd name="T92" fmla="*/ 31 w 102"/>
                  <a:gd name="T93" fmla="*/ 59 h 103"/>
                  <a:gd name="T94" fmla="*/ 31 w 102"/>
                  <a:gd name="T95" fmla="*/ 49 h 103"/>
                  <a:gd name="T96" fmla="*/ 32 w 102"/>
                  <a:gd name="T97" fmla="*/ 38 h 103"/>
                  <a:gd name="T98" fmla="*/ 33 w 102"/>
                  <a:gd name="T99" fmla="*/ 30 h 103"/>
                  <a:gd name="T100" fmla="*/ 35 w 102"/>
                  <a:gd name="T101" fmla="*/ 23 h 103"/>
                  <a:gd name="T102" fmla="*/ 37 w 102"/>
                  <a:gd name="T103" fmla="*/ 18 h 103"/>
                  <a:gd name="T104" fmla="*/ 41 w 102"/>
                  <a:gd name="T105" fmla="*/ 14 h 103"/>
                  <a:gd name="T106" fmla="*/ 45 w 102"/>
                  <a:gd name="T107" fmla="*/ 10 h 103"/>
                  <a:gd name="T108" fmla="*/ 49 w 102"/>
                  <a:gd name="T109" fmla="*/ 9 h 103"/>
                  <a:gd name="T110" fmla="*/ 54 w 102"/>
                  <a:gd name="T111" fmla="*/ 9 h 103"/>
                  <a:gd name="T112" fmla="*/ 58 w 102"/>
                  <a:gd name="T113" fmla="*/ 10 h 103"/>
                  <a:gd name="T114" fmla="*/ 62 w 102"/>
                  <a:gd name="T115" fmla="*/ 13 h 103"/>
                  <a:gd name="T116" fmla="*/ 65 w 102"/>
                  <a:gd name="T117" fmla="*/ 16 h 103"/>
                  <a:gd name="T118" fmla="*/ 68 w 102"/>
                  <a:gd name="T119" fmla="*/ 22 h 103"/>
                  <a:gd name="T120" fmla="*/ 69 w 102"/>
                  <a:gd name="T121" fmla="*/ 27 h 103"/>
                  <a:gd name="T122" fmla="*/ 71 w 102"/>
                  <a:gd name="T123" fmla="*/ 38 h 103"/>
                  <a:gd name="T124" fmla="*/ 71 w 102"/>
                  <a:gd name="T125" fmla="*/ 5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2" h="103">
                    <a:moveTo>
                      <a:pt x="101" y="38"/>
                    </a:moveTo>
                    <a:lnTo>
                      <a:pt x="100" y="34"/>
                    </a:lnTo>
                    <a:lnTo>
                      <a:pt x="98" y="29"/>
                    </a:lnTo>
                    <a:lnTo>
                      <a:pt x="97" y="25"/>
                    </a:lnTo>
                    <a:lnTo>
                      <a:pt x="94" y="21"/>
                    </a:lnTo>
                    <a:lnTo>
                      <a:pt x="92" y="17"/>
                    </a:lnTo>
                    <a:lnTo>
                      <a:pt x="89" y="14"/>
                    </a:lnTo>
                    <a:lnTo>
                      <a:pt x="85" y="10"/>
                    </a:lnTo>
                    <a:lnTo>
                      <a:pt x="81" y="8"/>
                    </a:lnTo>
                    <a:lnTo>
                      <a:pt x="77" y="6"/>
                    </a:lnTo>
                    <a:lnTo>
                      <a:pt x="73" y="4"/>
                    </a:lnTo>
                    <a:lnTo>
                      <a:pt x="68" y="2"/>
                    </a:lnTo>
                    <a:lnTo>
                      <a:pt x="63" y="1"/>
                    </a:lnTo>
                    <a:lnTo>
                      <a:pt x="57" y="1"/>
                    </a:lnTo>
                    <a:lnTo>
                      <a:pt x="51" y="0"/>
                    </a:lnTo>
                    <a:lnTo>
                      <a:pt x="45" y="1"/>
                    </a:lnTo>
                    <a:lnTo>
                      <a:pt x="40" y="1"/>
                    </a:lnTo>
                    <a:lnTo>
                      <a:pt x="34" y="2"/>
                    </a:lnTo>
                    <a:lnTo>
                      <a:pt x="29" y="4"/>
                    </a:lnTo>
                    <a:lnTo>
                      <a:pt x="25" y="6"/>
                    </a:lnTo>
                    <a:lnTo>
                      <a:pt x="21" y="9"/>
                    </a:lnTo>
                    <a:lnTo>
                      <a:pt x="17" y="12"/>
                    </a:lnTo>
                    <a:lnTo>
                      <a:pt x="13" y="14"/>
                    </a:lnTo>
                    <a:lnTo>
                      <a:pt x="10" y="18"/>
                    </a:lnTo>
                    <a:lnTo>
                      <a:pt x="8" y="22"/>
                    </a:lnTo>
                    <a:lnTo>
                      <a:pt x="5" y="27"/>
                    </a:lnTo>
                    <a:lnTo>
                      <a:pt x="4" y="31"/>
                    </a:lnTo>
                    <a:lnTo>
                      <a:pt x="2" y="37"/>
                    </a:lnTo>
                    <a:lnTo>
                      <a:pt x="1" y="42"/>
                    </a:lnTo>
                    <a:lnTo>
                      <a:pt x="0" y="48"/>
                    </a:lnTo>
                    <a:lnTo>
                      <a:pt x="0" y="55"/>
                    </a:lnTo>
                    <a:lnTo>
                      <a:pt x="0" y="61"/>
                    </a:lnTo>
                    <a:lnTo>
                      <a:pt x="1" y="66"/>
                    </a:lnTo>
                    <a:lnTo>
                      <a:pt x="2" y="71"/>
                    </a:lnTo>
                    <a:lnTo>
                      <a:pt x="4" y="75"/>
                    </a:lnTo>
                    <a:lnTo>
                      <a:pt x="5" y="80"/>
                    </a:lnTo>
                    <a:lnTo>
                      <a:pt x="8" y="84"/>
                    </a:lnTo>
                    <a:lnTo>
                      <a:pt x="10" y="87"/>
                    </a:lnTo>
                    <a:lnTo>
                      <a:pt x="13" y="91"/>
                    </a:lnTo>
                    <a:lnTo>
                      <a:pt x="17" y="94"/>
                    </a:lnTo>
                    <a:lnTo>
                      <a:pt x="21" y="96"/>
                    </a:lnTo>
                    <a:lnTo>
                      <a:pt x="25" y="98"/>
                    </a:lnTo>
                    <a:lnTo>
                      <a:pt x="29" y="100"/>
                    </a:lnTo>
                    <a:lnTo>
                      <a:pt x="34" y="102"/>
                    </a:lnTo>
                    <a:lnTo>
                      <a:pt x="40" y="103"/>
                    </a:lnTo>
                    <a:lnTo>
                      <a:pt x="45" y="103"/>
                    </a:lnTo>
                    <a:lnTo>
                      <a:pt x="51" y="103"/>
                    </a:lnTo>
                    <a:lnTo>
                      <a:pt x="57" y="103"/>
                    </a:lnTo>
                    <a:lnTo>
                      <a:pt x="63" y="103"/>
                    </a:lnTo>
                    <a:lnTo>
                      <a:pt x="68" y="102"/>
                    </a:lnTo>
                    <a:lnTo>
                      <a:pt x="73" y="99"/>
                    </a:lnTo>
                    <a:lnTo>
                      <a:pt x="77" y="98"/>
                    </a:lnTo>
                    <a:lnTo>
                      <a:pt x="81" y="95"/>
                    </a:lnTo>
                    <a:lnTo>
                      <a:pt x="85" y="92"/>
                    </a:lnTo>
                    <a:lnTo>
                      <a:pt x="89" y="90"/>
                    </a:lnTo>
                    <a:lnTo>
                      <a:pt x="92" y="86"/>
                    </a:lnTo>
                    <a:lnTo>
                      <a:pt x="94" y="82"/>
                    </a:lnTo>
                    <a:lnTo>
                      <a:pt x="97" y="78"/>
                    </a:lnTo>
                    <a:lnTo>
                      <a:pt x="98" y="73"/>
                    </a:lnTo>
                    <a:lnTo>
                      <a:pt x="100" y="68"/>
                    </a:lnTo>
                    <a:lnTo>
                      <a:pt x="101" y="63"/>
                    </a:lnTo>
                    <a:lnTo>
                      <a:pt x="102" y="56"/>
                    </a:lnTo>
                    <a:lnTo>
                      <a:pt x="102" y="50"/>
                    </a:lnTo>
                    <a:lnTo>
                      <a:pt x="102" y="44"/>
                    </a:lnTo>
                    <a:lnTo>
                      <a:pt x="101" y="38"/>
                    </a:lnTo>
                    <a:close/>
                    <a:moveTo>
                      <a:pt x="71" y="58"/>
                    </a:moveTo>
                    <a:lnTo>
                      <a:pt x="69" y="68"/>
                    </a:lnTo>
                    <a:lnTo>
                      <a:pt x="69" y="72"/>
                    </a:lnTo>
                    <a:lnTo>
                      <a:pt x="68" y="76"/>
                    </a:lnTo>
                    <a:lnTo>
                      <a:pt x="67" y="79"/>
                    </a:lnTo>
                    <a:lnTo>
                      <a:pt x="65" y="83"/>
                    </a:lnTo>
                    <a:lnTo>
                      <a:pt x="65" y="86"/>
                    </a:lnTo>
                    <a:lnTo>
                      <a:pt x="63" y="88"/>
                    </a:lnTo>
                    <a:lnTo>
                      <a:pt x="61" y="91"/>
                    </a:lnTo>
                    <a:lnTo>
                      <a:pt x="59" y="92"/>
                    </a:lnTo>
                    <a:lnTo>
                      <a:pt x="57" y="94"/>
                    </a:lnTo>
                    <a:lnTo>
                      <a:pt x="56" y="95"/>
                    </a:lnTo>
                    <a:lnTo>
                      <a:pt x="53" y="95"/>
                    </a:lnTo>
                    <a:lnTo>
                      <a:pt x="51" y="95"/>
                    </a:lnTo>
                    <a:lnTo>
                      <a:pt x="49" y="95"/>
                    </a:lnTo>
                    <a:lnTo>
                      <a:pt x="46" y="95"/>
                    </a:lnTo>
                    <a:lnTo>
                      <a:pt x="45" y="94"/>
                    </a:lnTo>
                    <a:lnTo>
                      <a:pt x="42" y="93"/>
                    </a:lnTo>
                    <a:lnTo>
                      <a:pt x="41" y="91"/>
                    </a:lnTo>
                    <a:lnTo>
                      <a:pt x="39" y="90"/>
                    </a:lnTo>
                    <a:lnTo>
                      <a:pt x="37" y="87"/>
                    </a:lnTo>
                    <a:lnTo>
                      <a:pt x="36" y="85"/>
                    </a:lnTo>
                    <a:lnTo>
                      <a:pt x="35" y="83"/>
                    </a:lnTo>
                    <a:lnTo>
                      <a:pt x="33" y="79"/>
                    </a:lnTo>
                    <a:lnTo>
                      <a:pt x="33" y="75"/>
                    </a:lnTo>
                    <a:lnTo>
                      <a:pt x="32" y="72"/>
                    </a:lnTo>
                    <a:lnTo>
                      <a:pt x="32" y="68"/>
                    </a:lnTo>
                    <a:lnTo>
                      <a:pt x="31" y="63"/>
                    </a:lnTo>
                    <a:lnTo>
                      <a:pt x="31" y="59"/>
                    </a:lnTo>
                    <a:lnTo>
                      <a:pt x="31" y="54"/>
                    </a:lnTo>
                    <a:lnTo>
                      <a:pt x="31" y="49"/>
                    </a:lnTo>
                    <a:lnTo>
                      <a:pt x="31" y="43"/>
                    </a:lnTo>
                    <a:lnTo>
                      <a:pt x="32" y="38"/>
                    </a:lnTo>
                    <a:lnTo>
                      <a:pt x="32" y="34"/>
                    </a:lnTo>
                    <a:lnTo>
                      <a:pt x="33" y="30"/>
                    </a:lnTo>
                    <a:lnTo>
                      <a:pt x="33" y="27"/>
                    </a:lnTo>
                    <a:lnTo>
                      <a:pt x="35" y="23"/>
                    </a:lnTo>
                    <a:lnTo>
                      <a:pt x="36" y="21"/>
                    </a:lnTo>
                    <a:lnTo>
                      <a:pt x="37" y="18"/>
                    </a:lnTo>
                    <a:lnTo>
                      <a:pt x="39" y="16"/>
                    </a:lnTo>
                    <a:lnTo>
                      <a:pt x="41" y="14"/>
                    </a:lnTo>
                    <a:lnTo>
                      <a:pt x="43" y="12"/>
                    </a:lnTo>
                    <a:lnTo>
                      <a:pt x="45" y="10"/>
                    </a:lnTo>
                    <a:lnTo>
                      <a:pt x="47" y="10"/>
                    </a:lnTo>
                    <a:lnTo>
                      <a:pt x="49" y="9"/>
                    </a:lnTo>
                    <a:lnTo>
                      <a:pt x="52" y="9"/>
                    </a:lnTo>
                    <a:lnTo>
                      <a:pt x="54" y="9"/>
                    </a:lnTo>
                    <a:lnTo>
                      <a:pt x="57" y="10"/>
                    </a:lnTo>
                    <a:lnTo>
                      <a:pt x="58" y="10"/>
                    </a:lnTo>
                    <a:lnTo>
                      <a:pt x="61" y="11"/>
                    </a:lnTo>
                    <a:lnTo>
                      <a:pt x="62" y="13"/>
                    </a:lnTo>
                    <a:lnTo>
                      <a:pt x="64" y="14"/>
                    </a:lnTo>
                    <a:lnTo>
                      <a:pt x="65" y="16"/>
                    </a:lnTo>
                    <a:lnTo>
                      <a:pt x="66" y="18"/>
                    </a:lnTo>
                    <a:lnTo>
                      <a:pt x="68" y="22"/>
                    </a:lnTo>
                    <a:lnTo>
                      <a:pt x="69" y="24"/>
                    </a:lnTo>
                    <a:lnTo>
                      <a:pt x="69" y="27"/>
                    </a:lnTo>
                    <a:lnTo>
                      <a:pt x="70" y="30"/>
                    </a:lnTo>
                    <a:lnTo>
                      <a:pt x="71" y="38"/>
                    </a:lnTo>
                    <a:lnTo>
                      <a:pt x="72" y="47"/>
                    </a:lnTo>
                    <a:lnTo>
                      <a:pt x="71" y="58"/>
                    </a:lnTo>
                    <a:close/>
                  </a:path>
                </a:pathLst>
              </a:custGeom>
              <a:solidFill>
                <a:srgbClr val="00468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0" name="ïSļïďè"/>
              <p:cNvSpPr/>
              <p:nvPr userDrawn="1"/>
            </p:nvSpPr>
            <p:spPr bwMode="auto">
              <a:xfrm>
                <a:off x="4689476" y="4105276"/>
                <a:ext cx="150813" cy="160338"/>
              </a:xfrm>
              <a:custGeom>
                <a:avLst/>
                <a:gdLst>
                  <a:gd name="T0" fmla="*/ 84 w 95"/>
                  <a:gd name="T1" fmla="*/ 0 h 101"/>
                  <a:gd name="T2" fmla="*/ 76 w 95"/>
                  <a:gd name="T3" fmla="*/ 0 h 101"/>
                  <a:gd name="T4" fmla="*/ 69 w 95"/>
                  <a:gd name="T5" fmla="*/ 0 h 101"/>
                  <a:gd name="T6" fmla="*/ 66 w 95"/>
                  <a:gd name="T7" fmla="*/ 54 h 101"/>
                  <a:gd name="T8" fmla="*/ 66 w 95"/>
                  <a:gd name="T9" fmla="*/ 62 h 101"/>
                  <a:gd name="T10" fmla="*/ 65 w 95"/>
                  <a:gd name="T11" fmla="*/ 68 h 101"/>
                  <a:gd name="T12" fmla="*/ 64 w 95"/>
                  <a:gd name="T13" fmla="*/ 73 h 101"/>
                  <a:gd name="T14" fmla="*/ 61 w 95"/>
                  <a:gd name="T15" fmla="*/ 78 h 101"/>
                  <a:gd name="T16" fmla="*/ 59 w 95"/>
                  <a:gd name="T17" fmla="*/ 81 h 101"/>
                  <a:gd name="T18" fmla="*/ 56 w 95"/>
                  <a:gd name="T19" fmla="*/ 84 h 101"/>
                  <a:gd name="T20" fmla="*/ 52 w 95"/>
                  <a:gd name="T21" fmla="*/ 85 h 101"/>
                  <a:gd name="T22" fmla="*/ 47 w 95"/>
                  <a:gd name="T23" fmla="*/ 85 h 101"/>
                  <a:gd name="T24" fmla="*/ 43 w 95"/>
                  <a:gd name="T25" fmla="*/ 85 h 101"/>
                  <a:gd name="T26" fmla="*/ 39 w 95"/>
                  <a:gd name="T27" fmla="*/ 83 h 101"/>
                  <a:gd name="T28" fmla="*/ 35 w 95"/>
                  <a:gd name="T29" fmla="*/ 80 h 101"/>
                  <a:gd name="T30" fmla="*/ 32 w 95"/>
                  <a:gd name="T31" fmla="*/ 75 h 101"/>
                  <a:gd name="T32" fmla="*/ 31 w 95"/>
                  <a:gd name="T33" fmla="*/ 68 h 101"/>
                  <a:gd name="T34" fmla="*/ 30 w 95"/>
                  <a:gd name="T35" fmla="*/ 57 h 101"/>
                  <a:gd name="T36" fmla="*/ 26 w 95"/>
                  <a:gd name="T37" fmla="*/ 0 h 101"/>
                  <a:gd name="T38" fmla="*/ 20 w 95"/>
                  <a:gd name="T39" fmla="*/ 0 h 101"/>
                  <a:gd name="T40" fmla="*/ 12 w 95"/>
                  <a:gd name="T41" fmla="*/ 0 h 101"/>
                  <a:gd name="T42" fmla="*/ 5 w 95"/>
                  <a:gd name="T43" fmla="*/ 0 h 101"/>
                  <a:gd name="T44" fmla="*/ 2 w 95"/>
                  <a:gd name="T45" fmla="*/ 57 h 101"/>
                  <a:gd name="T46" fmla="*/ 0 w 95"/>
                  <a:gd name="T47" fmla="*/ 61 h 101"/>
                  <a:gd name="T48" fmla="*/ 1 w 95"/>
                  <a:gd name="T49" fmla="*/ 71 h 101"/>
                  <a:gd name="T50" fmla="*/ 2 w 95"/>
                  <a:gd name="T51" fmla="*/ 79 h 101"/>
                  <a:gd name="T52" fmla="*/ 4 w 95"/>
                  <a:gd name="T53" fmla="*/ 85 h 101"/>
                  <a:gd name="T54" fmla="*/ 8 w 95"/>
                  <a:gd name="T55" fmla="*/ 90 h 101"/>
                  <a:gd name="T56" fmla="*/ 12 w 95"/>
                  <a:gd name="T57" fmla="*/ 95 h 101"/>
                  <a:gd name="T58" fmla="*/ 18 w 95"/>
                  <a:gd name="T59" fmla="*/ 98 h 101"/>
                  <a:gd name="T60" fmla="*/ 26 w 95"/>
                  <a:gd name="T61" fmla="*/ 101 h 101"/>
                  <a:gd name="T62" fmla="*/ 35 w 95"/>
                  <a:gd name="T63" fmla="*/ 101 h 101"/>
                  <a:gd name="T64" fmla="*/ 43 w 95"/>
                  <a:gd name="T65" fmla="*/ 101 h 101"/>
                  <a:gd name="T66" fmla="*/ 51 w 95"/>
                  <a:gd name="T67" fmla="*/ 98 h 101"/>
                  <a:gd name="T68" fmla="*/ 59 w 95"/>
                  <a:gd name="T69" fmla="*/ 93 h 101"/>
                  <a:gd name="T70" fmla="*/ 67 w 95"/>
                  <a:gd name="T71" fmla="*/ 86 h 101"/>
                  <a:gd name="T72" fmla="*/ 70 w 95"/>
                  <a:gd name="T73" fmla="*/ 100 h 101"/>
                  <a:gd name="T74" fmla="*/ 77 w 95"/>
                  <a:gd name="T75" fmla="*/ 100 h 101"/>
                  <a:gd name="T76" fmla="*/ 84 w 95"/>
                  <a:gd name="T77" fmla="*/ 100 h 101"/>
                  <a:gd name="T78" fmla="*/ 91 w 95"/>
                  <a:gd name="T79" fmla="*/ 100 h 101"/>
                  <a:gd name="T80" fmla="*/ 95 w 95"/>
                  <a:gd name="T81" fmla="*/ 0 h 101"/>
                  <a:gd name="T82" fmla="*/ 87 w 95"/>
                  <a:gd name="T8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95" h="101">
                    <a:moveTo>
                      <a:pt x="87" y="0"/>
                    </a:moveTo>
                    <a:lnTo>
                      <a:pt x="84" y="0"/>
                    </a:lnTo>
                    <a:lnTo>
                      <a:pt x="80" y="0"/>
                    </a:lnTo>
                    <a:lnTo>
                      <a:pt x="76" y="0"/>
                    </a:lnTo>
                    <a:lnTo>
                      <a:pt x="72" y="0"/>
                    </a:lnTo>
                    <a:lnTo>
                      <a:pt x="69" y="0"/>
                    </a:lnTo>
                    <a:lnTo>
                      <a:pt x="66" y="0"/>
                    </a:lnTo>
                    <a:lnTo>
                      <a:pt x="66" y="54"/>
                    </a:lnTo>
                    <a:lnTo>
                      <a:pt x="66" y="58"/>
                    </a:lnTo>
                    <a:lnTo>
                      <a:pt x="66" y="62"/>
                    </a:lnTo>
                    <a:lnTo>
                      <a:pt x="65" y="65"/>
                    </a:lnTo>
                    <a:lnTo>
                      <a:pt x="65" y="68"/>
                    </a:lnTo>
                    <a:lnTo>
                      <a:pt x="64" y="71"/>
                    </a:lnTo>
                    <a:lnTo>
                      <a:pt x="64" y="73"/>
                    </a:lnTo>
                    <a:lnTo>
                      <a:pt x="63" y="76"/>
                    </a:lnTo>
                    <a:lnTo>
                      <a:pt x="61" y="78"/>
                    </a:lnTo>
                    <a:lnTo>
                      <a:pt x="60" y="80"/>
                    </a:lnTo>
                    <a:lnTo>
                      <a:pt x="59" y="81"/>
                    </a:lnTo>
                    <a:lnTo>
                      <a:pt x="57" y="83"/>
                    </a:lnTo>
                    <a:lnTo>
                      <a:pt x="56" y="84"/>
                    </a:lnTo>
                    <a:lnTo>
                      <a:pt x="54" y="85"/>
                    </a:lnTo>
                    <a:lnTo>
                      <a:pt x="52" y="85"/>
                    </a:lnTo>
                    <a:lnTo>
                      <a:pt x="50" y="85"/>
                    </a:lnTo>
                    <a:lnTo>
                      <a:pt x="47" y="85"/>
                    </a:lnTo>
                    <a:lnTo>
                      <a:pt x="44" y="85"/>
                    </a:lnTo>
                    <a:lnTo>
                      <a:pt x="43" y="85"/>
                    </a:lnTo>
                    <a:lnTo>
                      <a:pt x="40" y="85"/>
                    </a:lnTo>
                    <a:lnTo>
                      <a:pt x="39" y="83"/>
                    </a:lnTo>
                    <a:lnTo>
                      <a:pt x="37" y="81"/>
                    </a:lnTo>
                    <a:lnTo>
                      <a:pt x="35" y="80"/>
                    </a:lnTo>
                    <a:lnTo>
                      <a:pt x="34" y="77"/>
                    </a:lnTo>
                    <a:lnTo>
                      <a:pt x="32" y="75"/>
                    </a:lnTo>
                    <a:lnTo>
                      <a:pt x="32" y="72"/>
                    </a:lnTo>
                    <a:lnTo>
                      <a:pt x="31" y="68"/>
                    </a:lnTo>
                    <a:lnTo>
                      <a:pt x="30" y="63"/>
                    </a:lnTo>
                    <a:lnTo>
                      <a:pt x="30" y="57"/>
                    </a:lnTo>
                    <a:lnTo>
                      <a:pt x="30" y="0"/>
                    </a:lnTo>
                    <a:lnTo>
                      <a:pt x="26" y="0"/>
                    </a:lnTo>
                    <a:lnTo>
                      <a:pt x="23" y="0"/>
                    </a:lnTo>
                    <a:lnTo>
                      <a:pt x="20" y="0"/>
                    </a:lnTo>
                    <a:lnTo>
                      <a:pt x="16" y="0"/>
                    </a:lnTo>
                    <a:lnTo>
                      <a:pt x="12" y="0"/>
                    </a:lnTo>
                    <a:lnTo>
                      <a:pt x="9" y="0"/>
                    </a:lnTo>
                    <a:lnTo>
                      <a:pt x="5" y="0"/>
                    </a:lnTo>
                    <a:lnTo>
                      <a:pt x="2" y="0"/>
                    </a:lnTo>
                    <a:lnTo>
                      <a:pt x="2" y="57"/>
                    </a:lnTo>
                    <a:lnTo>
                      <a:pt x="1" y="59"/>
                    </a:lnTo>
                    <a:lnTo>
                      <a:pt x="0" y="61"/>
                    </a:lnTo>
                    <a:lnTo>
                      <a:pt x="0" y="66"/>
                    </a:lnTo>
                    <a:lnTo>
                      <a:pt x="1" y="71"/>
                    </a:lnTo>
                    <a:lnTo>
                      <a:pt x="2" y="75"/>
                    </a:lnTo>
                    <a:lnTo>
                      <a:pt x="2" y="79"/>
                    </a:lnTo>
                    <a:lnTo>
                      <a:pt x="4" y="83"/>
                    </a:lnTo>
                    <a:lnTo>
                      <a:pt x="4" y="85"/>
                    </a:lnTo>
                    <a:lnTo>
                      <a:pt x="5" y="89"/>
                    </a:lnTo>
                    <a:lnTo>
                      <a:pt x="8" y="90"/>
                    </a:lnTo>
                    <a:lnTo>
                      <a:pt x="9" y="93"/>
                    </a:lnTo>
                    <a:lnTo>
                      <a:pt x="12" y="95"/>
                    </a:lnTo>
                    <a:lnTo>
                      <a:pt x="15" y="97"/>
                    </a:lnTo>
                    <a:lnTo>
                      <a:pt x="18" y="98"/>
                    </a:lnTo>
                    <a:lnTo>
                      <a:pt x="21" y="100"/>
                    </a:lnTo>
                    <a:lnTo>
                      <a:pt x="26" y="101"/>
                    </a:lnTo>
                    <a:lnTo>
                      <a:pt x="30" y="101"/>
                    </a:lnTo>
                    <a:lnTo>
                      <a:pt x="35" y="101"/>
                    </a:lnTo>
                    <a:lnTo>
                      <a:pt x="39" y="101"/>
                    </a:lnTo>
                    <a:lnTo>
                      <a:pt x="43" y="101"/>
                    </a:lnTo>
                    <a:lnTo>
                      <a:pt x="47" y="100"/>
                    </a:lnTo>
                    <a:lnTo>
                      <a:pt x="51" y="98"/>
                    </a:lnTo>
                    <a:lnTo>
                      <a:pt x="55" y="96"/>
                    </a:lnTo>
                    <a:lnTo>
                      <a:pt x="59" y="93"/>
                    </a:lnTo>
                    <a:lnTo>
                      <a:pt x="63" y="90"/>
                    </a:lnTo>
                    <a:lnTo>
                      <a:pt x="67" y="86"/>
                    </a:lnTo>
                    <a:lnTo>
                      <a:pt x="67" y="100"/>
                    </a:lnTo>
                    <a:lnTo>
                      <a:pt x="70" y="100"/>
                    </a:lnTo>
                    <a:lnTo>
                      <a:pt x="73" y="100"/>
                    </a:lnTo>
                    <a:lnTo>
                      <a:pt x="77" y="100"/>
                    </a:lnTo>
                    <a:lnTo>
                      <a:pt x="80" y="100"/>
                    </a:lnTo>
                    <a:lnTo>
                      <a:pt x="84" y="100"/>
                    </a:lnTo>
                    <a:lnTo>
                      <a:pt x="88" y="100"/>
                    </a:lnTo>
                    <a:lnTo>
                      <a:pt x="91" y="100"/>
                    </a:lnTo>
                    <a:lnTo>
                      <a:pt x="95" y="100"/>
                    </a:lnTo>
                    <a:lnTo>
                      <a:pt x="95" y="0"/>
                    </a:lnTo>
                    <a:lnTo>
                      <a:pt x="91" y="0"/>
                    </a:lnTo>
                    <a:lnTo>
                      <a:pt x="87" y="0"/>
                    </a:lnTo>
                    <a:close/>
                  </a:path>
                </a:pathLst>
              </a:custGeom>
              <a:solidFill>
                <a:srgbClr val="00468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1" name="îšļîḑê"/>
              <p:cNvSpPr/>
              <p:nvPr userDrawn="1"/>
            </p:nvSpPr>
            <p:spPr bwMode="auto">
              <a:xfrm>
                <a:off x="4883151" y="4046538"/>
                <a:ext cx="98425" cy="219075"/>
              </a:xfrm>
              <a:custGeom>
                <a:avLst/>
                <a:gdLst>
                  <a:gd name="T0" fmla="*/ 57 w 62"/>
                  <a:gd name="T1" fmla="*/ 129 h 138"/>
                  <a:gd name="T2" fmla="*/ 54 w 62"/>
                  <a:gd name="T3" fmla="*/ 129 h 138"/>
                  <a:gd name="T4" fmla="*/ 53 w 62"/>
                  <a:gd name="T5" fmla="*/ 129 h 138"/>
                  <a:gd name="T6" fmla="*/ 50 w 62"/>
                  <a:gd name="T7" fmla="*/ 129 h 138"/>
                  <a:gd name="T8" fmla="*/ 49 w 62"/>
                  <a:gd name="T9" fmla="*/ 129 h 138"/>
                  <a:gd name="T10" fmla="*/ 47 w 62"/>
                  <a:gd name="T11" fmla="*/ 128 h 138"/>
                  <a:gd name="T12" fmla="*/ 46 w 62"/>
                  <a:gd name="T13" fmla="*/ 127 h 138"/>
                  <a:gd name="T14" fmla="*/ 45 w 62"/>
                  <a:gd name="T15" fmla="*/ 126 h 138"/>
                  <a:gd name="T16" fmla="*/ 44 w 62"/>
                  <a:gd name="T17" fmla="*/ 124 h 138"/>
                  <a:gd name="T18" fmla="*/ 43 w 62"/>
                  <a:gd name="T19" fmla="*/ 122 h 138"/>
                  <a:gd name="T20" fmla="*/ 43 w 62"/>
                  <a:gd name="T21" fmla="*/ 120 h 138"/>
                  <a:gd name="T22" fmla="*/ 42 w 62"/>
                  <a:gd name="T23" fmla="*/ 118 h 138"/>
                  <a:gd name="T24" fmla="*/ 42 w 62"/>
                  <a:gd name="T25" fmla="*/ 115 h 138"/>
                  <a:gd name="T26" fmla="*/ 42 w 62"/>
                  <a:gd name="T27" fmla="*/ 112 h 138"/>
                  <a:gd name="T28" fmla="*/ 43 w 62"/>
                  <a:gd name="T29" fmla="*/ 110 h 138"/>
                  <a:gd name="T30" fmla="*/ 43 w 62"/>
                  <a:gd name="T31" fmla="*/ 50 h 138"/>
                  <a:gd name="T32" fmla="*/ 61 w 62"/>
                  <a:gd name="T33" fmla="*/ 50 h 138"/>
                  <a:gd name="T34" fmla="*/ 60 w 62"/>
                  <a:gd name="T35" fmla="*/ 47 h 138"/>
                  <a:gd name="T36" fmla="*/ 60 w 62"/>
                  <a:gd name="T37" fmla="*/ 44 h 138"/>
                  <a:gd name="T38" fmla="*/ 60 w 62"/>
                  <a:gd name="T39" fmla="*/ 40 h 138"/>
                  <a:gd name="T40" fmla="*/ 61 w 62"/>
                  <a:gd name="T41" fmla="*/ 37 h 138"/>
                  <a:gd name="T42" fmla="*/ 43 w 62"/>
                  <a:gd name="T43" fmla="*/ 37 h 138"/>
                  <a:gd name="T44" fmla="*/ 43 w 62"/>
                  <a:gd name="T45" fmla="*/ 0 h 138"/>
                  <a:gd name="T46" fmla="*/ 35 w 62"/>
                  <a:gd name="T47" fmla="*/ 4 h 138"/>
                  <a:gd name="T48" fmla="*/ 28 w 62"/>
                  <a:gd name="T49" fmla="*/ 7 h 138"/>
                  <a:gd name="T50" fmla="*/ 21 w 62"/>
                  <a:gd name="T51" fmla="*/ 10 h 138"/>
                  <a:gd name="T52" fmla="*/ 14 w 62"/>
                  <a:gd name="T53" fmla="*/ 13 h 138"/>
                  <a:gd name="T54" fmla="*/ 14 w 62"/>
                  <a:gd name="T55" fmla="*/ 37 h 138"/>
                  <a:gd name="T56" fmla="*/ 0 w 62"/>
                  <a:gd name="T57" fmla="*/ 37 h 138"/>
                  <a:gd name="T58" fmla="*/ 0 w 62"/>
                  <a:gd name="T59" fmla="*/ 40 h 138"/>
                  <a:gd name="T60" fmla="*/ 0 w 62"/>
                  <a:gd name="T61" fmla="*/ 44 h 138"/>
                  <a:gd name="T62" fmla="*/ 0 w 62"/>
                  <a:gd name="T63" fmla="*/ 47 h 138"/>
                  <a:gd name="T64" fmla="*/ 0 w 62"/>
                  <a:gd name="T65" fmla="*/ 50 h 138"/>
                  <a:gd name="T66" fmla="*/ 14 w 62"/>
                  <a:gd name="T67" fmla="*/ 50 h 138"/>
                  <a:gd name="T68" fmla="*/ 14 w 62"/>
                  <a:gd name="T69" fmla="*/ 106 h 138"/>
                  <a:gd name="T70" fmla="*/ 14 w 62"/>
                  <a:gd name="T71" fmla="*/ 110 h 138"/>
                  <a:gd name="T72" fmla="*/ 14 w 62"/>
                  <a:gd name="T73" fmla="*/ 114 h 138"/>
                  <a:gd name="T74" fmla="*/ 14 w 62"/>
                  <a:gd name="T75" fmla="*/ 118 h 138"/>
                  <a:gd name="T76" fmla="*/ 15 w 62"/>
                  <a:gd name="T77" fmla="*/ 121 h 138"/>
                  <a:gd name="T78" fmla="*/ 16 w 62"/>
                  <a:gd name="T79" fmla="*/ 123 h 138"/>
                  <a:gd name="T80" fmla="*/ 17 w 62"/>
                  <a:gd name="T81" fmla="*/ 126 h 138"/>
                  <a:gd name="T82" fmla="*/ 18 w 62"/>
                  <a:gd name="T83" fmla="*/ 129 h 138"/>
                  <a:gd name="T84" fmla="*/ 20 w 62"/>
                  <a:gd name="T85" fmla="*/ 131 h 138"/>
                  <a:gd name="T86" fmla="*/ 22 w 62"/>
                  <a:gd name="T87" fmla="*/ 133 h 138"/>
                  <a:gd name="T88" fmla="*/ 24 w 62"/>
                  <a:gd name="T89" fmla="*/ 134 h 138"/>
                  <a:gd name="T90" fmla="*/ 26 w 62"/>
                  <a:gd name="T91" fmla="*/ 136 h 138"/>
                  <a:gd name="T92" fmla="*/ 28 w 62"/>
                  <a:gd name="T93" fmla="*/ 137 h 138"/>
                  <a:gd name="T94" fmla="*/ 31 w 62"/>
                  <a:gd name="T95" fmla="*/ 138 h 138"/>
                  <a:gd name="T96" fmla="*/ 34 w 62"/>
                  <a:gd name="T97" fmla="*/ 138 h 138"/>
                  <a:gd name="T98" fmla="*/ 37 w 62"/>
                  <a:gd name="T99" fmla="*/ 138 h 138"/>
                  <a:gd name="T100" fmla="*/ 41 w 62"/>
                  <a:gd name="T101" fmla="*/ 138 h 138"/>
                  <a:gd name="T102" fmla="*/ 43 w 62"/>
                  <a:gd name="T103" fmla="*/ 138 h 138"/>
                  <a:gd name="T104" fmla="*/ 46 w 62"/>
                  <a:gd name="T105" fmla="*/ 138 h 138"/>
                  <a:gd name="T106" fmla="*/ 50 w 62"/>
                  <a:gd name="T107" fmla="*/ 138 h 138"/>
                  <a:gd name="T108" fmla="*/ 55 w 62"/>
                  <a:gd name="T109" fmla="*/ 137 h 138"/>
                  <a:gd name="T110" fmla="*/ 59 w 62"/>
                  <a:gd name="T111" fmla="*/ 137 h 138"/>
                  <a:gd name="T112" fmla="*/ 62 w 62"/>
                  <a:gd name="T113" fmla="*/ 135 h 138"/>
                  <a:gd name="T114" fmla="*/ 62 w 62"/>
                  <a:gd name="T115" fmla="*/ 127 h 138"/>
                  <a:gd name="T116" fmla="*/ 59 w 62"/>
                  <a:gd name="T117" fmla="*/ 128 h 138"/>
                  <a:gd name="T118" fmla="*/ 57 w 62"/>
                  <a:gd name="T119" fmla="*/ 129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62" h="138">
                    <a:moveTo>
                      <a:pt x="57" y="129"/>
                    </a:moveTo>
                    <a:lnTo>
                      <a:pt x="54" y="129"/>
                    </a:lnTo>
                    <a:lnTo>
                      <a:pt x="53" y="129"/>
                    </a:lnTo>
                    <a:lnTo>
                      <a:pt x="50" y="129"/>
                    </a:lnTo>
                    <a:lnTo>
                      <a:pt x="49" y="129"/>
                    </a:lnTo>
                    <a:lnTo>
                      <a:pt x="47" y="128"/>
                    </a:lnTo>
                    <a:lnTo>
                      <a:pt x="46" y="127"/>
                    </a:lnTo>
                    <a:lnTo>
                      <a:pt x="45" y="126"/>
                    </a:lnTo>
                    <a:lnTo>
                      <a:pt x="44" y="124"/>
                    </a:lnTo>
                    <a:lnTo>
                      <a:pt x="43" y="122"/>
                    </a:lnTo>
                    <a:lnTo>
                      <a:pt x="43" y="120"/>
                    </a:lnTo>
                    <a:lnTo>
                      <a:pt x="42" y="118"/>
                    </a:lnTo>
                    <a:lnTo>
                      <a:pt x="42" y="115"/>
                    </a:lnTo>
                    <a:lnTo>
                      <a:pt x="42" y="112"/>
                    </a:lnTo>
                    <a:lnTo>
                      <a:pt x="43" y="110"/>
                    </a:lnTo>
                    <a:lnTo>
                      <a:pt x="43" y="50"/>
                    </a:lnTo>
                    <a:lnTo>
                      <a:pt x="61" y="50"/>
                    </a:lnTo>
                    <a:lnTo>
                      <a:pt x="60" y="47"/>
                    </a:lnTo>
                    <a:lnTo>
                      <a:pt x="60" y="44"/>
                    </a:lnTo>
                    <a:lnTo>
                      <a:pt x="60" y="40"/>
                    </a:lnTo>
                    <a:lnTo>
                      <a:pt x="61" y="37"/>
                    </a:lnTo>
                    <a:lnTo>
                      <a:pt x="43" y="37"/>
                    </a:lnTo>
                    <a:lnTo>
                      <a:pt x="43" y="0"/>
                    </a:lnTo>
                    <a:lnTo>
                      <a:pt x="35" y="4"/>
                    </a:lnTo>
                    <a:lnTo>
                      <a:pt x="28" y="7"/>
                    </a:lnTo>
                    <a:lnTo>
                      <a:pt x="21" y="10"/>
                    </a:lnTo>
                    <a:lnTo>
                      <a:pt x="14" y="13"/>
                    </a:lnTo>
                    <a:lnTo>
                      <a:pt x="14" y="37"/>
                    </a:lnTo>
                    <a:lnTo>
                      <a:pt x="0" y="37"/>
                    </a:lnTo>
                    <a:lnTo>
                      <a:pt x="0" y="40"/>
                    </a:lnTo>
                    <a:lnTo>
                      <a:pt x="0" y="44"/>
                    </a:lnTo>
                    <a:lnTo>
                      <a:pt x="0" y="47"/>
                    </a:lnTo>
                    <a:lnTo>
                      <a:pt x="0" y="50"/>
                    </a:lnTo>
                    <a:lnTo>
                      <a:pt x="14" y="50"/>
                    </a:lnTo>
                    <a:lnTo>
                      <a:pt x="14" y="106"/>
                    </a:lnTo>
                    <a:lnTo>
                      <a:pt x="14" y="110"/>
                    </a:lnTo>
                    <a:lnTo>
                      <a:pt x="14" y="114"/>
                    </a:lnTo>
                    <a:lnTo>
                      <a:pt x="14" y="118"/>
                    </a:lnTo>
                    <a:lnTo>
                      <a:pt x="15" y="121"/>
                    </a:lnTo>
                    <a:lnTo>
                      <a:pt x="16" y="123"/>
                    </a:lnTo>
                    <a:lnTo>
                      <a:pt x="17" y="126"/>
                    </a:lnTo>
                    <a:lnTo>
                      <a:pt x="18" y="129"/>
                    </a:lnTo>
                    <a:lnTo>
                      <a:pt x="20" y="131"/>
                    </a:lnTo>
                    <a:lnTo>
                      <a:pt x="22" y="133"/>
                    </a:lnTo>
                    <a:lnTo>
                      <a:pt x="24" y="134"/>
                    </a:lnTo>
                    <a:lnTo>
                      <a:pt x="26" y="136"/>
                    </a:lnTo>
                    <a:lnTo>
                      <a:pt x="28" y="137"/>
                    </a:lnTo>
                    <a:lnTo>
                      <a:pt x="31" y="138"/>
                    </a:lnTo>
                    <a:lnTo>
                      <a:pt x="34" y="138"/>
                    </a:lnTo>
                    <a:lnTo>
                      <a:pt x="37" y="138"/>
                    </a:lnTo>
                    <a:lnTo>
                      <a:pt x="41" y="138"/>
                    </a:lnTo>
                    <a:lnTo>
                      <a:pt x="43" y="138"/>
                    </a:lnTo>
                    <a:lnTo>
                      <a:pt x="46" y="138"/>
                    </a:lnTo>
                    <a:lnTo>
                      <a:pt x="50" y="138"/>
                    </a:lnTo>
                    <a:lnTo>
                      <a:pt x="55" y="137"/>
                    </a:lnTo>
                    <a:lnTo>
                      <a:pt x="59" y="137"/>
                    </a:lnTo>
                    <a:lnTo>
                      <a:pt x="62" y="135"/>
                    </a:lnTo>
                    <a:lnTo>
                      <a:pt x="62" y="127"/>
                    </a:lnTo>
                    <a:lnTo>
                      <a:pt x="59" y="128"/>
                    </a:lnTo>
                    <a:lnTo>
                      <a:pt x="57" y="129"/>
                    </a:lnTo>
                    <a:close/>
                  </a:path>
                </a:pathLst>
              </a:custGeom>
              <a:solidFill>
                <a:srgbClr val="00468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2" name="ïṧļîḓe"/>
              <p:cNvSpPr/>
              <p:nvPr userDrawn="1"/>
            </p:nvSpPr>
            <p:spPr bwMode="auto">
              <a:xfrm>
                <a:off x="5024438" y="4014788"/>
                <a:ext cx="147638" cy="249238"/>
              </a:xfrm>
              <a:custGeom>
                <a:avLst/>
                <a:gdLst>
                  <a:gd name="T0" fmla="*/ 90 w 93"/>
                  <a:gd name="T1" fmla="*/ 75 h 157"/>
                  <a:gd name="T2" fmla="*/ 88 w 93"/>
                  <a:gd name="T3" fmla="*/ 69 h 157"/>
                  <a:gd name="T4" fmla="*/ 84 w 93"/>
                  <a:gd name="T5" fmla="*/ 65 h 157"/>
                  <a:gd name="T6" fmla="*/ 79 w 93"/>
                  <a:gd name="T7" fmla="*/ 61 h 157"/>
                  <a:gd name="T8" fmla="*/ 73 w 93"/>
                  <a:gd name="T9" fmla="*/ 57 h 157"/>
                  <a:gd name="T10" fmla="*/ 67 w 93"/>
                  <a:gd name="T11" fmla="*/ 56 h 157"/>
                  <a:gd name="T12" fmla="*/ 59 w 93"/>
                  <a:gd name="T13" fmla="*/ 55 h 157"/>
                  <a:gd name="T14" fmla="*/ 51 w 93"/>
                  <a:gd name="T15" fmla="*/ 56 h 157"/>
                  <a:gd name="T16" fmla="*/ 43 w 93"/>
                  <a:gd name="T17" fmla="*/ 60 h 157"/>
                  <a:gd name="T18" fmla="*/ 36 w 93"/>
                  <a:gd name="T19" fmla="*/ 65 h 157"/>
                  <a:gd name="T20" fmla="*/ 28 w 93"/>
                  <a:gd name="T21" fmla="*/ 71 h 157"/>
                  <a:gd name="T22" fmla="*/ 25 w 93"/>
                  <a:gd name="T23" fmla="*/ 0 h 157"/>
                  <a:gd name="T24" fmla="*/ 17 w 93"/>
                  <a:gd name="T25" fmla="*/ 1 h 157"/>
                  <a:gd name="T26" fmla="*/ 13 w 93"/>
                  <a:gd name="T27" fmla="*/ 1 h 157"/>
                  <a:gd name="T28" fmla="*/ 9 w 93"/>
                  <a:gd name="T29" fmla="*/ 1 h 157"/>
                  <a:gd name="T30" fmla="*/ 3 w 93"/>
                  <a:gd name="T31" fmla="*/ 0 h 157"/>
                  <a:gd name="T32" fmla="*/ 0 w 93"/>
                  <a:gd name="T33" fmla="*/ 157 h 157"/>
                  <a:gd name="T34" fmla="*/ 7 w 93"/>
                  <a:gd name="T35" fmla="*/ 157 h 157"/>
                  <a:gd name="T36" fmla="*/ 14 w 93"/>
                  <a:gd name="T37" fmla="*/ 157 h 157"/>
                  <a:gd name="T38" fmla="*/ 21 w 93"/>
                  <a:gd name="T39" fmla="*/ 157 h 157"/>
                  <a:gd name="T40" fmla="*/ 28 w 93"/>
                  <a:gd name="T41" fmla="*/ 157 h 157"/>
                  <a:gd name="T42" fmla="*/ 28 w 93"/>
                  <a:gd name="T43" fmla="*/ 106 h 157"/>
                  <a:gd name="T44" fmla="*/ 28 w 93"/>
                  <a:gd name="T45" fmla="*/ 97 h 157"/>
                  <a:gd name="T46" fmla="*/ 29 w 93"/>
                  <a:gd name="T47" fmla="*/ 89 h 157"/>
                  <a:gd name="T48" fmla="*/ 30 w 93"/>
                  <a:gd name="T49" fmla="*/ 84 h 157"/>
                  <a:gd name="T50" fmla="*/ 33 w 93"/>
                  <a:gd name="T51" fmla="*/ 79 h 157"/>
                  <a:gd name="T52" fmla="*/ 36 w 93"/>
                  <a:gd name="T53" fmla="*/ 76 h 157"/>
                  <a:gd name="T54" fmla="*/ 40 w 93"/>
                  <a:gd name="T55" fmla="*/ 73 h 157"/>
                  <a:gd name="T56" fmla="*/ 45 w 93"/>
                  <a:gd name="T57" fmla="*/ 73 h 157"/>
                  <a:gd name="T58" fmla="*/ 49 w 93"/>
                  <a:gd name="T59" fmla="*/ 72 h 157"/>
                  <a:gd name="T60" fmla="*/ 53 w 93"/>
                  <a:gd name="T61" fmla="*/ 73 h 157"/>
                  <a:gd name="T62" fmla="*/ 57 w 93"/>
                  <a:gd name="T63" fmla="*/ 75 h 157"/>
                  <a:gd name="T64" fmla="*/ 59 w 93"/>
                  <a:gd name="T65" fmla="*/ 78 h 157"/>
                  <a:gd name="T66" fmla="*/ 61 w 93"/>
                  <a:gd name="T67" fmla="*/ 82 h 157"/>
                  <a:gd name="T68" fmla="*/ 63 w 93"/>
                  <a:gd name="T69" fmla="*/ 88 h 157"/>
                  <a:gd name="T70" fmla="*/ 64 w 93"/>
                  <a:gd name="T71" fmla="*/ 98 h 157"/>
                  <a:gd name="T72" fmla="*/ 64 w 93"/>
                  <a:gd name="T73" fmla="*/ 157 h 157"/>
                  <a:gd name="T74" fmla="*/ 71 w 93"/>
                  <a:gd name="T75" fmla="*/ 157 h 157"/>
                  <a:gd name="T76" fmla="*/ 78 w 93"/>
                  <a:gd name="T77" fmla="*/ 157 h 157"/>
                  <a:gd name="T78" fmla="*/ 85 w 93"/>
                  <a:gd name="T79" fmla="*/ 157 h 157"/>
                  <a:gd name="T80" fmla="*/ 93 w 93"/>
                  <a:gd name="T81" fmla="*/ 157 h 157"/>
                  <a:gd name="T82" fmla="*/ 93 w 93"/>
                  <a:gd name="T83" fmla="*/ 86 h 157"/>
                  <a:gd name="T84" fmla="*/ 91 w 93"/>
                  <a:gd name="T85"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3" h="157">
                    <a:moveTo>
                      <a:pt x="91" y="79"/>
                    </a:moveTo>
                    <a:lnTo>
                      <a:pt x="90" y="75"/>
                    </a:lnTo>
                    <a:lnTo>
                      <a:pt x="89" y="73"/>
                    </a:lnTo>
                    <a:lnTo>
                      <a:pt x="88" y="69"/>
                    </a:lnTo>
                    <a:lnTo>
                      <a:pt x="85" y="67"/>
                    </a:lnTo>
                    <a:lnTo>
                      <a:pt x="84" y="65"/>
                    </a:lnTo>
                    <a:lnTo>
                      <a:pt x="81" y="62"/>
                    </a:lnTo>
                    <a:lnTo>
                      <a:pt x="79" y="61"/>
                    </a:lnTo>
                    <a:lnTo>
                      <a:pt x="76" y="59"/>
                    </a:lnTo>
                    <a:lnTo>
                      <a:pt x="73" y="57"/>
                    </a:lnTo>
                    <a:lnTo>
                      <a:pt x="70" y="56"/>
                    </a:lnTo>
                    <a:lnTo>
                      <a:pt x="67" y="56"/>
                    </a:lnTo>
                    <a:lnTo>
                      <a:pt x="63" y="55"/>
                    </a:lnTo>
                    <a:lnTo>
                      <a:pt x="59" y="55"/>
                    </a:lnTo>
                    <a:lnTo>
                      <a:pt x="55" y="55"/>
                    </a:lnTo>
                    <a:lnTo>
                      <a:pt x="51" y="56"/>
                    </a:lnTo>
                    <a:lnTo>
                      <a:pt x="47" y="57"/>
                    </a:lnTo>
                    <a:lnTo>
                      <a:pt x="43" y="60"/>
                    </a:lnTo>
                    <a:lnTo>
                      <a:pt x="39" y="61"/>
                    </a:lnTo>
                    <a:lnTo>
                      <a:pt x="36" y="65"/>
                    </a:lnTo>
                    <a:lnTo>
                      <a:pt x="32" y="68"/>
                    </a:lnTo>
                    <a:lnTo>
                      <a:pt x="28" y="71"/>
                    </a:lnTo>
                    <a:lnTo>
                      <a:pt x="28" y="0"/>
                    </a:lnTo>
                    <a:lnTo>
                      <a:pt x="25" y="0"/>
                    </a:lnTo>
                    <a:lnTo>
                      <a:pt x="21" y="1"/>
                    </a:lnTo>
                    <a:lnTo>
                      <a:pt x="17" y="1"/>
                    </a:lnTo>
                    <a:lnTo>
                      <a:pt x="14" y="1"/>
                    </a:lnTo>
                    <a:lnTo>
                      <a:pt x="13" y="1"/>
                    </a:lnTo>
                    <a:lnTo>
                      <a:pt x="11" y="1"/>
                    </a:lnTo>
                    <a:lnTo>
                      <a:pt x="9" y="1"/>
                    </a:lnTo>
                    <a:lnTo>
                      <a:pt x="7" y="1"/>
                    </a:lnTo>
                    <a:lnTo>
                      <a:pt x="3" y="0"/>
                    </a:lnTo>
                    <a:lnTo>
                      <a:pt x="0" y="0"/>
                    </a:lnTo>
                    <a:lnTo>
                      <a:pt x="0" y="157"/>
                    </a:lnTo>
                    <a:lnTo>
                      <a:pt x="3" y="157"/>
                    </a:lnTo>
                    <a:lnTo>
                      <a:pt x="7" y="157"/>
                    </a:lnTo>
                    <a:lnTo>
                      <a:pt x="11" y="157"/>
                    </a:lnTo>
                    <a:lnTo>
                      <a:pt x="14" y="157"/>
                    </a:lnTo>
                    <a:lnTo>
                      <a:pt x="18" y="157"/>
                    </a:lnTo>
                    <a:lnTo>
                      <a:pt x="21" y="157"/>
                    </a:lnTo>
                    <a:lnTo>
                      <a:pt x="25" y="157"/>
                    </a:lnTo>
                    <a:lnTo>
                      <a:pt x="28" y="157"/>
                    </a:lnTo>
                    <a:lnTo>
                      <a:pt x="28" y="110"/>
                    </a:lnTo>
                    <a:lnTo>
                      <a:pt x="28" y="106"/>
                    </a:lnTo>
                    <a:lnTo>
                      <a:pt x="28" y="101"/>
                    </a:lnTo>
                    <a:lnTo>
                      <a:pt x="28" y="97"/>
                    </a:lnTo>
                    <a:lnTo>
                      <a:pt x="29" y="93"/>
                    </a:lnTo>
                    <a:lnTo>
                      <a:pt x="29" y="89"/>
                    </a:lnTo>
                    <a:lnTo>
                      <a:pt x="30" y="87"/>
                    </a:lnTo>
                    <a:lnTo>
                      <a:pt x="30" y="84"/>
                    </a:lnTo>
                    <a:lnTo>
                      <a:pt x="32" y="81"/>
                    </a:lnTo>
                    <a:lnTo>
                      <a:pt x="33" y="79"/>
                    </a:lnTo>
                    <a:lnTo>
                      <a:pt x="34" y="77"/>
                    </a:lnTo>
                    <a:lnTo>
                      <a:pt x="36" y="76"/>
                    </a:lnTo>
                    <a:lnTo>
                      <a:pt x="37" y="74"/>
                    </a:lnTo>
                    <a:lnTo>
                      <a:pt x="40" y="73"/>
                    </a:lnTo>
                    <a:lnTo>
                      <a:pt x="42" y="73"/>
                    </a:lnTo>
                    <a:lnTo>
                      <a:pt x="45" y="73"/>
                    </a:lnTo>
                    <a:lnTo>
                      <a:pt x="47" y="72"/>
                    </a:lnTo>
                    <a:lnTo>
                      <a:pt x="49" y="72"/>
                    </a:lnTo>
                    <a:lnTo>
                      <a:pt x="51" y="73"/>
                    </a:lnTo>
                    <a:lnTo>
                      <a:pt x="53" y="73"/>
                    </a:lnTo>
                    <a:lnTo>
                      <a:pt x="55" y="74"/>
                    </a:lnTo>
                    <a:lnTo>
                      <a:pt x="57" y="75"/>
                    </a:lnTo>
                    <a:lnTo>
                      <a:pt x="57" y="77"/>
                    </a:lnTo>
                    <a:lnTo>
                      <a:pt x="59" y="78"/>
                    </a:lnTo>
                    <a:lnTo>
                      <a:pt x="60" y="81"/>
                    </a:lnTo>
                    <a:lnTo>
                      <a:pt x="61" y="82"/>
                    </a:lnTo>
                    <a:lnTo>
                      <a:pt x="62" y="85"/>
                    </a:lnTo>
                    <a:lnTo>
                      <a:pt x="63" y="88"/>
                    </a:lnTo>
                    <a:lnTo>
                      <a:pt x="63" y="91"/>
                    </a:lnTo>
                    <a:lnTo>
                      <a:pt x="64" y="98"/>
                    </a:lnTo>
                    <a:lnTo>
                      <a:pt x="64" y="106"/>
                    </a:lnTo>
                    <a:lnTo>
                      <a:pt x="64" y="157"/>
                    </a:lnTo>
                    <a:lnTo>
                      <a:pt x="67" y="157"/>
                    </a:lnTo>
                    <a:lnTo>
                      <a:pt x="71" y="157"/>
                    </a:lnTo>
                    <a:lnTo>
                      <a:pt x="74" y="157"/>
                    </a:lnTo>
                    <a:lnTo>
                      <a:pt x="78" y="157"/>
                    </a:lnTo>
                    <a:lnTo>
                      <a:pt x="81" y="157"/>
                    </a:lnTo>
                    <a:lnTo>
                      <a:pt x="85" y="157"/>
                    </a:lnTo>
                    <a:lnTo>
                      <a:pt x="89" y="157"/>
                    </a:lnTo>
                    <a:lnTo>
                      <a:pt x="93" y="157"/>
                    </a:lnTo>
                    <a:lnTo>
                      <a:pt x="93" y="91"/>
                    </a:lnTo>
                    <a:lnTo>
                      <a:pt x="93" y="86"/>
                    </a:lnTo>
                    <a:lnTo>
                      <a:pt x="92" y="82"/>
                    </a:lnTo>
                    <a:lnTo>
                      <a:pt x="91" y="79"/>
                    </a:lnTo>
                    <a:close/>
                  </a:path>
                </a:pathLst>
              </a:custGeom>
              <a:solidFill>
                <a:srgbClr val="00468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3" name="í$1idé"/>
              <p:cNvSpPr/>
              <p:nvPr userDrawn="1"/>
            </p:nvSpPr>
            <p:spPr bwMode="auto">
              <a:xfrm>
                <a:off x="5291138" y="4032251"/>
                <a:ext cx="200025" cy="234950"/>
              </a:xfrm>
              <a:custGeom>
                <a:avLst/>
                <a:gdLst>
                  <a:gd name="T0" fmla="*/ 106 w 126"/>
                  <a:gd name="T1" fmla="*/ 3 h 148"/>
                  <a:gd name="T2" fmla="*/ 89 w 126"/>
                  <a:gd name="T3" fmla="*/ 0 h 148"/>
                  <a:gd name="T4" fmla="*/ 64 w 126"/>
                  <a:gd name="T5" fmla="*/ 2 h 148"/>
                  <a:gd name="T6" fmla="*/ 51 w 126"/>
                  <a:gd name="T7" fmla="*/ 5 h 148"/>
                  <a:gd name="T8" fmla="*/ 40 w 126"/>
                  <a:gd name="T9" fmla="*/ 10 h 148"/>
                  <a:gd name="T10" fmla="*/ 30 w 126"/>
                  <a:gd name="T11" fmla="*/ 15 h 148"/>
                  <a:gd name="T12" fmla="*/ 22 w 126"/>
                  <a:gd name="T13" fmla="*/ 22 h 148"/>
                  <a:gd name="T14" fmla="*/ 14 w 126"/>
                  <a:gd name="T15" fmla="*/ 30 h 148"/>
                  <a:gd name="T16" fmla="*/ 9 w 126"/>
                  <a:gd name="T17" fmla="*/ 39 h 148"/>
                  <a:gd name="T18" fmla="*/ 5 w 126"/>
                  <a:gd name="T19" fmla="*/ 50 h 148"/>
                  <a:gd name="T20" fmla="*/ 2 w 126"/>
                  <a:gd name="T21" fmla="*/ 62 h 148"/>
                  <a:gd name="T22" fmla="*/ 0 w 126"/>
                  <a:gd name="T23" fmla="*/ 74 h 148"/>
                  <a:gd name="T24" fmla="*/ 2 w 126"/>
                  <a:gd name="T25" fmla="*/ 95 h 148"/>
                  <a:gd name="T26" fmla="*/ 5 w 126"/>
                  <a:gd name="T27" fmla="*/ 105 h 148"/>
                  <a:gd name="T28" fmla="*/ 9 w 126"/>
                  <a:gd name="T29" fmla="*/ 115 h 148"/>
                  <a:gd name="T30" fmla="*/ 14 w 126"/>
                  <a:gd name="T31" fmla="*/ 123 h 148"/>
                  <a:gd name="T32" fmla="*/ 22 w 126"/>
                  <a:gd name="T33" fmla="*/ 130 h 148"/>
                  <a:gd name="T34" fmla="*/ 29 w 126"/>
                  <a:gd name="T35" fmla="*/ 136 h 148"/>
                  <a:gd name="T36" fmla="*/ 38 w 126"/>
                  <a:gd name="T37" fmla="*/ 141 h 148"/>
                  <a:gd name="T38" fmla="*/ 53 w 126"/>
                  <a:gd name="T39" fmla="*/ 146 h 148"/>
                  <a:gd name="T40" fmla="*/ 78 w 126"/>
                  <a:gd name="T41" fmla="*/ 148 h 148"/>
                  <a:gd name="T42" fmla="*/ 94 w 126"/>
                  <a:gd name="T43" fmla="*/ 147 h 148"/>
                  <a:gd name="T44" fmla="*/ 110 w 126"/>
                  <a:gd name="T45" fmla="*/ 144 h 148"/>
                  <a:gd name="T46" fmla="*/ 124 w 126"/>
                  <a:gd name="T47" fmla="*/ 123 h 148"/>
                  <a:gd name="T48" fmla="*/ 112 w 126"/>
                  <a:gd name="T49" fmla="*/ 128 h 148"/>
                  <a:gd name="T50" fmla="*/ 98 w 126"/>
                  <a:gd name="T51" fmla="*/ 135 h 148"/>
                  <a:gd name="T52" fmla="*/ 84 w 126"/>
                  <a:gd name="T53" fmla="*/ 137 h 148"/>
                  <a:gd name="T54" fmla="*/ 68 w 126"/>
                  <a:gd name="T55" fmla="*/ 135 h 148"/>
                  <a:gd name="T56" fmla="*/ 54 w 126"/>
                  <a:gd name="T57" fmla="*/ 128 h 148"/>
                  <a:gd name="T58" fmla="*/ 45 w 126"/>
                  <a:gd name="T59" fmla="*/ 117 h 148"/>
                  <a:gd name="T60" fmla="*/ 38 w 126"/>
                  <a:gd name="T61" fmla="*/ 103 h 148"/>
                  <a:gd name="T62" fmla="*/ 34 w 126"/>
                  <a:gd name="T63" fmla="*/ 84 h 148"/>
                  <a:gd name="T64" fmla="*/ 35 w 126"/>
                  <a:gd name="T65" fmla="*/ 62 h 148"/>
                  <a:gd name="T66" fmla="*/ 40 w 126"/>
                  <a:gd name="T67" fmla="*/ 43 h 148"/>
                  <a:gd name="T68" fmla="*/ 47 w 126"/>
                  <a:gd name="T69" fmla="*/ 30 h 148"/>
                  <a:gd name="T70" fmla="*/ 58 w 126"/>
                  <a:gd name="T71" fmla="*/ 19 h 148"/>
                  <a:gd name="T72" fmla="*/ 72 w 126"/>
                  <a:gd name="T73" fmla="*/ 14 h 148"/>
                  <a:gd name="T74" fmla="*/ 88 w 126"/>
                  <a:gd name="T75" fmla="*/ 13 h 148"/>
                  <a:gd name="T76" fmla="*/ 102 w 126"/>
                  <a:gd name="T77" fmla="*/ 18 h 148"/>
                  <a:gd name="T78" fmla="*/ 114 w 126"/>
                  <a:gd name="T79" fmla="*/ 27 h 148"/>
                  <a:gd name="T80" fmla="*/ 121 w 126"/>
                  <a:gd name="T81" fmla="*/ 29 h 148"/>
                  <a:gd name="T82" fmla="*/ 123 w 126"/>
                  <a:gd name="T83" fmla="*/ 17 h 148"/>
                  <a:gd name="T84" fmla="*/ 121 w 126"/>
                  <a:gd name="T85" fmla="*/ 8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6" h="148">
                    <a:moveTo>
                      <a:pt x="116" y="6"/>
                    </a:moveTo>
                    <a:lnTo>
                      <a:pt x="111" y="4"/>
                    </a:lnTo>
                    <a:lnTo>
                      <a:pt x="106" y="3"/>
                    </a:lnTo>
                    <a:lnTo>
                      <a:pt x="101" y="2"/>
                    </a:lnTo>
                    <a:lnTo>
                      <a:pt x="95" y="1"/>
                    </a:lnTo>
                    <a:lnTo>
                      <a:pt x="89" y="0"/>
                    </a:lnTo>
                    <a:lnTo>
                      <a:pt x="83" y="0"/>
                    </a:lnTo>
                    <a:lnTo>
                      <a:pt x="74" y="1"/>
                    </a:lnTo>
                    <a:lnTo>
                      <a:pt x="64" y="2"/>
                    </a:lnTo>
                    <a:lnTo>
                      <a:pt x="60" y="2"/>
                    </a:lnTo>
                    <a:lnTo>
                      <a:pt x="55" y="4"/>
                    </a:lnTo>
                    <a:lnTo>
                      <a:pt x="51" y="5"/>
                    </a:lnTo>
                    <a:lnTo>
                      <a:pt x="47" y="6"/>
                    </a:lnTo>
                    <a:lnTo>
                      <a:pt x="44" y="8"/>
                    </a:lnTo>
                    <a:lnTo>
                      <a:pt x="40" y="10"/>
                    </a:lnTo>
                    <a:lnTo>
                      <a:pt x="37" y="11"/>
                    </a:lnTo>
                    <a:lnTo>
                      <a:pt x="34" y="13"/>
                    </a:lnTo>
                    <a:lnTo>
                      <a:pt x="30" y="15"/>
                    </a:lnTo>
                    <a:lnTo>
                      <a:pt x="27" y="17"/>
                    </a:lnTo>
                    <a:lnTo>
                      <a:pt x="25" y="19"/>
                    </a:lnTo>
                    <a:lnTo>
                      <a:pt x="22" y="22"/>
                    </a:lnTo>
                    <a:lnTo>
                      <a:pt x="19" y="24"/>
                    </a:lnTo>
                    <a:lnTo>
                      <a:pt x="17" y="26"/>
                    </a:lnTo>
                    <a:lnTo>
                      <a:pt x="14" y="30"/>
                    </a:lnTo>
                    <a:lnTo>
                      <a:pt x="13" y="33"/>
                    </a:lnTo>
                    <a:lnTo>
                      <a:pt x="10" y="36"/>
                    </a:lnTo>
                    <a:lnTo>
                      <a:pt x="9" y="39"/>
                    </a:lnTo>
                    <a:lnTo>
                      <a:pt x="7" y="42"/>
                    </a:lnTo>
                    <a:lnTo>
                      <a:pt x="6" y="46"/>
                    </a:lnTo>
                    <a:lnTo>
                      <a:pt x="5" y="50"/>
                    </a:lnTo>
                    <a:lnTo>
                      <a:pt x="3" y="54"/>
                    </a:lnTo>
                    <a:lnTo>
                      <a:pt x="2" y="58"/>
                    </a:lnTo>
                    <a:lnTo>
                      <a:pt x="2" y="62"/>
                    </a:lnTo>
                    <a:lnTo>
                      <a:pt x="1" y="66"/>
                    </a:lnTo>
                    <a:lnTo>
                      <a:pt x="1" y="70"/>
                    </a:lnTo>
                    <a:lnTo>
                      <a:pt x="0" y="74"/>
                    </a:lnTo>
                    <a:lnTo>
                      <a:pt x="0" y="79"/>
                    </a:lnTo>
                    <a:lnTo>
                      <a:pt x="1" y="87"/>
                    </a:lnTo>
                    <a:lnTo>
                      <a:pt x="2" y="95"/>
                    </a:lnTo>
                    <a:lnTo>
                      <a:pt x="3" y="99"/>
                    </a:lnTo>
                    <a:lnTo>
                      <a:pt x="3" y="102"/>
                    </a:lnTo>
                    <a:lnTo>
                      <a:pt x="5" y="105"/>
                    </a:lnTo>
                    <a:lnTo>
                      <a:pt x="6" y="108"/>
                    </a:lnTo>
                    <a:lnTo>
                      <a:pt x="7" y="112"/>
                    </a:lnTo>
                    <a:lnTo>
                      <a:pt x="9" y="115"/>
                    </a:lnTo>
                    <a:lnTo>
                      <a:pt x="10" y="118"/>
                    </a:lnTo>
                    <a:lnTo>
                      <a:pt x="12" y="120"/>
                    </a:lnTo>
                    <a:lnTo>
                      <a:pt x="14" y="123"/>
                    </a:lnTo>
                    <a:lnTo>
                      <a:pt x="17" y="125"/>
                    </a:lnTo>
                    <a:lnTo>
                      <a:pt x="18" y="127"/>
                    </a:lnTo>
                    <a:lnTo>
                      <a:pt x="22" y="130"/>
                    </a:lnTo>
                    <a:lnTo>
                      <a:pt x="23" y="132"/>
                    </a:lnTo>
                    <a:lnTo>
                      <a:pt x="26" y="134"/>
                    </a:lnTo>
                    <a:lnTo>
                      <a:pt x="29" y="136"/>
                    </a:lnTo>
                    <a:lnTo>
                      <a:pt x="32" y="138"/>
                    </a:lnTo>
                    <a:lnTo>
                      <a:pt x="35" y="139"/>
                    </a:lnTo>
                    <a:lnTo>
                      <a:pt x="38" y="141"/>
                    </a:lnTo>
                    <a:lnTo>
                      <a:pt x="42" y="142"/>
                    </a:lnTo>
                    <a:lnTo>
                      <a:pt x="46" y="143"/>
                    </a:lnTo>
                    <a:lnTo>
                      <a:pt x="53" y="146"/>
                    </a:lnTo>
                    <a:lnTo>
                      <a:pt x="61" y="147"/>
                    </a:lnTo>
                    <a:lnTo>
                      <a:pt x="69" y="148"/>
                    </a:lnTo>
                    <a:lnTo>
                      <a:pt x="78" y="148"/>
                    </a:lnTo>
                    <a:lnTo>
                      <a:pt x="84" y="148"/>
                    </a:lnTo>
                    <a:lnTo>
                      <a:pt x="90" y="147"/>
                    </a:lnTo>
                    <a:lnTo>
                      <a:pt x="94" y="147"/>
                    </a:lnTo>
                    <a:lnTo>
                      <a:pt x="100" y="147"/>
                    </a:lnTo>
                    <a:lnTo>
                      <a:pt x="105" y="146"/>
                    </a:lnTo>
                    <a:lnTo>
                      <a:pt x="110" y="144"/>
                    </a:lnTo>
                    <a:lnTo>
                      <a:pt x="115" y="143"/>
                    </a:lnTo>
                    <a:lnTo>
                      <a:pt x="120" y="141"/>
                    </a:lnTo>
                    <a:lnTo>
                      <a:pt x="124" y="123"/>
                    </a:lnTo>
                    <a:lnTo>
                      <a:pt x="122" y="122"/>
                    </a:lnTo>
                    <a:lnTo>
                      <a:pt x="117" y="125"/>
                    </a:lnTo>
                    <a:lnTo>
                      <a:pt x="112" y="128"/>
                    </a:lnTo>
                    <a:lnTo>
                      <a:pt x="108" y="131"/>
                    </a:lnTo>
                    <a:lnTo>
                      <a:pt x="103" y="133"/>
                    </a:lnTo>
                    <a:lnTo>
                      <a:pt x="98" y="135"/>
                    </a:lnTo>
                    <a:lnTo>
                      <a:pt x="94" y="136"/>
                    </a:lnTo>
                    <a:lnTo>
                      <a:pt x="89" y="137"/>
                    </a:lnTo>
                    <a:lnTo>
                      <a:pt x="84" y="137"/>
                    </a:lnTo>
                    <a:lnTo>
                      <a:pt x="78" y="137"/>
                    </a:lnTo>
                    <a:lnTo>
                      <a:pt x="73" y="136"/>
                    </a:lnTo>
                    <a:lnTo>
                      <a:pt x="68" y="135"/>
                    </a:lnTo>
                    <a:lnTo>
                      <a:pt x="62" y="132"/>
                    </a:lnTo>
                    <a:lnTo>
                      <a:pt x="58" y="131"/>
                    </a:lnTo>
                    <a:lnTo>
                      <a:pt x="54" y="128"/>
                    </a:lnTo>
                    <a:lnTo>
                      <a:pt x="51" y="125"/>
                    </a:lnTo>
                    <a:lnTo>
                      <a:pt x="47" y="121"/>
                    </a:lnTo>
                    <a:lnTo>
                      <a:pt x="45" y="117"/>
                    </a:lnTo>
                    <a:lnTo>
                      <a:pt x="42" y="113"/>
                    </a:lnTo>
                    <a:lnTo>
                      <a:pt x="40" y="108"/>
                    </a:lnTo>
                    <a:lnTo>
                      <a:pt x="38" y="103"/>
                    </a:lnTo>
                    <a:lnTo>
                      <a:pt x="36" y="97"/>
                    </a:lnTo>
                    <a:lnTo>
                      <a:pt x="35" y="91"/>
                    </a:lnTo>
                    <a:lnTo>
                      <a:pt x="34" y="84"/>
                    </a:lnTo>
                    <a:lnTo>
                      <a:pt x="34" y="77"/>
                    </a:lnTo>
                    <a:lnTo>
                      <a:pt x="34" y="69"/>
                    </a:lnTo>
                    <a:lnTo>
                      <a:pt x="35" y="62"/>
                    </a:lnTo>
                    <a:lnTo>
                      <a:pt x="37" y="55"/>
                    </a:lnTo>
                    <a:lnTo>
                      <a:pt x="38" y="49"/>
                    </a:lnTo>
                    <a:lnTo>
                      <a:pt x="40" y="43"/>
                    </a:lnTo>
                    <a:lnTo>
                      <a:pt x="42" y="38"/>
                    </a:lnTo>
                    <a:lnTo>
                      <a:pt x="45" y="34"/>
                    </a:lnTo>
                    <a:lnTo>
                      <a:pt x="47" y="30"/>
                    </a:lnTo>
                    <a:lnTo>
                      <a:pt x="51" y="26"/>
                    </a:lnTo>
                    <a:lnTo>
                      <a:pt x="54" y="22"/>
                    </a:lnTo>
                    <a:lnTo>
                      <a:pt x="58" y="19"/>
                    </a:lnTo>
                    <a:lnTo>
                      <a:pt x="62" y="17"/>
                    </a:lnTo>
                    <a:lnTo>
                      <a:pt x="67" y="15"/>
                    </a:lnTo>
                    <a:lnTo>
                      <a:pt x="72" y="14"/>
                    </a:lnTo>
                    <a:lnTo>
                      <a:pt x="78" y="13"/>
                    </a:lnTo>
                    <a:lnTo>
                      <a:pt x="83" y="12"/>
                    </a:lnTo>
                    <a:lnTo>
                      <a:pt x="88" y="13"/>
                    </a:lnTo>
                    <a:lnTo>
                      <a:pt x="93" y="14"/>
                    </a:lnTo>
                    <a:lnTo>
                      <a:pt x="98" y="15"/>
                    </a:lnTo>
                    <a:lnTo>
                      <a:pt x="102" y="18"/>
                    </a:lnTo>
                    <a:lnTo>
                      <a:pt x="106" y="21"/>
                    </a:lnTo>
                    <a:lnTo>
                      <a:pt x="110" y="24"/>
                    </a:lnTo>
                    <a:lnTo>
                      <a:pt x="114" y="27"/>
                    </a:lnTo>
                    <a:lnTo>
                      <a:pt x="118" y="32"/>
                    </a:lnTo>
                    <a:lnTo>
                      <a:pt x="121" y="32"/>
                    </a:lnTo>
                    <a:lnTo>
                      <a:pt x="121" y="29"/>
                    </a:lnTo>
                    <a:lnTo>
                      <a:pt x="122" y="25"/>
                    </a:lnTo>
                    <a:lnTo>
                      <a:pt x="122" y="21"/>
                    </a:lnTo>
                    <a:lnTo>
                      <a:pt x="123" y="17"/>
                    </a:lnTo>
                    <a:lnTo>
                      <a:pt x="124" y="14"/>
                    </a:lnTo>
                    <a:lnTo>
                      <a:pt x="126" y="10"/>
                    </a:lnTo>
                    <a:lnTo>
                      <a:pt x="121" y="8"/>
                    </a:lnTo>
                    <a:lnTo>
                      <a:pt x="116" y="6"/>
                    </a:lnTo>
                    <a:close/>
                  </a:path>
                </a:pathLst>
              </a:custGeom>
              <a:solidFill>
                <a:srgbClr val="00468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4" name="i$lïḍe"/>
              <p:cNvSpPr/>
              <p:nvPr userDrawn="1"/>
            </p:nvSpPr>
            <p:spPr bwMode="auto">
              <a:xfrm>
                <a:off x="5538788" y="4014788"/>
                <a:ext cx="147638" cy="249238"/>
              </a:xfrm>
              <a:custGeom>
                <a:avLst/>
                <a:gdLst>
                  <a:gd name="T0" fmla="*/ 91 w 93"/>
                  <a:gd name="T1" fmla="*/ 79 h 157"/>
                  <a:gd name="T2" fmla="*/ 90 w 93"/>
                  <a:gd name="T3" fmla="*/ 73 h 157"/>
                  <a:gd name="T4" fmla="*/ 86 w 93"/>
                  <a:gd name="T5" fmla="*/ 67 h 157"/>
                  <a:gd name="T6" fmla="*/ 82 w 93"/>
                  <a:gd name="T7" fmla="*/ 62 h 157"/>
                  <a:gd name="T8" fmla="*/ 76 w 93"/>
                  <a:gd name="T9" fmla="*/ 59 h 157"/>
                  <a:gd name="T10" fmla="*/ 70 w 93"/>
                  <a:gd name="T11" fmla="*/ 56 h 157"/>
                  <a:gd name="T12" fmla="*/ 63 w 93"/>
                  <a:gd name="T13" fmla="*/ 55 h 157"/>
                  <a:gd name="T14" fmla="*/ 55 w 93"/>
                  <a:gd name="T15" fmla="*/ 55 h 157"/>
                  <a:gd name="T16" fmla="*/ 47 w 93"/>
                  <a:gd name="T17" fmla="*/ 57 h 157"/>
                  <a:gd name="T18" fmla="*/ 39 w 93"/>
                  <a:gd name="T19" fmla="*/ 61 h 157"/>
                  <a:gd name="T20" fmla="*/ 32 w 93"/>
                  <a:gd name="T21" fmla="*/ 68 h 157"/>
                  <a:gd name="T22" fmla="*/ 29 w 93"/>
                  <a:gd name="T23" fmla="*/ 0 h 157"/>
                  <a:gd name="T24" fmla="*/ 22 w 93"/>
                  <a:gd name="T25" fmla="*/ 1 h 157"/>
                  <a:gd name="T26" fmla="*/ 14 w 93"/>
                  <a:gd name="T27" fmla="*/ 1 h 157"/>
                  <a:gd name="T28" fmla="*/ 11 w 93"/>
                  <a:gd name="T29" fmla="*/ 1 h 157"/>
                  <a:gd name="T30" fmla="*/ 7 w 93"/>
                  <a:gd name="T31" fmla="*/ 1 h 157"/>
                  <a:gd name="T32" fmla="*/ 0 w 93"/>
                  <a:gd name="T33" fmla="*/ 0 h 157"/>
                  <a:gd name="T34" fmla="*/ 3 w 93"/>
                  <a:gd name="T35" fmla="*/ 157 h 157"/>
                  <a:gd name="T36" fmla="*/ 11 w 93"/>
                  <a:gd name="T37" fmla="*/ 157 h 157"/>
                  <a:gd name="T38" fmla="*/ 18 w 93"/>
                  <a:gd name="T39" fmla="*/ 157 h 157"/>
                  <a:gd name="T40" fmla="*/ 25 w 93"/>
                  <a:gd name="T41" fmla="*/ 157 h 157"/>
                  <a:gd name="T42" fmla="*/ 29 w 93"/>
                  <a:gd name="T43" fmla="*/ 110 h 157"/>
                  <a:gd name="T44" fmla="*/ 28 w 93"/>
                  <a:gd name="T45" fmla="*/ 101 h 157"/>
                  <a:gd name="T46" fmla="*/ 29 w 93"/>
                  <a:gd name="T47" fmla="*/ 93 h 157"/>
                  <a:gd name="T48" fmla="*/ 30 w 93"/>
                  <a:gd name="T49" fmla="*/ 87 h 157"/>
                  <a:gd name="T50" fmla="*/ 32 w 93"/>
                  <a:gd name="T51" fmla="*/ 81 h 157"/>
                  <a:gd name="T52" fmla="*/ 34 w 93"/>
                  <a:gd name="T53" fmla="*/ 77 h 157"/>
                  <a:gd name="T54" fmla="*/ 38 w 93"/>
                  <a:gd name="T55" fmla="*/ 74 h 157"/>
                  <a:gd name="T56" fmla="*/ 42 w 93"/>
                  <a:gd name="T57" fmla="*/ 73 h 157"/>
                  <a:gd name="T58" fmla="*/ 47 w 93"/>
                  <a:gd name="T59" fmla="*/ 72 h 157"/>
                  <a:gd name="T60" fmla="*/ 51 w 93"/>
                  <a:gd name="T61" fmla="*/ 73 h 157"/>
                  <a:gd name="T62" fmla="*/ 55 w 93"/>
                  <a:gd name="T63" fmla="*/ 74 h 157"/>
                  <a:gd name="T64" fmla="*/ 58 w 93"/>
                  <a:gd name="T65" fmla="*/ 77 h 157"/>
                  <a:gd name="T66" fmla="*/ 60 w 93"/>
                  <a:gd name="T67" fmla="*/ 81 h 157"/>
                  <a:gd name="T68" fmla="*/ 62 w 93"/>
                  <a:gd name="T69" fmla="*/ 85 h 157"/>
                  <a:gd name="T70" fmla="*/ 64 w 93"/>
                  <a:gd name="T71" fmla="*/ 91 h 157"/>
                  <a:gd name="T72" fmla="*/ 64 w 93"/>
                  <a:gd name="T73" fmla="*/ 106 h 157"/>
                  <a:gd name="T74" fmla="*/ 67 w 93"/>
                  <a:gd name="T75" fmla="*/ 157 h 157"/>
                  <a:gd name="T76" fmla="*/ 74 w 93"/>
                  <a:gd name="T77" fmla="*/ 157 h 157"/>
                  <a:gd name="T78" fmla="*/ 82 w 93"/>
                  <a:gd name="T79" fmla="*/ 157 h 157"/>
                  <a:gd name="T80" fmla="*/ 90 w 93"/>
                  <a:gd name="T81" fmla="*/ 157 h 157"/>
                  <a:gd name="T82" fmla="*/ 93 w 93"/>
                  <a:gd name="T83" fmla="*/ 91 h 157"/>
                  <a:gd name="T84" fmla="*/ 92 w 93"/>
                  <a:gd name="T85" fmla="*/ 82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3" h="157">
                    <a:moveTo>
                      <a:pt x="92" y="82"/>
                    </a:moveTo>
                    <a:lnTo>
                      <a:pt x="91" y="79"/>
                    </a:lnTo>
                    <a:lnTo>
                      <a:pt x="90" y="75"/>
                    </a:lnTo>
                    <a:lnTo>
                      <a:pt x="90" y="73"/>
                    </a:lnTo>
                    <a:lnTo>
                      <a:pt x="88" y="69"/>
                    </a:lnTo>
                    <a:lnTo>
                      <a:pt x="86" y="67"/>
                    </a:lnTo>
                    <a:lnTo>
                      <a:pt x="84" y="65"/>
                    </a:lnTo>
                    <a:lnTo>
                      <a:pt x="82" y="62"/>
                    </a:lnTo>
                    <a:lnTo>
                      <a:pt x="79" y="61"/>
                    </a:lnTo>
                    <a:lnTo>
                      <a:pt x="76" y="59"/>
                    </a:lnTo>
                    <a:lnTo>
                      <a:pt x="73" y="57"/>
                    </a:lnTo>
                    <a:lnTo>
                      <a:pt x="70" y="56"/>
                    </a:lnTo>
                    <a:lnTo>
                      <a:pt x="66" y="56"/>
                    </a:lnTo>
                    <a:lnTo>
                      <a:pt x="63" y="55"/>
                    </a:lnTo>
                    <a:lnTo>
                      <a:pt x="59" y="55"/>
                    </a:lnTo>
                    <a:lnTo>
                      <a:pt x="55" y="55"/>
                    </a:lnTo>
                    <a:lnTo>
                      <a:pt x="51" y="56"/>
                    </a:lnTo>
                    <a:lnTo>
                      <a:pt x="47" y="57"/>
                    </a:lnTo>
                    <a:lnTo>
                      <a:pt x="43" y="60"/>
                    </a:lnTo>
                    <a:lnTo>
                      <a:pt x="39" y="61"/>
                    </a:lnTo>
                    <a:lnTo>
                      <a:pt x="36" y="65"/>
                    </a:lnTo>
                    <a:lnTo>
                      <a:pt x="32" y="68"/>
                    </a:lnTo>
                    <a:lnTo>
                      <a:pt x="29" y="71"/>
                    </a:lnTo>
                    <a:lnTo>
                      <a:pt x="29" y="0"/>
                    </a:lnTo>
                    <a:lnTo>
                      <a:pt x="26" y="0"/>
                    </a:lnTo>
                    <a:lnTo>
                      <a:pt x="22" y="1"/>
                    </a:lnTo>
                    <a:lnTo>
                      <a:pt x="18" y="1"/>
                    </a:lnTo>
                    <a:lnTo>
                      <a:pt x="14" y="1"/>
                    </a:lnTo>
                    <a:lnTo>
                      <a:pt x="13" y="1"/>
                    </a:lnTo>
                    <a:lnTo>
                      <a:pt x="11" y="1"/>
                    </a:lnTo>
                    <a:lnTo>
                      <a:pt x="9" y="1"/>
                    </a:lnTo>
                    <a:lnTo>
                      <a:pt x="7" y="1"/>
                    </a:lnTo>
                    <a:lnTo>
                      <a:pt x="2" y="0"/>
                    </a:lnTo>
                    <a:lnTo>
                      <a:pt x="0" y="0"/>
                    </a:lnTo>
                    <a:lnTo>
                      <a:pt x="0" y="157"/>
                    </a:lnTo>
                    <a:lnTo>
                      <a:pt x="3" y="157"/>
                    </a:lnTo>
                    <a:lnTo>
                      <a:pt x="7" y="157"/>
                    </a:lnTo>
                    <a:lnTo>
                      <a:pt x="11" y="157"/>
                    </a:lnTo>
                    <a:lnTo>
                      <a:pt x="14" y="157"/>
                    </a:lnTo>
                    <a:lnTo>
                      <a:pt x="18" y="157"/>
                    </a:lnTo>
                    <a:lnTo>
                      <a:pt x="22" y="157"/>
                    </a:lnTo>
                    <a:lnTo>
                      <a:pt x="25" y="157"/>
                    </a:lnTo>
                    <a:lnTo>
                      <a:pt x="29" y="157"/>
                    </a:lnTo>
                    <a:lnTo>
                      <a:pt x="29" y="110"/>
                    </a:lnTo>
                    <a:lnTo>
                      <a:pt x="28" y="106"/>
                    </a:lnTo>
                    <a:lnTo>
                      <a:pt x="28" y="101"/>
                    </a:lnTo>
                    <a:lnTo>
                      <a:pt x="29" y="97"/>
                    </a:lnTo>
                    <a:lnTo>
                      <a:pt x="29" y="93"/>
                    </a:lnTo>
                    <a:lnTo>
                      <a:pt x="29" y="89"/>
                    </a:lnTo>
                    <a:lnTo>
                      <a:pt x="30" y="87"/>
                    </a:lnTo>
                    <a:lnTo>
                      <a:pt x="30" y="84"/>
                    </a:lnTo>
                    <a:lnTo>
                      <a:pt x="32" y="81"/>
                    </a:lnTo>
                    <a:lnTo>
                      <a:pt x="33" y="79"/>
                    </a:lnTo>
                    <a:lnTo>
                      <a:pt x="34" y="77"/>
                    </a:lnTo>
                    <a:lnTo>
                      <a:pt x="36" y="76"/>
                    </a:lnTo>
                    <a:lnTo>
                      <a:pt x="38" y="74"/>
                    </a:lnTo>
                    <a:lnTo>
                      <a:pt x="40" y="73"/>
                    </a:lnTo>
                    <a:lnTo>
                      <a:pt x="42" y="73"/>
                    </a:lnTo>
                    <a:lnTo>
                      <a:pt x="45" y="73"/>
                    </a:lnTo>
                    <a:lnTo>
                      <a:pt x="47" y="72"/>
                    </a:lnTo>
                    <a:lnTo>
                      <a:pt x="50" y="72"/>
                    </a:lnTo>
                    <a:lnTo>
                      <a:pt x="51" y="73"/>
                    </a:lnTo>
                    <a:lnTo>
                      <a:pt x="53" y="73"/>
                    </a:lnTo>
                    <a:lnTo>
                      <a:pt x="55" y="74"/>
                    </a:lnTo>
                    <a:lnTo>
                      <a:pt x="56" y="75"/>
                    </a:lnTo>
                    <a:lnTo>
                      <a:pt x="58" y="77"/>
                    </a:lnTo>
                    <a:lnTo>
                      <a:pt x="59" y="78"/>
                    </a:lnTo>
                    <a:lnTo>
                      <a:pt x="60" y="81"/>
                    </a:lnTo>
                    <a:lnTo>
                      <a:pt x="62" y="82"/>
                    </a:lnTo>
                    <a:lnTo>
                      <a:pt x="62" y="85"/>
                    </a:lnTo>
                    <a:lnTo>
                      <a:pt x="63" y="88"/>
                    </a:lnTo>
                    <a:lnTo>
                      <a:pt x="64" y="91"/>
                    </a:lnTo>
                    <a:lnTo>
                      <a:pt x="64" y="98"/>
                    </a:lnTo>
                    <a:lnTo>
                      <a:pt x="64" y="106"/>
                    </a:lnTo>
                    <a:lnTo>
                      <a:pt x="64" y="157"/>
                    </a:lnTo>
                    <a:lnTo>
                      <a:pt x="67" y="157"/>
                    </a:lnTo>
                    <a:lnTo>
                      <a:pt x="71" y="157"/>
                    </a:lnTo>
                    <a:lnTo>
                      <a:pt x="74" y="157"/>
                    </a:lnTo>
                    <a:lnTo>
                      <a:pt x="78" y="157"/>
                    </a:lnTo>
                    <a:lnTo>
                      <a:pt x="82" y="157"/>
                    </a:lnTo>
                    <a:lnTo>
                      <a:pt x="86" y="157"/>
                    </a:lnTo>
                    <a:lnTo>
                      <a:pt x="90" y="157"/>
                    </a:lnTo>
                    <a:lnTo>
                      <a:pt x="93" y="157"/>
                    </a:lnTo>
                    <a:lnTo>
                      <a:pt x="93" y="91"/>
                    </a:lnTo>
                    <a:lnTo>
                      <a:pt x="93" y="86"/>
                    </a:lnTo>
                    <a:lnTo>
                      <a:pt x="92" y="82"/>
                    </a:lnTo>
                    <a:close/>
                  </a:path>
                </a:pathLst>
              </a:custGeom>
              <a:solidFill>
                <a:srgbClr val="00468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5" name="iṥľiḓê"/>
              <p:cNvSpPr/>
              <p:nvPr userDrawn="1"/>
            </p:nvSpPr>
            <p:spPr bwMode="auto">
              <a:xfrm>
                <a:off x="5745163" y="4105276"/>
                <a:ext cx="46038" cy="158750"/>
              </a:xfrm>
              <a:custGeom>
                <a:avLst/>
                <a:gdLst>
                  <a:gd name="T0" fmla="*/ 21 w 29"/>
                  <a:gd name="T1" fmla="*/ 0 h 100"/>
                  <a:gd name="T2" fmla="*/ 18 w 29"/>
                  <a:gd name="T3" fmla="*/ 0 h 100"/>
                  <a:gd name="T4" fmla="*/ 16 w 29"/>
                  <a:gd name="T5" fmla="*/ 0 h 100"/>
                  <a:gd name="T6" fmla="*/ 12 w 29"/>
                  <a:gd name="T7" fmla="*/ 0 h 100"/>
                  <a:gd name="T8" fmla="*/ 8 w 29"/>
                  <a:gd name="T9" fmla="*/ 0 h 100"/>
                  <a:gd name="T10" fmla="*/ 4 w 29"/>
                  <a:gd name="T11" fmla="*/ 0 h 100"/>
                  <a:gd name="T12" fmla="*/ 0 w 29"/>
                  <a:gd name="T13" fmla="*/ 0 h 100"/>
                  <a:gd name="T14" fmla="*/ 0 w 29"/>
                  <a:gd name="T15" fmla="*/ 100 h 100"/>
                  <a:gd name="T16" fmla="*/ 4 w 29"/>
                  <a:gd name="T17" fmla="*/ 100 h 100"/>
                  <a:gd name="T18" fmla="*/ 8 w 29"/>
                  <a:gd name="T19" fmla="*/ 100 h 100"/>
                  <a:gd name="T20" fmla="*/ 12 w 29"/>
                  <a:gd name="T21" fmla="*/ 100 h 100"/>
                  <a:gd name="T22" fmla="*/ 16 w 29"/>
                  <a:gd name="T23" fmla="*/ 100 h 100"/>
                  <a:gd name="T24" fmla="*/ 18 w 29"/>
                  <a:gd name="T25" fmla="*/ 100 h 100"/>
                  <a:gd name="T26" fmla="*/ 21 w 29"/>
                  <a:gd name="T27" fmla="*/ 100 h 100"/>
                  <a:gd name="T28" fmla="*/ 25 w 29"/>
                  <a:gd name="T29" fmla="*/ 100 h 100"/>
                  <a:gd name="T30" fmla="*/ 29 w 29"/>
                  <a:gd name="T31" fmla="*/ 100 h 100"/>
                  <a:gd name="T32" fmla="*/ 29 w 29"/>
                  <a:gd name="T33" fmla="*/ 0 h 100"/>
                  <a:gd name="T34" fmla="*/ 25 w 29"/>
                  <a:gd name="T35" fmla="*/ 0 h 100"/>
                  <a:gd name="T36" fmla="*/ 21 w 29"/>
                  <a:gd name="T37"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9" h="100">
                    <a:moveTo>
                      <a:pt x="21" y="0"/>
                    </a:moveTo>
                    <a:lnTo>
                      <a:pt x="18" y="0"/>
                    </a:lnTo>
                    <a:lnTo>
                      <a:pt x="16" y="0"/>
                    </a:lnTo>
                    <a:lnTo>
                      <a:pt x="12" y="0"/>
                    </a:lnTo>
                    <a:lnTo>
                      <a:pt x="8" y="0"/>
                    </a:lnTo>
                    <a:lnTo>
                      <a:pt x="4" y="0"/>
                    </a:lnTo>
                    <a:lnTo>
                      <a:pt x="0" y="0"/>
                    </a:lnTo>
                    <a:lnTo>
                      <a:pt x="0" y="100"/>
                    </a:lnTo>
                    <a:lnTo>
                      <a:pt x="4" y="100"/>
                    </a:lnTo>
                    <a:lnTo>
                      <a:pt x="8" y="100"/>
                    </a:lnTo>
                    <a:lnTo>
                      <a:pt x="12" y="100"/>
                    </a:lnTo>
                    <a:lnTo>
                      <a:pt x="16" y="100"/>
                    </a:lnTo>
                    <a:lnTo>
                      <a:pt x="18" y="100"/>
                    </a:lnTo>
                    <a:lnTo>
                      <a:pt x="21" y="100"/>
                    </a:lnTo>
                    <a:lnTo>
                      <a:pt x="25" y="100"/>
                    </a:lnTo>
                    <a:lnTo>
                      <a:pt x="29" y="100"/>
                    </a:lnTo>
                    <a:lnTo>
                      <a:pt x="29" y="0"/>
                    </a:lnTo>
                    <a:lnTo>
                      <a:pt x="25" y="0"/>
                    </a:lnTo>
                    <a:lnTo>
                      <a:pt x="21" y="0"/>
                    </a:lnTo>
                    <a:close/>
                  </a:path>
                </a:pathLst>
              </a:custGeom>
              <a:solidFill>
                <a:srgbClr val="00468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6" name="îŝ1îḋê"/>
              <p:cNvSpPr/>
              <p:nvPr userDrawn="1"/>
            </p:nvSpPr>
            <p:spPr bwMode="auto">
              <a:xfrm>
                <a:off x="5741988" y="4017963"/>
                <a:ext cx="53975" cy="50800"/>
              </a:xfrm>
              <a:custGeom>
                <a:avLst/>
                <a:gdLst>
                  <a:gd name="T0" fmla="*/ 32 w 34"/>
                  <a:gd name="T1" fmla="*/ 10 h 32"/>
                  <a:gd name="T2" fmla="*/ 30 w 34"/>
                  <a:gd name="T3" fmla="*/ 7 h 32"/>
                  <a:gd name="T4" fmla="*/ 28 w 34"/>
                  <a:gd name="T5" fmla="*/ 5 h 32"/>
                  <a:gd name="T6" fmla="*/ 26 w 34"/>
                  <a:gd name="T7" fmla="*/ 3 h 32"/>
                  <a:gd name="T8" fmla="*/ 23 w 34"/>
                  <a:gd name="T9" fmla="*/ 2 h 32"/>
                  <a:gd name="T10" fmla="*/ 20 w 34"/>
                  <a:gd name="T11" fmla="*/ 0 h 32"/>
                  <a:gd name="T12" fmla="*/ 16 w 34"/>
                  <a:gd name="T13" fmla="*/ 0 h 32"/>
                  <a:gd name="T14" fmla="*/ 13 w 34"/>
                  <a:gd name="T15" fmla="*/ 0 h 32"/>
                  <a:gd name="T16" fmla="*/ 10 w 34"/>
                  <a:gd name="T17" fmla="*/ 2 h 32"/>
                  <a:gd name="T18" fmla="*/ 7 w 34"/>
                  <a:gd name="T19" fmla="*/ 3 h 32"/>
                  <a:gd name="T20" fmla="*/ 5 w 34"/>
                  <a:gd name="T21" fmla="*/ 5 h 32"/>
                  <a:gd name="T22" fmla="*/ 3 w 34"/>
                  <a:gd name="T23" fmla="*/ 7 h 32"/>
                  <a:gd name="T24" fmla="*/ 2 w 34"/>
                  <a:gd name="T25" fmla="*/ 10 h 32"/>
                  <a:gd name="T26" fmla="*/ 1 w 34"/>
                  <a:gd name="T27" fmla="*/ 13 h 32"/>
                  <a:gd name="T28" fmla="*/ 0 w 34"/>
                  <a:gd name="T29" fmla="*/ 16 h 32"/>
                  <a:gd name="T30" fmla="*/ 1 w 34"/>
                  <a:gd name="T31" fmla="*/ 20 h 32"/>
                  <a:gd name="T32" fmla="*/ 2 w 34"/>
                  <a:gd name="T33" fmla="*/ 23 h 32"/>
                  <a:gd name="T34" fmla="*/ 2 w 34"/>
                  <a:gd name="T35" fmla="*/ 26 h 32"/>
                  <a:gd name="T36" fmla="*/ 5 w 34"/>
                  <a:gd name="T37" fmla="*/ 28 h 32"/>
                  <a:gd name="T38" fmla="*/ 6 w 34"/>
                  <a:gd name="T39" fmla="*/ 30 h 32"/>
                  <a:gd name="T40" fmla="*/ 10 w 34"/>
                  <a:gd name="T41" fmla="*/ 31 h 32"/>
                  <a:gd name="T42" fmla="*/ 13 w 34"/>
                  <a:gd name="T43" fmla="*/ 32 h 32"/>
                  <a:gd name="T44" fmla="*/ 16 w 34"/>
                  <a:gd name="T45" fmla="*/ 32 h 32"/>
                  <a:gd name="T46" fmla="*/ 20 w 34"/>
                  <a:gd name="T47" fmla="*/ 32 h 32"/>
                  <a:gd name="T48" fmla="*/ 23 w 34"/>
                  <a:gd name="T49" fmla="*/ 31 h 32"/>
                  <a:gd name="T50" fmla="*/ 26 w 34"/>
                  <a:gd name="T51" fmla="*/ 30 h 32"/>
                  <a:gd name="T52" fmla="*/ 28 w 34"/>
                  <a:gd name="T53" fmla="*/ 27 h 32"/>
                  <a:gd name="T54" fmla="*/ 30 w 34"/>
                  <a:gd name="T55" fmla="*/ 25 h 32"/>
                  <a:gd name="T56" fmla="*/ 32 w 34"/>
                  <a:gd name="T57" fmla="*/ 23 h 32"/>
                  <a:gd name="T58" fmla="*/ 33 w 34"/>
                  <a:gd name="T59" fmla="*/ 19 h 32"/>
                  <a:gd name="T60" fmla="*/ 34 w 34"/>
                  <a:gd name="T61" fmla="*/ 16 h 32"/>
                  <a:gd name="T62" fmla="*/ 33 w 34"/>
                  <a:gd name="T63" fmla="*/ 13 h 32"/>
                  <a:gd name="T64" fmla="*/ 32 w 34"/>
                  <a:gd name="T65" fmla="*/ 1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4" h="32">
                    <a:moveTo>
                      <a:pt x="32" y="10"/>
                    </a:moveTo>
                    <a:lnTo>
                      <a:pt x="30" y="7"/>
                    </a:lnTo>
                    <a:lnTo>
                      <a:pt x="28" y="5"/>
                    </a:lnTo>
                    <a:lnTo>
                      <a:pt x="26" y="3"/>
                    </a:lnTo>
                    <a:lnTo>
                      <a:pt x="23" y="2"/>
                    </a:lnTo>
                    <a:lnTo>
                      <a:pt x="20" y="0"/>
                    </a:lnTo>
                    <a:lnTo>
                      <a:pt x="16" y="0"/>
                    </a:lnTo>
                    <a:lnTo>
                      <a:pt x="13" y="0"/>
                    </a:lnTo>
                    <a:lnTo>
                      <a:pt x="10" y="2"/>
                    </a:lnTo>
                    <a:lnTo>
                      <a:pt x="7" y="3"/>
                    </a:lnTo>
                    <a:lnTo>
                      <a:pt x="5" y="5"/>
                    </a:lnTo>
                    <a:lnTo>
                      <a:pt x="3" y="7"/>
                    </a:lnTo>
                    <a:lnTo>
                      <a:pt x="2" y="10"/>
                    </a:lnTo>
                    <a:lnTo>
                      <a:pt x="1" y="13"/>
                    </a:lnTo>
                    <a:lnTo>
                      <a:pt x="0" y="16"/>
                    </a:lnTo>
                    <a:lnTo>
                      <a:pt x="1" y="20"/>
                    </a:lnTo>
                    <a:lnTo>
                      <a:pt x="2" y="23"/>
                    </a:lnTo>
                    <a:lnTo>
                      <a:pt x="2" y="26"/>
                    </a:lnTo>
                    <a:lnTo>
                      <a:pt x="5" y="28"/>
                    </a:lnTo>
                    <a:lnTo>
                      <a:pt x="6" y="30"/>
                    </a:lnTo>
                    <a:lnTo>
                      <a:pt x="10" y="31"/>
                    </a:lnTo>
                    <a:lnTo>
                      <a:pt x="13" y="32"/>
                    </a:lnTo>
                    <a:lnTo>
                      <a:pt x="16" y="32"/>
                    </a:lnTo>
                    <a:lnTo>
                      <a:pt x="20" y="32"/>
                    </a:lnTo>
                    <a:lnTo>
                      <a:pt x="23" y="31"/>
                    </a:lnTo>
                    <a:lnTo>
                      <a:pt x="26" y="30"/>
                    </a:lnTo>
                    <a:lnTo>
                      <a:pt x="28" y="27"/>
                    </a:lnTo>
                    <a:lnTo>
                      <a:pt x="30" y="25"/>
                    </a:lnTo>
                    <a:lnTo>
                      <a:pt x="32" y="23"/>
                    </a:lnTo>
                    <a:lnTo>
                      <a:pt x="33" y="19"/>
                    </a:lnTo>
                    <a:lnTo>
                      <a:pt x="34" y="16"/>
                    </a:lnTo>
                    <a:lnTo>
                      <a:pt x="33" y="13"/>
                    </a:lnTo>
                    <a:lnTo>
                      <a:pt x="32" y="10"/>
                    </a:lnTo>
                    <a:close/>
                  </a:path>
                </a:pathLst>
              </a:custGeom>
              <a:solidFill>
                <a:srgbClr val="00468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7" name="íśľîdé"/>
              <p:cNvSpPr/>
              <p:nvPr userDrawn="1"/>
            </p:nvSpPr>
            <p:spPr bwMode="auto">
              <a:xfrm>
                <a:off x="5851526" y="4102101"/>
                <a:ext cx="147638" cy="161925"/>
              </a:xfrm>
              <a:custGeom>
                <a:avLst/>
                <a:gdLst>
                  <a:gd name="T0" fmla="*/ 91 w 93"/>
                  <a:gd name="T1" fmla="*/ 23 h 102"/>
                  <a:gd name="T2" fmla="*/ 89 w 93"/>
                  <a:gd name="T3" fmla="*/ 16 h 102"/>
                  <a:gd name="T4" fmla="*/ 86 w 93"/>
                  <a:gd name="T5" fmla="*/ 10 h 102"/>
                  <a:gd name="T6" fmla="*/ 81 w 93"/>
                  <a:gd name="T7" fmla="*/ 6 h 102"/>
                  <a:gd name="T8" fmla="*/ 74 w 93"/>
                  <a:gd name="T9" fmla="*/ 2 h 102"/>
                  <a:gd name="T10" fmla="*/ 68 w 93"/>
                  <a:gd name="T11" fmla="*/ 1 h 102"/>
                  <a:gd name="T12" fmla="*/ 60 w 93"/>
                  <a:gd name="T13" fmla="*/ 0 h 102"/>
                  <a:gd name="T14" fmla="*/ 51 w 93"/>
                  <a:gd name="T15" fmla="*/ 1 h 102"/>
                  <a:gd name="T16" fmla="*/ 43 w 93"/>
                  <a:gd name="T17" fmla="*/ 5 h 102"/>
                  <a:gd name="T18" fmla="*/ 35 w 93"/>
                  <a:gd name="T19" fmla="*/ 10 h 102"/>
                  <a:gd name="T20" fmla="*/ 28 w 93"/>
                  <a:gd name="T21" fmla="*/ 17 h 102"/>
                  <a:gd name="T22" fmla="*/ 24 w 93"/>
                  <a:gd name="T23" fmla="*/ 2 h 102"/>
                  <a:gd name="T24" fmla="*/ 17 w 93"/>
                  <a:gd name="T25" fmla="*/ 2 h 102"/>
                  <a:gd name="T26" fmla="*/ 10 w 93"/>
                  <a:gd name="T27" fmla="*/ 2 h 102"/>
                  <a:gd name="T28" fmla="*/ 3 w 93"/>
                  <a:gd name="T29" fmla="*/ 2 h 102"/>
                  <a:gd name="T30" fmla="*/ 0 w 93"/>
                  <a:gd name="T31" fmla="*/ 102 h 102"/>
                  <a:gd name="T32" fmla="*/ 7 w 93"/>
                  <a:gd name="T33" fmla="*/ 102 h 102"/>
                  <a:gd name="T34" fmla="*/ 14 w 93"/>
                  <a:gd name="T35" fmla="*/ 102 h 102"/>
                  <a:gd name="T36" fmla="*/ 22 w 93"/>
                  <a:gd name="T37" fmla="*/ 102 h 102"/>
                  <a:gd name="T38" fmla="*/ 28 w 93"/>
                  <a:gd name="T39" fmla="*/ 102 h 102"/>
                  <a:gd name="T40" fmla="*/ 28 w 93"/>
                  <a:gd name="T41" fmla="*/ 51 h 102"/>
                  <a:gd name="T42" fmla="*/ 29 w 93"/>
                  <a:gd name="T43" fmla="*/ 42 h 102"/>
                  <a:gd name="T44" fmla="*/ 30 w 93"/>
                  <a:gd name="T45" fmla="*/ 34 h 102"/>
                  <a:gd name="T46" fmla="*/ 31 w 93"/>
                  <a:gd name="T47" fmla="*/ 29 h 102"/>
                  <a:gd name="T48" fmla="*/ 34 w 93"/>
                  <a:gd name="T49" fmla="*/ 24 h 102"/>
                  <a:gd name="T50" fmla="*/ 37 w 93"/>
                  <a:gd name="T51" fmla="*/ 21 h 102"/>
                  <a:gd name="T52" fmla="*/ 41 w 93"/>
                  <a:gd name="T53" fmla="*/ 18 h 102"/>
                  <a:gd name="T54" fmla="*/ 45 w 93"/>
                  <a:gd name="T55" fmla="*/ 18 h 102"/>
                  <a:gd name="T56" fmla="*/ 50 w 93"/>
                  <a:gd name="T57" fmla="*/ 17 h 102"/>
                  <a:gd name="T58" fmla="*/ 54 w 93"/>
                  <a:gd name="T59" fmla="*/ 18 h 102"/>
                  <a:gd name="T60" fmla="*/ 57 w 93"/>
                  <a:gd name="T61" fmla="*/ 20 h 102"/>
                  <a:gd name="T62" fmla="*/ 59 w 93"/>
                  <a:gd name="T63" fmla="*/ 23 h 102"/>
                  <a:gd name="T64" fmla="*/ 62 w 93"/>
                  <a:gd name="T65" fmla="*/ 27 h 102"/>
                  <a:gd name="T66" fmla="*/ 63 w 93"/>
                  <a:gd name="T67" fmla="*/ 33 h 102"/>
                  <a:gd name="T68" fmla="*/ 64 w 93"/>
                  <a:gd name="T69" fmla="*/ 43 h 102"/>
                  <a:gd name="T70" fmla="*/ 65 w 93"/>
                  <a:gd name="T71" fmla="*/ 102 h 102"/>
                  <a:gd name="T72" fmla="*/ 71 w 93"/>
                  <a:gd name="T73" fmla="*/ 102 h 102"/>
                  <a:gd name="T74" fmla="*/ 78 w 93"/>
                  <a:gd name="T75" fmla="*/ 102 h 102"/>
                  <a:gd name="T76" fmla="*/ 86 w 93"/>
                  <a:gd name="T77" fmla="*/ 102 h 102"/>
                  <a:gd name="T78" fmla="*/ 93 w 93"/>
                  <a:gd name="T79" fmla="*/ 102 h 102"/>
                  <a:gd name="T80" fmla="*/ 93 w 93"/>
                  <a:gd name="T81" fmla="*/ 36 h 102"/>
                  <a:gd name="T82" fmla="*/ 92 w 93"/>
                  <a:gd name="T83" fmla="*/ 27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93" h="102">
                    <a:moveTo>
                      <a:pt x="92" y="27"/>
                    </a:moveTo>
                    <a:lnTo>
                      <a:pt x="91" y="23"/>
                    </a:lnTo>
                    <a:lnTo>
                      <a:pt x="90" y="20"/>
                    </a:lnTo>
                    <a:lnTo>
                      <a:pt x="89" y="16"/>
                    </a:lnTo>
                    <a:lnTo>
                      <a:pt x="87" y="13"/>
                    </a:lnTo>
                    <a:lnTo>
                      <a:pt x="86" y="10"/>
                    </a:lnTo>
                    <a:lnTo>
                      <a:pt x="83" y="8"/>
                    </a:lnTo>
                    <a:lnTo>
                      <a:pt x="81" y="6"/>
                    </a:lnTo>
                    <a:lnTo>
                      <a:pt x="78" y="4"/>
                    </a:lnTo>
                    <a:lnTo>
                      <a:pt x="74" y="2"/>
                    </a:lnTo>
                    <a:lnTo>
                      <a:pt x="72" y="2"/>
                    </a:lnTo>
                    <a:lnTo>
                      <a:pt x="68" y="1"/>
                    </a:lnTo>
                    <a:lnTo>
                      <a:pt x="64" y="0"/>
                    </a:lnTo>
                    <a:lnTo>
                      <a:pt x="60" y="0"/>
                    </a:lnTo>
                    <a:lnTo>
                      <a:pt x="56" y="0"/>
                    </a:lnTo>
                    <a:lnTo>
                      <a:pt x="51" y="1"/>
                    </a:lnTo>
                    <a:lnTo>
                      <a:pt x="46" y="3"/>
                    </a:lnTo>
                    <a:lnTo>
                      <a:pt x="43" y="5"/>
                    </a:lnTo>
                    <a:lnTo>
                      <a:pt x="39" y="7"/>
                    </a:lnTo>
                    <a:lnTo>
                      <a:pt x="35" y="10"/>
                    </a:lnTo>
                    <a:lnTo>
                      <a:pt x="31" y="14"/>
                    </a:lnTo>
                    <a:lnTo>
                      <a:pt x="28" y="17"/>
                    </a:lnTo>
                    <a:lnTo>
                      <a:pt x="28" y="2"/>
                    </a:lnTo>
                    <a:lnTo>
                      <a:pt x="24" y="2"/>
                    </a:lnTo>
                    <a:lnTo>
                      <a:pt x="21" y="2"/>
                    </a:lnTo>
                    <a:lnTo>
                      <a:pt x="17" y="2"/>
                    </a:lnTo>
                    <a:lnTo>
                      <a:pt x="14" y="2"/>
                    </a:lnTo>
                    <a:lnTo>
                      <a:pt x="10" y="2"/>
                    </a:lnTo>
                    <a:lnTo>
                      <a:pt x="6" y="2"/>
                    </a:lnTo>
                    <a:lnTo>
                      <a:pt x="3" y="2"/>
                    </a:lnTo>
                    <a:lnTo>
                      <a:pt x="0" y="2"/>
                    </a:lnTo>
                    <a:lnTo>
                      <a:pt x="0" y="102"/>
                    </a:lnTo>
                    <a:lnTo>
                      <a:pt x="4" y="102"/>
                    </a:lnTo>
                    <a:lnTo>
                      <a:pt x="7" y="102"/>
                    </a:lnTo>
                    <a:lnTo>
                      <a:pt x="11" y="102"/>
                    </a:lnTo>
                    <a:lnTo>
                      <a:pt x="14" y="102"/>
                    </a:lnTo>
                    <a:lnTo>
                      <a:pt x="18" y="102"/>
                    </a:lnTo>
                    <a:lnTo>
                      <a:pt x="22" y="102"/>
                    </a:lnTo>
                    <a:lnTo>
                      <a:pt x="25" y="102"/>
                    </a:lnTo>
                    <a:lnTo>
                      <a:pt x="28" y="102"/>
                    </a:lnTo>
                    <a:lnTo>
                      <a:pt x="28" y="55"/>
                    </a:lnTo>
                    <a:lnTo>
                      <a:pt x="28" y="51"/>
                    </a:lnTo>
                    <a:lnTo>
                      <a:pt x="28" y="46"/>
                    </a:lnTo>
                    <a:lnTo>
                      <a:pt x="29" y="42"/>
                    </a:lnTo>
                    <a:lnTo>
                      <a:pt x="29" y="38"/>
                    </a:lnTo>
                    <a:lnTo>
                      <a:pt x="30" y="34"/>
                    </a:lnTo>
                    <a:lnTo>
                      <a:pt x="30" y="32"/>
                    </a:lnTo>
                    <a:lnTo>
                      <a:pt x="31" y="29"/>
                    </a:lnTo>
                    <a:lnTo>
                      <a:pt x="32" y="26"/>
                    </a:lnTo>
                    <a:lnTo>
                      <a:pt x="34" y="24"/>
                    </a:lnTo>
                    <a:lnTo>
                      <a:pt x="35" y="22"/>
                    </a:lnTo>
                    <a:lnTo>
                      <a:pt x="37" y="21"/>
                    </a:lnTo>
                    <a:lnTo>
                      <a:pt x="38" y="19"/>
                    </a:lnTo>
                    <a:lnTo>
                      <a:pt x="41" y="18"/>
                    </a:lnTo>
                    <a:lnTo>
                      <a:pt x="42" y="18"/>
                    </a:lnTo>
                    <a:lnTo>
                      <a:pt x="45" y="18"/>
                    </a:lnTo>
                    <a:lnTo>
                      <a:pt x="47" y="17"/>
                    </a:lnTo>
                    <a:lnTo>
                      <a:pt x="50" y="17"/>
                    </a:lnTo>
                    <a:lnTo>
                      <a:pt x="51" y="18"/>
                    </a:lnTo>
                    <a:lnTo>
                      <a:pt x="54" y="18"/>
                    </a:lnTo>
                    <a:lnTo>
                      <a:pt x="55" y="19"/>
                    </a:lnTo>
                    <a:lnTo>
                      <a:pt x="57" y="20"/>
                    </a:lnTo>
                    <a:lnTo>
                      <a:pt x="58" y="22"/>
                    </a:lnTo>
                    <a:lnTo>
                      <a:pt x="59" y="23"/>
                    </a:lnTo>
                    <a:lnTo>
                      <a:pt x="61" y="26"/>
                    </a:lnTo>
                    <a:lnTo>
                      <a:pt x="62" y="27"/>
                    </a:lnTo>
                    <a:lnTo>
                      <a:pt x="62" y="30"/>
                    </a:lnTo>
                    <a:lnTo>
                      <a:pt x="63" y="33"/>
                    </a:lnTo>
                    <a:lnTo>
                      <a:pt x="63" y="36"/>
                    </a:lnTo>
                    <a:lnTo>
                      <a:pt x="64" y="43"/>
                    </a:lnTo>
                    <a:lnTo>
                      <a:pt x="65" y="51"/>
                    </a:lnTo>
                    <a:lnTo>
                      <a:pt x="65" y="102"/>
                    </a:lnTo>
                    <a:lnTo>
                      <a:pt x="68" y="102"/>
                    </a:lnTo>
                    <a:lnTo>
                      <a:pt x="71" y="102"/>
                    </a:lnTo>
                    <a:lnTo>
                      <a:pt x="74" y="102"/>
                    </a:lnTo>
                    <a:lnTo>
                      <a:pt x="78" y="102"/>
                    </a:lnTo>
                    <a:lnTo>
                      <a:pt x="82" y="102"/>
                    </a:lnTo>
                    <a:lnTo>
                      <a:pt x="86" y="102"/>
                    </a:lnTo>
                    <a:lnTo>
                      <a:pt x="90" y="102"/>
                    </a:lnTo>
                    <a:lnTo>
                      <a:pt x="93" y="102"/>
                    </a:lnTo>
                    <a:lnTo>
                      <a:pt x="93" y="42"/>
                    </a:lnTo>
                    <a:lnTo>
                      <a:pt x="93" y="36"/>
                    </a:lnTo>
                    <a:lnTo>
                      <a:pt x="93" y="32"/>
                    </a:lnTo>
                    <a:lnTo>
                      <a:pt x="92" y="27"/>
                    </a:lnTo>
                    <a:close/>
                  </a:path>
                </a:pathLst>
              </a:custGeom>
              <a:solidFill>
                <a:srgbClr val="00468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8" name="ïśļîḋé"/>
              <p:cNvSpPr/>
              <p:nvPr userDrawn="1"/>
            </p:nvSpPr>
            <p:spPr bwMode="auto">
              <a:xfrm>
                <a:off x="6043613" y="4102101"/>
                <a:ext cx="152400" cy="163513"/>
              </a:xfrm>
              <a:custGeom>
                <a:avLst/>
                <a:gdLst>
                  <a:gd name="T0" fmla="*/ 88 w 96"/>
                  <a:gd name="T1" fmla="*/ 93 h 103"/>
                  <a:gd name="T2" fmla="*/ 85 w 96"/>
                  <a:gd name="T3" fmla="*/ 87 h 103"/>
                  <a:gd name="T4" fmla="*/ 85 w 96"/>
                  <a:gd name="T5" fmla="*/ 25 h 103"/>
                  <a:gd name="T6" fmla="*/ 82 w 96"/>
                  <a:gd name="T7" fmla="*/ 16 h 103"/>
                  <a:gd name="T8" fmla="*/ 77 w 96"/>
                  <a:gd name="T9" fmla="*/ 10 h 103"/>
                  <a:gd name="T10" fmla="*/ 69 w 96"/>
                  <a:gd name="T11" fmla="*/ 5 h 103"/>
                  <a:gd name="T12" fmla="*/ 59 w 96"/>
                  <a:gd name="T13" fmla="*/ 2 h 103"/>
                  <a:gd name="T14" fmla="*/ 45 w 96"/>
                  <a:gd name="T15" fmla="*/ 0 h 103"/>
                  <a:gd name="T16" fmla="*/ 29 w 96"/>
                  <a:gd name="T17" fmla="*/ 2 h 103"/>
                  <a:gd name="T18" fmla="*/ 15 w 96"/>
                  <a:gd name="T19" fmla="*/ 8 h 103"/>
                  <a:gd name="T20" fmla="*/ 9 w 96"/>
                  <a:gd name="T21" fmla="*/ 26 h 103"/>
                  <a:gd name="T22" fmla="*/ 17 w 96"/>
                  <a:gd name="T23" fmla="*/ 21 h 103"/>
                  <a:gd name="T24" fmla="*/ 25 w 96"/>
                  <a:gd name="T25" fmla="*/ 15 h 103"/>
                  <a:gd name="T26" fmla="*/ 37 w 96"/>
                  <a:gd name="T27" fmla="*/ 13 h 103"/>
                  <a:gd name="T28" fmla="*/ 48 w 96"/>
                  <a:gd name="T29" fmla="*/ 17 h 103"/>
                  <a:gd name="T30" fmla="*/ 55 w 96"/>
                  <a:gd name="T31" fmla="*/ 25 h 103"/>
                  <a:gd name="T32" fmla="*/ 57 w 96"/>
                  <a:gd name="T33" fmla="*/ 34 h 103"/>
                  <a:gd name="T34" fmla="*/ 53 w 96"/>
                  <a:gd name="T35" fmla="*/ 40 h 103"/>
                  <a:gd name="T36" fmla="*/ 46 w 96"/>
                  <a:gd name="T37" fmla="*/ 44 h 103"/>
                  <a:gd name="T38" fmla="*/ 38 w 96"/>
                  <a:gd name="T39" fmla="*/ 46 h 103"/>
                  <a:gd name="T40" fmla="*/ 24 w 96"/>
                  <a:gd name="T41" fmla="*/ 49 h 103"/>
                  <a:gd name="T42" fmla="*/ 13 w 96"/>
                  <a:gd name="T43" fmla="*/ 54 h 103"/>
                  <a:gd name="T44" fmla="*/ 5 w 96"/>
                  <a:gd name="T45" fmla="*/ 59 h 103"/>
                  <a:gd name="T46" fmla="*/ 1 w 96"/>
                  <a:gd name="T47" fmla="*/ 67 h 103"/>
                  <a:gd name="T48" fmla="*/ 0 w 96"/>
                  <a:gd name="T49" fmla="*/ 75 h 103"/>
                  <a:gd name="T50" fmla="*/ 1 w 96"/>
                  <a:gd name="T51" fmla="*/ 83 h 103"/>
                  <a:gd name="T52" fmla="*/ 3 w 96"/>
                  <a:gd name="T53" fmla="*/ 91 h 103"/>
                  <a:gd name="T54" fmla="*/ 8 w 96"/>
                  <a:gd name="T55" fmla="*/ 96 h 103"/>
                  <a:gd name="T56" fmla="*/ 14 w 96"/>
                  <a:gd name="T57" fmla="*/ 100 h 103"/>
                  <a:gd name="T58" fmla="*/ 23 w 96"/>
                  <a:gd name="T59" fmla="*/ 103 h 103"/>
                  <a:gd name="T60" fmla="*/ 34 w 96"/>
                  <a:gd name="T61" fmla="*/ 103 h 103"/>
                  <a:gd name="T62" fmla="*/ 46 w 96"/>
                  <a:gd name="T63" fmla="*/ 99 h 103"/>
                  <a:gd name="T64" fmla="*/ 54 w 96"/>
                  <a:gd name="T65" fmla="*/ 93 h 103"/>
                  <a:gd name="T66" fmla="*/ 60 w 96"/>
                  <a:gd name="T67" fmla="*/ 95 h 103"/>
                  <a:gd name="T68" fmla="*/ 67 w 96"/>
                  <a:gd name="T69" fmla="*/ 102 h 103"/>
                  <a:gd name="T70" fmla="*/ 77 w 96"/>
                  <a:gd name="T71" fmla="*/ 103 h 103"/>
                  <a:gd name="T72" fmla="*/ 88 w 96"/>
                  <a:gd name="T73" fmla="*/ 103 h 103"/>
                  <a:gd name="T74" fmla="*/ 96 w 96"/>
                  <a:gd name="T75" fmla="*/ 99 h 103"/>
                  <a:gd name="T76" fmla="*/ 91 w 96"/>
                  <a:gd name="T77" fmla="*/ 95 h 103"/>
                  <a:gd name="T78" fmla="*/ 55 w 96"/>
                  <a:gd name="T79" fmla="*/ 79 h 103"/>
                  <a:gd name="T80" fmla="*/ 53 w 96"/>
                  <a:gd name="T81" fmla="*/ 85 h 103"/>
                  <a:gd name="T82" fmla="*/ 50 w 96"/>
                  <a:gd name="T83" fmla="*/ 88 h 103"/>
                  <a:gd name="T84" fmla="*/ 45 w 96"/>
                  <a:gd name="T85" fmla="*/ 91 h 103"/>
                  <a:gd name="T86" fmla="*/ 41 w 96"/>
                  <a:gd name="T87" fmla="*/ 91 h 103"/>
                  <a:gd name="T88" fmla="*/ 33 w 96"/>
                  <a:gd name="T89" fmla="*/ 89 h 103"/>
                  <a:gd name="T90" fmla="*/ 30 w 96"/>
                  <a:gd name="T91" fmla="*/ 82 h 103"/>
                  <a:gd name="T92" fmla="*/ 29 w 96"/>
                  <a:gd name="T93" fmla="*/ 71 h 103"/>
                  <a:gd name="T94" fmla="*/ 30 w 96"/>
                  <a:gd name="T95" fmla="*/ 65 h 103"/>
                  <a:gd name="T96" fmla="*/ 34 w 96"/>
                  <a:gd name="T97" fmla="*/ 59 h 103"/>
                  <a:gd name="T98" fmla="*/ 41 w 96"/>
                  <a:gd name="T99" fmla="*/ 54 h 103"/>
                  <a:gd name="T100" fmla="*/ 54 w 96"/>
                  <a:gd name="T101" fmla="*/ 5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6" h="103">
                    <a:moveTo>
                      <a:pt x="91" y="95"/>
                    </a:moveTo>
                    <a:lnTo>
                      <a:pt x="89" y="94"/>
                    </a:lnTo>
                    <a:lnTo>
                      <a:pt x="88" y="93"/>
                    </a:lnTo>
                    <a:lnTo>
                      <a:pt x="87" y="91"/>
                    </a:lnTo>
                    <a:lnTo>
                      <a:pt x="86" y="90"/>
                    </a:lnTo>
                    <a:lnTo>
                      <a:pt x="85" y="87"/>
                    </a:lnTo>
                    <a:lnTo>
                      <a:pt x="85" y="85"/>
                    </a:lnTo>
                    <a:lnTo>
                      <a:pt x="85" y="27"/>
                    </a:lnTo>
                    <a:lnTo>
                      <a:pt x="85" y="25"/>
                    </a:lnTo>
                    <a:lnTo>
                      <a:pt x="85" y="22"/>
                    </a:lnTo>
                    <a:lnTo>
                      <a:pt x="84" y="19"/>
                    </a:lnTo>
                    <a:lnTo>
                      <a:pt x="82" y="16"/>
                    </a:lnTo>
                    <a:lnTo>
                      <a:pt x="81" y="14"/>
                    </a:lnTo>
                    <a:lnTo>
                      <a:pt x="79" y="12"/>
                    </a:lnTo>
                    <a:lnTo>
                      <a:pt x="77" y="10"/>
                    </a:lnTo>
                    <a:lnTo>
                      <a:pt x="75" y="8"/>
                    </a:lnTo>
                    <a:lnTo>
                      <a:pt x="72" y="6"/>
                    </a:lnTo>
                    <a:lnTo>
                      <a:pt x="69" y="5"/>
                    </a:lnTo>
                    <a:lnTo>
                      <a:pt x="66" y="4"/>
                    </a:lnTo>
                    <a:lnTo>
                      <a:pt x="62" y="2"/>
                    </a:lnTo>
                    <a:lnTo>
                      <a:pt x="59" y="2"/>
                    </a:lnTo>
                    <a:lnTo>
                      <a:pt x="54" y="1"/>
                    </a:lnTo>
                    <a:lnTo>
                      <a:pt x="50" y="0"/>
                    </a:lnTo>
                    <a:lnTo>
                      <a:pt x="45" y="0"/>
                    </a:lnTo>
                    <a:lnTo>
                      <a:pt x="40" y="0"/>
                    </a:lnTo>
                    <a:lnTo>
                      <a:pt x="34" y="1"/>
                    </a:lnTo>
                    <a:lnTo>
                      <a:pt x="29" y="2"/>
                    </a:lnTo>
                    <a:lnTo>
                      <a:pt x="24" y="4"/>
                    </a:lnTo>
                    <a:lnTo>
                      <a:pt x="20" y="6"/>
                    </a:lnTo>
                    <a:lnTo>
                      <a:pt x="15" y="8"/>
                    </a:lnTo>
                    <a:lnTo>
                      <a:pt x="11" y="10"/>
                    </a:lnTo>
                    <a:lnTo>
                      <a:pt x="7" y="14"/>
                    </a:lnTo>
                    <a:lnTo>
                      <a:pt x="9" y="26"/>
                    </a:lnTo>
                    <a:lnTo>
                      <a:pt x="11" y="26"/>
                    </a:lnTo>
                    <a:lnTo>
                      <a:pt x="14" y="23"/>
                    </a:lnTo>
                    <a:lnTo>
                      <a:pt x="17" y="21"/>
                    </a:lnTo>
                    <a:lnTo>
                      <a:pt x="20" y="18"/>
                    </a:lnTo>
                    <a:lnTo>
                      <a:pt x="22" y="17"/>
                    </a:lnTo>
                    <a:lnTo>
                      <a:pt x="25" y="15"/>
                    </a:lnTo>
                    <a:lnTo>
                      <a:pt x="29" y="14"/>
                    </a:lnTo>
                    <a:lnTo>
                      <a:pt x="33" y="14"/>
                    </a:lnTo>
                    <a:lnTo>
                      <a:pt x="37" y="13"/>
                    </a:lnTo>
                    <a:lnTo>
                      <a:pt x="41" y="14"/>
                    </a:lnTo>
                    <a:lnTo>
                      <a:pt x="45" y="15"/>
                    </a:lnTo>
                    <a:lnTo>
                      <a:pt x="48" y="17"/>
                    </a:lnTo>
                    <a:lnTo>
                      <a:pt x="50" y="19"/>
                    </a:lnTo>
                    <a:lnTo>
                      <a:pt x="53" y="22"/>
                    </a:lnTo>
                    <a:lnTo>
                      <a:pt x="55" y="25"/>
                    </a:lnTo>
                    <a:lnTo>
                      <a:pt x="56" y="28"/>
                    </a:lnTo>
                    <a:lnTo>
                      <a:pt x="57" y="32"/>
                    </a:lnTo>
                    <a:lnTo>
                      <a:pt x="57" y="34"/>
                    </a:lnTo>
                    <a:lnTo>
                      <a:pt x="56" y="36"/>
                    </a:lnTo>
                    <a:lnTo>
                      <a:pt x="55" y="38"/>
                    </a:lnTo>
                    <a:lnTo>
                      <a:pt x="53" y="40"/>
                    </a:lnTo>
                    <a:lnTo>
                      <a:pt x="52" y="42"/>
                    </a:lnTo>
                    <a:lnTo>
                      <a:pt x="49" y="42"/>
                    </a:lnTo>
                    <a:lnTo>
                      <a:pt x="46" y="44"/>
                    </a:lnTo>
                    <a:lnTo>
                      <a:pt x="42" y="45"/>
                    </a:lnTo>
                    <a:lnTo>
                      <a:pt x="40" y="46"/>
                    </a:lnTo>
                    <a:lnTo>
                      <a:pt x="38" y="46"/>
                    </a:lnTo>
                    <a:lnTo>
                      <a:pt x="33" y="47"/>
                    </a:lnTo>
                    <a:lnTo>
                      <a:pt x="29" y="47"/>
                    </a:lnTo>
                    <a:lnTo>
                      <a:pt x="24" y="49"/>
                    </a:lnTo>
                    <a:lnTo>
                      <a:pt x="20" y="51"/>
                    </a:lnTo>
                    <a:lnTo>
                      <a:pt x="17" y="52"/>
                    </a:lnTo>
                    <a:lnTo>
                      <a:pt x="13" y="54"/>
                    </a:lnTo>
                    <a:lnTo>
                      <a:pt x="10" y="55"/>
                    </a:lnTo>
                    <a:lnTo>
                      <a:pt x="8" y="57"/>
                    </a:lnTo>
                    <a:lnTo>
                      <a:pt x="5" y="59"/>
                    </a:lnTo>
                    <a:lnTo>
                      <a:pt x="4" y="62"/>
                    </a:lnTo>
                    <a:lnTo>
                      <a:pt x="2" y="64"/>
                    </a:lnTo>
                    <a:lnTo>
                      <a:pt x="1" y="67"/>
                    </a:lnTo>
                    <a:lnTo>
                      <a:pt x="0" y="69"/>
                    </a:lnTo>
                    <a:lnTo>
                      <a:pt x="0" y="71"/>
                    </a:lnTo>
                    <a:lnTo>
                      <a:pt x="0" y="75"/>
                    </a:lnTo>
                    <a:lnTo>
                      <a:pt x="0" y="78"/>
                    </a:lnTo>
                    <a:lnTo>
                      <a:pt x="0" y="81"/>
                    </a:lnTo>
                    <a:lnTo>
                      <a:pt x="1" y="83"/>
                    </a:lnTo>
                    <a:lnTo>
                      <a:pt x="1" y="86"/>
                    </a:lnTo>
                    <a:lnTo>
                      <a:pt x="2" y="88"/>
                    </a:lnTo>
                    <a:lnTo>
                      <a:pt x="3" y="91"/>
                    </a:lnTo>
                    <a:lnTo>
                      <a:pt x="5" y="93"/>
                    </a:lnTo>
                    <a:lnTo>
                      <a:pt x="6" y="95"/>
                    </a:lnTo>
                    <a:lnTo>
                      <a:pt x="8" y="96"/>
                    </a:lnTo>
                    <a:lnTo>
                      <a:pt x="9" y="98"/>
                    </a:lnTo>
                    <a:lnTo>
                      <a:pt x="12" y="99"/>
                    </a:lnTo>
                    <a:lnTo>
                      <a:pt x="14" y="100"/>
                    </a:lnTo>
                    <a:lnTo>
                      <a:pt x="17" y="102"/>
                    </a:lnTo>
                    <a:lnTo>
                      <a:pt x="20" y="103"/>
                    </a:lnTo>
                    <a:lnTo>
                      <a:pt x="23" y="103"/>
                    </a:lnTo>
                    <a:lnTo>
                      <a:pt x="26" y="103"/>
                    </a:lnTo>
                    <a:lnTo>
                      <a:pt x="30" y="103"/>
                    </a:lnTo>
                    <a:lnTo>
                      <a:pt x="34" y="103"/>
                    </a:lnTo>
                    <a:lnTo>
                      <a:pt x="38" y="103"/>
                    </a:lnTo>
                    <a:lnTo>
                      <a:pt x="42" y="102"/>
                    </a:lnTo>
                    <a:lnTo>
                      <a:pt x="46" y="99"/>
                    </a:lnTo>
                    <a:lnTo>
                      <a:pt x="49" y="98"/>
                    </a:lnTo>
                    <a:lnTo>
                      <a:pt x="52" y="95"/>
                    </a:lnTo>
                    <a:lnTo>
                      <a:pt x="54" y="93"/>
                    </a:lnTo>
                    <a:lnTo>
                      <a:pt x="57" y="90"/>
                    </a:lnTo>
                    <a:lnTo>
                      <a:pt x="58" y="93"/>
                    </a:lnTo>
                    <a:lnTo>
                      <a:pt x="60" y="95"/>
                    </a:lnTo>
                    <a:lnTo>
                      <a:pt x="62" y="98"/>
                    </a:lnTo>
                    <a:lnTo>
                      <a:pt x="65" y="99"/>
                    </a:lnTo>
                    <a:lnTo>
                      <a:pt x="67" y="102"/>
                    </a:lnTo>
                    <a:lnTo>
                      <a:pt x="70" y="103"/>
                    </a:lnTo>
                    <a:lnTo>
                      <a:pt x="73" y="103"/>
                    </a:lnTo>
                    <a:lnTo>
                      <a:pt x="77" y="103"/>
                    </a:lnTo>
                    <a:lnTo>
                      <a:pt x="80" y="103"/>
                    </a:lnTo>
                    <a:lnTo>
                      <a:pt x="84" y="103"/>
                    </a:lnTo>
                    <a:lnTo>
                      <a:pt x="88" y="103"/>
                    </a:lnTo>
                    <a:lnTo>
                      <a:pt x="93" y="102"/>
                    </a:lnTo>
                    <a:lnTo>
                      <a:pt x="94" y="100"/>
                    </a:lnTo>
                    <a:lnTo>
                      <a:pt x="96" y="99"/>
                    </a:lnTo>
                    <a:lnTo>
                      <a:pt x="96" y="95"/>
                    </a:lnTo>
                    <a:lnTo>
                      <a:pt x="93" y="95"/>
                    </a:lnTo>
                    <a:lnTo>
                      <a:pt x="91" y="95"/>
                    </a:lnTo>
                    <a:close/>
                    <a:moveTo>
                      <a:pt x="57" y="68"/>
                    </a:moveTo>
                    <a:lnTo>
                      <a:pt x="57" y="74"/>
                    </a:lnTo>
                    <a:lnTo>
                      <a:pt x="55" y="79"/>
                    </a:lnTo>
                    <a:lnTo>
                      <a:pt x="55" y="81"/>
                    </a:lnTo>
                    <a:lnTo>
                      <a:pt x="53" y="83"/>
                    </a:lnTo>
                    <a:lnTo>
                      <a:pt x="53" y="85"/>
                    </a:lnTo>
                    <a:lnTo>
                      <a:pt x="52" y="87"/>
                    </a:lnTo>
                    <a:lnTo>
                      <a:pt x="51" y="87"/>
                    </a:lnTo>
                    <a:lnTo>
                      <a:pt x="50" y="88"/>
                    </a:lnTo>
                    <a:lnTo>
                      <a:pt x="49" y="90"/>
                    </a:lnTo>
                    <a:lnTo>
                      <a:pt x="47" y="91"/>
                    </a:lnTo>
                    <a:lnTo>
                      <a:pt x="45" y="91"/>
                    </a:lnTo>
                    <a:lnTo>
                      <a:pt x="45" y="91"/>
                    </a:lnTo>
                    <a:lnTo>
                      <a:pt x="42" y="91"/>
                    </a:lnTo>
                    <a:lnTo>
                      <a:pt x="41" y="91"/>
                    </a:lnTo>
                    <a:lnTo>
                      <a:pt x="38" y="91"/>
                    </a:lnTo>
                    <a:lnTo>
                      <a:pt x="36" y="91"/>
                    </a:lnTo>
                    <a:lnTo>
                      <a:pt x="33" y="89"/>
                    </a:lnTo>
                    <a:lnTo>
                      <a:pt x="32" y="87"/>
                    </a:lnTo>
                    <a:lnTo>
                      <a:pt x="31" y="85"/>
                    </a:lnTo>
                    <a:lnTo>
                      <a:pt x="30" y="82"/>
                    </a:lnTo>
                    <a:lnTo>
                      <a:pt x="29" y="79"/>
                    </a:lnTo>
                    <a:lnTo>
                      <a:pt x="29" y="75"/>
                    </a:lnTo>
                    <a:lnTo>
                      <a:pt x="29" y="71"/>
                    </a:lnTo>
                    <a:lnTo>
                      <a:pt x="29" y="70"/>
                    </a:lnTo>
                    <a:lnTo>
                      <a:pt x="29" y="67"/>
                    </a:lnTo>
                    <a:lnTo>
                      <a:pt x="30" y="65"/>
                    </a:lnTo>
                    <a:lnTo>
                      <a:pt x="31" y="63"/>
                    </a:lnTo>
                    <a:lnTo>
                      <a:pt x="33" y="61"/>
                    </a:lnTo>
                    <a:lnTo>
                      <a:pt x="34" y="59"/>
                    </a:lnTo>
                    <a:lnTo>
                      <a:pt x="36" y="57"/>
                    </a:lnTo>
                    <a:lnTo>
                      <a:pt x="38" y="55"/>
                    </a:lnTo>
                    <a:lnTo>
                      <a:pt x="41" y="54"/>
                    </a:lnTo>
                    <a:lnTo>
                      <a:pt x="45" y="52"/>
                    </a:lnTo>
                    <a:lnTo>
                      <a:pt x="50" y="51"/>
                    </a:lnTo>
                    <a:lnTo>
                      <a:pt x="54" y="50"/>
                    </a:lnTo>
                    <a:lnTo>
                      <a:pt x="57" y="48"/>
                    </a:lnTo>
                    <a:lnTo>
                      <a:pt x="57" y="68"/>
                    </a:lnTo>
                    <a:close/>
                  </a:path>
                </a:pathLst>
              </a:custGeom>
              <a:solidFill>
                <a:srgbClr val="00468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9" name="îŝḻïḓé"/>
              <p:cNvSpPr/>
              <p:nvPr userDrawn="1"/>
            </p:nvSpPr>
            <p:spPr bwMode="auto">
              <a:xfrm>
                <a:off x="6323013" y="4038601"/>
                <a:ext cx="200025" cy="228600"/>
              </a:xfrm>
              <a:custGeom>
                <a:avLst/>
                <a:gdLst>
                  <a:gd name="T0" fmla="*/ 121 w 126"/>
                  <a:gd name="T1" fmla="*/ 0 h 144"/>
                  <a:gd name="T2" fmla="*/ 113 w 126"/>
                  <a:gd name="T3" fmla="*/ 0 h 144"/>
                  <a:gd name="T4" fmla="*/ 109 w 126"/>
                  <a:gd name="T5" fmla="*/ 63 h 144"/>
                  <a:gd name="T6" fmla="*/ 107 w 126"/>
                  <a:gd name="T7" fmla="*/ 91 h 144"/>
                  <a:gd name="T8" fmla="*/ 106 w 126"/>
                  <a:gd name="T9" fmla="*/ 100 h 144"/>
                  <a:gd name="T10" fmla="*/ 105 w 126"/>
                  <a:gd name="T11" fmla="*/ 107 h 144"/>
                  <a:gd name="T12" fmla="*/ 102 w 126"/>
                  <a:gd name="T13" fmla="*/ 112 h 144"/>
                  <a:gd name="T14" fmla="*/ 98 w 126"/>
                  <a:gd name="T15" fmla="*/ 118 h 144"/>
                  <a:gd name="T16" fmla="*/ 94 w 126"/>
                  <a:gd name="T17" fmla="*/ 123 h 144"/>
                  <a:gd name="T18" fmla="*/ 90 w 126"/>
                  <a:gd name="T19" fmla="*/ 126 h 144"/>
                  <a:gd name="T20" fmla="*/ 86 w 126"/>
                  <a:gd name="T21" fmla="*/ 128 h 144"/>
                  <a:gd name="T22" fmla="*/ 80 w 126"/>
                  <a:gd name="T23" fmla="*/ 131 h 144"/>
                  <a:gd name="T24" fmla="*/ 74 w 126"/>
                  <a:gd name="T25" fmla="*/ 131 h 144"/>
                  <a:gd name="T26" fmla="*/ 68 w 126"/>
                  <a:gd name="T27" fmla="*/ 131 h 144"/>
                  <a:gd name="T28" fmla="*/ 61 w 126"/>
                  <a:gd name="T29" fmla="*/ 131 h 144"/>
                  <a:gd name="T30" fmla="*/ 54 w 126"/>
                  <a:gd name="T31" fmla="*/ 130 h 144"/>
                  <a:gd name="T32" fmla="*/ 49 w 126"/>
                  <a:gd name="T33" fmla="*/ 127 h 144"/>
                  <a:gd name="T34" fmla="*/ 45 w 126"/>
                  <a:gd name="T35" fmla="*/ 123 h 144"/>
                  <a:gd name="T36" fmla="*/ 40 w 126"/>
                  <a:gd name="T37" fmla="*/ 119 h 144"/>
                  <a:gd name="T38" fmla="*/ 37 w 126"/>
                  <a:gd name="T39" fmla="*/ 113 h 144"/>
                  <a:gd name="T40" fmla="*/ 34 w 126"/>
                  <a:gd name="T41" fmla="*/ 107 h 144"/>
                  <a:gd name="T42" fmla="*/ 33 w 126"/>
                  <a:gd name="T43" fmla="*/ 99 h 144"/>
                  <a:gd name="T44" fmla="*/ 31 w 126"/>
                  <a:gd name="T45" fmla="*/ 83 h 144"/>
                  <a:gd name="T46" fmla="*/ 31 w 126"/>
                  <a:gd name="T47" fmla="*/ 58 h 144"/>
                  <a:gd name="T48" fmla="*/ 28 w 126"/>
                  <a:gd name="T49" fmla="*/ 0 h 144"/>
                  <a:gd name="T50" fmla="*/ 21 w 126"/>
                  <a:gd name="T51" fmla="*/ 1 h 144"/>
                  <a:gd name="T52" fmla="*/ 17 w 126"/>
                  <a:gd name="T53" fmla="*/ 1 h 144"/>
                  <a:gd name="T54" fmla="*/ 13 w 126"/>
                  <a:gd name="T55" fmla="*/ 1 h 144"/>
                  <a:gd name="T56" fmla="*/ 9 w 126"/>
                  <a:gd name="T57" fmla="*/ 1 h 144"/>
                  <a:gd name="T58" fmla="*/ 3 w 126"/>
                  <a:gd name="T59" fmla="*/ 0 h 144"/>
                  <a:gd name="T60" fmla="*/ 0 w 126"/>
                  <a:gd name="T61" fmla="*/ 85 h 144"/>
                  <a:gd name="T62" fmla="*/ 1 w 126"/>
                  <a:gd name="T63" fmla="*/ 99 h 144"/>
                  <a:gd name="T64" fmla="*/ 4 w 126"/>
                  <a:gd name="T65" fmla="*/ 111 h 144"/>
                  <a:gd name="T66" fmla="*/ 6 w 126"/>
                  <a:gd name="T67" fmla="*/ 119 h 144"/>
                  <a:gd name="T68" fmla="*/ 10 w 126"/>
                  <a:gd name="T69" fmla="*/ 125 h 144"/>
                  <a:gd name="T70" fmla="*/ 16 w 126"/>
                  <a:gd name="T71" fmla="*/ 131 h 144"/>
                  <a:gd name="T72" fmla="*/ 23 w 126"/>
                  <a:gd name="T73" fmla="*/ 136 h 144"/>
                  <a:gd name="T74" fmla="*/ 31 w 126"/>
                  <a:gd name="T75" fmla="*/ 139 h 144"/>
                  <a:gd name="T76" fmla="*/ 41 w 126"/>
                  <a:gd name="T77" fmla="*/ 142 h 144"/>
                  <a:gd name="T78" fmla="*/ 52 w 126"/>
                  <a:gd name="T79" fmla="*/ 143 h 144"/>
                  <a:gd name="T80" fmla="*/ 64 w 126"/>
                  <a:gd name="T81" fmla="*/ 144 h 144"/>
                  <a:gd name="T82" fmla="*/ 74 w 126"/>
                  <a:gd name="T83" fmla="*/ 143 h 144"/>
                  <a:gd name="T84" fmla="*/ 85 w 126"/>
                  <a:gd name="T85" fmla="*/ 142 h 144"/>
                  <a:gd name="T86" fmla="*/ 94 w 126"/>
                  <a:gd name="T87" fmla="*/ 139 h 144"/>
                  <a:gd name="T88" fmla="*/ 103 w 126"/>
                  <a:gd name="T89" fmla="*/ 135 h 144"/>
                  <a:gd name="T90" fmla="*/ 109 w 126"/>
                  <a:gd name="T91" fmla="*/ 131 h 144"/>
                  <a:gd name="T92" fmla="*/ 114 w 126"/>
                  <a:gd name="T93" fmla="*/ 126 h 144"/>
                  <a:gd name="T94" fmla="*/ 118 w 126"/>
                  <a:gd name="T95" fmla="*/ 119 h 144"/>
                  <a:gd name="T96" fmla="*/ 121 w 126"/>
                  <a:gd name="T97" fmla="*/ 113 h 144"/>
                  <a:gd name="T98" fmla="*/ 123 w 126"/>
                  <a:gd name="T99" fmla="*/ 104 h 144"/>
                  <a:gd name="T100" fmla="*/ 125 w 126"/>
                  <a:gd name="T101" fmla="*/ 95 h 144"/>
                  <a:gd name="T102" fmla="*/ 126 w 126"/>
                  <a:gd name="T103" fmla="*/ 86 h 144"/>
                  <a:gd name="T104" fmla="*/ 125 w 126"/>
                  <a:gd name="T105" fmla="*/ 7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26" h="144">
                    <a:moveTo>
                      <a:pt x="125" y="0"/>
                    </a:moveTo>
                    <a:lnTo>
                      <a:pt x="121" y="0"/>
                    </a:lnTo>
                    <a:lnTo>
                      <a:pt x="117" y="0"/>
                    </a:lnTo>
                    <a:lnTo>
                      <a:pt x="113" y="0"/>
                    </a:lnTo>
                    <a:lnTo>
                      <a:pt x="109" y="0"/>
                    </a:lnTo>
                    <a:lnTo>
                      <a:pt x="109" y="63"/>
                    </a:lnTo>
                    <a:lnTo>
                      <a:pt x="109" y="78"/>
                    </a:lnTo>
                    <a:lnTo>
                      <a:pt x="107" y="91"/>
                    </a:lnTo>
                    <a:lnTo>
                      <a:pt x="107" y="96"/>
                    </a:lnTo>
                    <a:lnTo>
                      <a:pt x="106" y="100"/>
                    </a:lnTo>
                    <a:lnTo>
                      <a:pt x="106" y="103"/>
                    </a:lnTo>
                    <a:lnTo>
                      <a:pt x="105" y="107"/>
                    </a:lnTo>
                    <a:lnTo>
                      <a:pt x="103" y="110"/>
                    </a:lnTo>
                    <a:lnTo>
                      <a:pt x="102" y="112"/>
                    </a:lnTo>
                    <a:lnTo>
                      <a:pt x="100" y="115"/>
                    </a:lnTo>
                    <a:lnTo>
                      <a:pt x="98" y="118"/>
                    </a:lnTo>
                    <a:lnTo>
                      <a:pt x="97" y="120"/>
                    </a:lnTo>
                    <a:lnTo>
                      <a:pt x="94" y="123"/>
                    </a:lnTo>
                    <a:lnTo>
                      <a:pt x="93" y="124"/>
                    </a:lnTo>
                    <a:lnTo>
                      <a:pt x="90" y="126"/>
                    </a:lnTo>
                    <a:lnTo>
                      <a:pt x="88" y="127"/>
                    </a:lnTo>
                    <a:lnTo>
                      <a:pt x="86" y="128"/>
                    </a:lnTo>
                    <a:lnTo>
                      <a:pt x="83" y="130"/>
                    </a:lnTo>
                    <a:lnTo>
                      <a:pt x="80" y="131"/>
                    </a:lnTo>
                    <a:lnTo>
                      <a:pt x="78" y="131"/>
                    </a:lnTo>
                    <a:lnTo>
                      <a:pt x="74" y="131"/>
                    </a:lnTo>
                    <a:lnTo>
                      <a:pt x="71" y="131"/>
                    </a:lnTo>
                    <a:lnTo>
                      <a:pt x="68" y="131"/>
                    </a:lnTo>
                    <a:lnTo>
                      <a:pt x="65" y="131"/>
                    </a:lnTo>
                    <a:lnTo>
                      <a:pt x="61" y="131"/>
                    </a:lnTo>
                    <a:lnTo>
                      <a:pt x="57" y="131"/>
                    </a:lnTo>
                    <a:lnTo>
                      <a:pt x="54" y="130"/>
                    </a:lnTo>
                    <a:lnTo>
                      <a:pt x="52" y="128"/>
                    </a:lnTo>
                    <a:lnTo>
                      <a:pt x="49" y="127"/>
                    </a:lnTo>
                    <a:lnTo>
                      <a:pt x="46" y="125"/>
                    </a:lnTo>
                    <a:lnTo>
                      <a:pt x="45" y="123"/>
                    </a:lnTo>
                    <a:lnTo>
                      <a:pt x="42" y="121"/>
                    </a:lnTo>
                    <a:lnTo>
                      <a:pt x="40" y="119"/>
                    </a:lnTo>
                    <a:lnTo>
                      <a:pt x="38" y="115"/>
                    </a:lnTo>
                    <a:lnTo>
                      <a:pt x="37" y="113"/>
                    </a:lnTo>
                    <a:lnTo>
                      <a:pt x="35" y="110"/>
                    </a:lnTo>
                    <a:lnTo>
                      <a:pt x="34" y="107"/>
                    </a:lnTo>
                    <a:lnTo>
                      <a:pt x="33" y="103"/>
                    </a:lnTo>
                    <a:lnTo>
                      <a:pt x="33" y="99"/>
                    </a:lnTo>
                    <a:lnTo>
                      <a:pt x="32" y="92"/>
                    </a:lnTo>
                    <a:lnTo>
                      <a:pt x="31" y="83"/>
                    </a:lnTo>
                    <a:lnTo>
                      <a:pt x="31" y="72"/>
                    </a:lnTo>
                    <a:lnTo>
                      <a:pt x="31" y="58"/>
                    </a:lnTo>
                    <a:lnTo>
                      <a:pt x="31" y="0"/>
                    </a:lnTo>
                    <a:lnTo>
                      <a:pt x="28" y="0"/>
                    </a:lnTo>
                    <a:lnTo>
                      <a:pt x="23" y="1"/>
                    </a:lnTo>
                    <a:lnTo>
                      <a:pt x="21" y="1"/>
                    </a:lnTo>
                    <a:lnTo>
                      <a:pt x="18" y="1"/>
                    </a:lnTo>
                    <a:lnTo>
                      <a:pt x="17" y="1"/>
                    </a:lnTo>
                    <a:lnTo>
                      <a:pt x="16" y="1"/>
                    </a:lnTo>
                    <a:lnTo>
                      <a:pt x="13" y="1"/>
                    </a:lnTo>
                    <a:lnTo>
                      <a:pt x="12" y="1"/>
                    </a:lnTo>
                    <a:lnTo>
                      <a:pt x="9" y="1"/>
                    </a:lnTo>
                    <a:lnTo>
                      <a:pt x="7" y="1"/>
                    </a:lnTo>
                    <a:lnTo>
                      <a:pt x="3" y="0"/>
                    </a:lnTo>
                    <a:lnTo>
                      <a:pt x="0" y="0"/>
                    </a:lnTo>
                    <a:lnTo>
                      <a:pt x="0" y="85"/>
                    </a:lnTo>
                    <a:lnTo>
                      <a:pt x="0" y="92"/>
                    </a:lnTo>
                    <a:lnTo>
                      <a:pt x="1" y="99"/>
                    </a:lnTo>
                    <a:lnTo>
                      <a:pt x="1" y="106"/>
                    </a:lnTo>
                    <a:lnTo>
                      <a:pt x="4" y="111"/>
                    </a:lnTo>
                    <a:lnTo>
                      <a:pt x="5" y="115"/>
                    </a:lnTo>
                    <a:lnTo>
                      <a:pt x="6" y="119"/>
                    </a:lnTo>
                    <a:lnTo>
                      <a:pt x="8" y="123"/>
                    </a:lnTo>
                    <a:lnTo>
                      <a:pt x="10" y="125"/>
                    </a:lnTo>
                    <a:lnTo>
                      <a:pt x="13" y="128"/>
                    </a:lnTo>
                    <a:lnTo>
                      <a:pt x="16" y="131"/>
                    </a:lnTo>
                    <a:lnTo>
                      <a:pt x="19" y="134"/>
                    </a:lnTo>
                    <a:lnTo>
                      <a:pt x="23" y="136"/>
                    </a:lnTo>
                    <a:lnTo>
                      <a:pt x="27" y="138"/>
                    </a:lnTo>
                    <a:lnTo>
                      <a:pt x="31" y="139"/>
                    </a:lnTo>
                    <a:lnTo>
                      <a:pt x="36" y="141"/>
                    </a:lnTo>
                    <a:lnTo>
                      <a:pt x="41" y="142"/>
                    </a:lnTo>
                    <a:lnTo>
                      <a:pt x="46" y="143"/>
                    </a:lnTo>
                    <a:lnTo>
                      <a:pt x="52" y="143"/>
                    </a:lnTo>
                    <a:lnTo>
                      <a:pt x="57" y="144"/>
                    </a:lnTo>
                    <a:lnTo>
                      <a:pt x="64" y="144"/>
                    </a:lnTo>
                    <a:lnTo>
                      <a:pt x="70" y="144"/>
                    </a:lnTo>
                    <a:lnTo>
                      <a:pt x="74" y="143"/>
                    </a:lnTo>
                    <a:lnTo>
                      <a:pt x="80" y="143"/>
                    </a:lnTo>
                    <a:lnTo>
                      <a:pt x="85" y="142"/>
                    </a:lnTo>
                    <a:lnTo>
                      <a:pt x="90" y="140"/>
                    </a:lnTo>
                    <a:lnTo>
                      <a:pt x="94" y="139"/>
                    </a:lnTo>
                    <a:lnTo>
                      <a:pt x="98" y="137"/>
                    </a:lnTo>
                    <a:lnTo>
                      <a:pt x="103" y="135"/>
                    </a:lnTo>
                    <a:lnTo>
                      <a:pt x="106" y="133"/>
                    </a:lnTo>
                    <a:lnTo>
                      <a:pt x="109" y="131"/>
                    </a:lnTo>
                    <a:lnTo>
                      <a:pt x="111" y="128"/>
                    </a:lnTo>
                    <a:lnTo>
                      <a:pt x="114" y="126"/>
                    </a:lnTo>
                    <a:lnTo>
                      <a:pt x="116" y="123"/>
                    </a:lnTo>
                    <a:lnTo>
                      <a:pt x="118" y="119"/>
                    </a:lnTo>
                    <a:lnTo>
                      <a:pt x="119" y="116"/>
                    </a:lnTo>
                    <a:lnTo>
                      <a:pt x="121" y="113"/>
                    </a:lnTo>
                    <a:lnTo>
                      <a:pt x="122" y="109"/>
                    </a:lnTo>
                    <a:lnTo>
                      <a:pt x="123" y="104"/>
                    </a:lnTo>
                    <a:lnTo>
                      <a:pt x="124" y="100"/>
                    </a:lnTo>
                    <a:lnTo>
                      <a:pt x="125" y="95"/>
                    </a:lnTo>
                    <a:lnTo>
                      <a:pt x="125" y="91"/>
                    </a:lnTo>
                    <a:lnTo>
                      <a:pt x="126" y="86"/>
                    </a:lnTo>
                    <a:lnTo>
                      <a:pt x="126" y="80"/>
                    </a:lnTo>
                    <a:lnTo>
                      <a:pt x="125" y="74"/>
                    </a:lnTo>
                    <a:lnTo>
                      <a:pt x="125" y="0"/>
                    </a:lnTo>
                    <a:close/>
                  </a:path>
                </a:pathLst>
              </a:custGeom>
              <a:solidFill>
                <a:srgbClr val="00468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0" name="iṧľîḑê"/>
              <p:cNvSpPr/>
              <p:nvPr userDrawn="1"/>
            </p:nvSpPr>
            <p:spPr bwMode="auto">
              <a:xfrm>
                <a:off x="6588126" y="4102101"/>
                <a:ext cx="147638" cy="161925"/>
              </a:xfrm>
              <a:custGeom>
                <a:avLst/>
                <a:gdLst>
                  <a:gd name="T0" fmla="*/ 91 w 93"/>
                  <a:gd name="T1" fmla="*/ 23 h 102"/>
                  <a:gd name="T2" fmla="*/ 89 w 93"/>
                  <a:gd name="T3" fmla="*/ 16 h 102"/>
                  <a:gd name="T4" fmla="*/ 85 w 93"/>
                  <a:gd name="T5" fmla="*/ 10 h 102"/>
                  <a:gd name="T6" fmla="*/ 80 w 93"/>
                  <a:gd name="T7" fmla="*/ 6 h 102"/>
                  <a:gd name="T8" fmla="*/ 75 w 93"/>
                  <a:gd name="T9" fmla="*/ 2 h 102"/>
                  <a:gd name="T10" fmla="*/ 68 w 93"/>
                  <a:gd name="T11" fmla="*/ 1 h 102"/>
                  <a:gd name="T12" fmla="*/ 60 w 93"/>
                  <a:gd name="T13" fmla="*/ 0 h 102"/>
                  <a:gd name="T14" fmla="*/ 51 w 93"/>
                  <a:gd name="T15" fmla="*/ 1 h 102"/>
                  <a:gd name="T16" fmla="*/ 43 w 93"/>
                  <a:gd name="T17" fmla="*/ 5 h 102"/>
                  <a:gd name="T18" fmla="*/ 35 w 93"/>
                  <a:gd name="T19" fmla="*/ 10 h 102"/>
                  <a:gd name="T20" fmla="*/ 27 w 93"/>
                  <a:gd name="T21" fmla="*/ 17 h 102"/>
                  <a:gd name="T22" fmla="*/ 24 w 93"/>
                  <a:gd name="T23" fmla="*/ 2 h 102"/>
                  <a:gd name="T24" fmla="*/ 17 w 93"/>
                  <a:gd name="T25" fmla="*/ 2 h 102"/>
                  <a:gd name="T26" fmla="*/ 10 w 93"/>
                  <a:gd name="T27" fmla="*/ 2 h 102"/>
                  <a:gd name="T28" fmla="*/ 3 w 93"/>
                  <a:gd name="T29" fmla="*/ 2 h 102"/>
                  <a:gd name="T30" fmla="*/ 0 w 93"/>
                  <a:gd name="T31" fmla="*/ 102 h 102"/>
                  <a:gd name="T32" fmla="*/ 7 w 93"/>
                  <a:gd name="T33" fmla="*/ 102 h 102"/>
                  <a:gd name="T34" fmla="*/ 15 w 93"/>
                  <a:gd name="T35" fmla="*/ 102 h 102"/>
                  <a:gd name="T36" fmla="*/ 22 w 93"/>
                  <a:gd name="T37" fmla="*/ 102 h 102"/>
                  <a:gd name="T38" fmla="*/ 28 w 93"/>
                  <a:gd name="T39" fmla="*/ 102 h 102"/>
                  <a:gd name="T40" fmla="*/ 28 w 93"/>
                  <a:gd name="T41" fmla="*/ 51 h 102"/>
                  <a:gd name="T42" fmla="*/ 28 w 93"/>
                  <a:gd name="T43" fmla="*/ 42 h 102"/>
                  <a:gd name="T44" fmla="*/ 30 w 93"/>
                  <a:gd name="T45" fmla="*/ 34 h 102"/>
                  <a:gd name="T46" fmla="*/ 31 w 93"/>
                  <a:gd name="T47" fmla="*/ 29 h 102"/>
                  <a:gd name="T48" fmla="*/ 33 w 93"/>
                  <a:gd name="T49" fmla="*/ 24 h 102"/>
                  <a:gd name="T50" fmla="*/ 37 w 93"/>
                  <a:gd name="T51" fmla="*/ 21 h 102"/>
                  <a:gd name="T52" fmla="*/ 40 w 93"/>
                  <a:gd name="T53" fmla="*/ 18 h 102"/>
                  <a:gd name="T54" fmla="*/ 44 w 93"/>
                  <a:gd name="T55" fmla="*/ 18 h 102"/>
                  <a:gd name="T56" fmla="*/ 49 w 93"/>
                  <a:gd name="T57" fmla="*/ 17 h 102"/>
                  <a:gd name="T58" fmla="*/ 53 w 93"/>
                  <a:gd name="T59" fmla="*/ 18 h 102"/>
                  <a:gd name="T60" fmla="*/ 56 w 93"/>
                  <a:gd name="T61" fmla="*/ 20 h 102"/>
                  <a:gd name="T62" fmla="*/ 59 w 93"/>
                  <a:gd name="T63" fmla="*/ 23 h 102"/>
                  <a:gd name="T64" fmla="*/ 61 w 93"/>
                  <a:gd name="T65" fmla="*/ 27 h 102"/>
                  <a:gd name="T66" fmla="*/ 63 w 93"/>
                  <a:gd name="T67" fmla="*/ 33 h 102"/>
                  <a:gd name="T68" fmla="*/ 64 w 93"/>
                  <a:gd name="T69" fmla="*/ 43 h 102"/>
                  <a:gd name="T70" fmla="*/ 64 w 93"/>
                  <a:gd name="T71" fmla="*/ 102 h 102"/>
                  <a:gd name="T72" fmla="*/ 71 w 93"/>
                  <a:gd name="T73" fmla="*/ 102 h 102"/>
                  <a:gd name="T74" fmla="*/ 78 w 93"/>
                  <a:gd name="T75" fmla="*/ 102 h 102"/>
                  <a:gd name="T76" fmla="*/ 85 w 93"/>
                  <a:gd name="T77" fmla="*/ 102 h 102"/>
                  <a:gd name="T78" fmla="*/ 93 w 93"/>
                  <a:gd name="T79" fmla="*/ 102 h 102"/>
                  <a:gd name="T80" fmla="*/ 93 w 93"/>
                  <a:gd name="T81" fmla="*/ 36 h 102"/>
                  <a:gd name="T82" fmla="*/ 92 w 93"/>
                  <a:gd name="T83" fmla="*/ 27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93" h="102">
                    <a:moveTo>
                      <a:pt x="92" y="27"/>
                    </a:moveTo>
                    <a:lnTo>
                      <a:pt x="91" y="23"/>
                    </a:lnTo>
                    <a:lnTo>
                      <a:pt x="90" y="20"/>
                    </a:lnTo>
                    <a:lnTo>
                      <a:pt x="89" y="16"/>
                    </a:lnTo>
                    <a:lnTo>
                      <a:pt x="87" y="13"/>
                    </a:lnTo>
                    <a:lnTo>
                      <a:pt x="85" y="10"/>
                    </a:lnTo>
                    <a:lnTo>
                      <a:pt x="83" y="8"/>
                    </a:lnTo>
                    <a:lnTo>
                      <a:pt x="80" y="6"/>
                    </a:lnTo>
                    <a:lnTo>
                      <a:pt x="78" y="4"/>
                    </a:lnTo>
                    <a:lnTo>
                      <a:pt x="75" y="2"/>
                    </a:lnTo>
                    <a:lnTo>
                      <a:pt x="71" y="2"/>
                    </a:lnTo>
                    <a:lnTo>
                      <a:pt x="68" y="1"/>
                    </a:lnTo>
                    <a:lnTo>
                      <a:pt x="64" y="0"/>
                    </a:lnTo>
                    <a:lnTo>
                      <a:pt x="60" y="0"/>
                    </a:lnTo>
                    <a:lnTo>
                      <a:pt x="55" y="0"/>
                    </a:lnTo>
                    <a:lnTo>
                      <a:pt x="51" y="1"/>
                    </a:lnTo>
                    <a:lnTo>
                      <a:pt x="47" y="3"/>
                    </a:lnTo>
                    <a:lnTo>
                      <a:pt x="43" y="5"/>
                    </a:lnTo>
                    <a:lnTo>
                      <a:pt x="39" y="7"/>
                    </a:lnTo>
                    <a:lnTo>
                      <a:pt x="35" y="10"/>
                    </a:lnTo>
                    <a:lnTo>
                      <a:pt x="31" y="14"/>
                    </a:lnTo>
                    <a:lnTo>
                      <a:pt x="27" y="17"/>
                    </a:lnTo>
                    <a:lnTo>
                      <a:pt x="27" y="2"/>
                    </a:lnTo>
                    <a:lnTo>
                      <a:pt x="24" y="2"/>
                    </a:lnTo>
                    <a:lnTo>
                      <a:pt x="20" y="2"/>
                    </a:lnTo>
                    <a:lnTo>
                      <a:pt x="17" y="2"/>
                    </a:lnTo>
                    <a:lnTo>
                      <a:pt x="14" y="2"/>
                    </a:lnTo>
                    <a:lnTo>
                      <a:pt x="10" y="2"/>
                    </a:lnTo>
                    <a:lnTo>
                      <a:pt x="7" y="2"/>
                    </a:lnTo>
                    <a:lnTo>
                      <a:pt x="3" y="2"/>
                    </a:lnTo>
                    <a:lnTo>
                      <a:pt x="0" y="2"/>
                    </a:lnTo>
                    <a:lnTo>
                      <a:pt x="0" y="102"/>
                    </a:lnTo>
                    <a:lnTo>
                      <a:pt x="3" y="102"/>
                    </a:lnTo>
                    <a:lnTo>
                      <a:pt x="7" y="102"/>
                    </a:lnTo>
                    <a:lnTo>
                      <a:pt x="11" y="102"/>
                    </a:lnTo>
                    <a:lnTo>
                      <a:pt x="15" y="102"/>
                    </a:lnTo>
                    <a:lnTo>
                      <a:pt x="19" y="102"/>
                    </a:lnTo>
                    <a:lnTo>
                      <a:pt x="22" y="102"/>
                    </a:lnTo>
                    <a:lnTo>
                      <a:pt x="25" y="102"/>
                    </a:lnTo>
                    <a:lnTo>
                      <a:pt x="28" y="102"/>
                    </a:lnTo>
                    <a:lnTo>
                      <a:pt x="28" y="55"/>
                    </a:lnTo>
                    <a:lnTo>
                      <a:pt x="28" y="51"/>
                    </a:lnTo>
                    <a:lnTo>
                      <a:pt x="28" y="46"/>
                    </a:lnTo>
                    <a:lnTo>
                      <a:pt x="28" y="42"/>
                    </a:lnTo>
                    <a:lnTo>
                      <a:pt x="29" y="38"/>
                    </a:lnTo>
                    <a:lnTo>
                      <a:pt x="30" y="34"/>
                    </a:lnTo>
                    <a:lnTo>
                      <a:pt x="30" y="32"/>
                    </a:lnTo>
                    <a:lnTo>
                      <a:pt x="31" y="29"/>
                    </a:lnTo>
                    <a:lnTo>
                      <a:pt x="32" y="26"/>
                    </a:lnTo>
                    <a:lnTo>
                      <a:pt x="33" y="24"/>
                    </a:lnTo>
                    <a:lnTo>
                      <a:pt x="35" y="22"/>
                    </a:lnTo>
                    <a:lnTo>
                      <a:pt x="37" y="21"/>
                    </a:lnTo>
                    <a:lnTo>
                      <a:pt x="39" y="19"/>
                    </a:lnTo>
                    <a:lnTo>
                      <a:pt x="40" y="18"/>
                    </a:lnTo>
                    <a:lnTo>
                      <a:pt x="43" y="18"/>
                    </a:lnTo>
                    <a:lnTo>
                      <a:pt x="44" y="18"/>
                    </a:lnTo>
                    <a:lnTo>
                      <a:pt x="47" y="17"/>
                    </a:lnTo>
                    <a:lnTo>
                      <a:pt x="49" y="17"/>
                    </a:lnTo>
                    <a:lnTo>
                      <a:pt x="51" y="18"/>
                    </a:lnTo>
                    <a:lnTo>
                      <a:pt x="53" y="18"/>
                    </a:lnTo>
                    <a:lnTo>
                      <a:pt x="55" y="19"/>
                    </a:lnTo>
                    <a:lnTo>
                      <a:pt x="56" y="20"/>
                    </a:lnTo>
                    <a:lnTo>
                      <a:pt x="58" y="22"/>
                    </a:lnTo>
                    <a:lnTo>
                      <a:pt x="59" y="23"/>
                    </a:lnTo>
                    <a:lnTo>
                      <a:pt x="60" y="26"/>
                    </a:lnTo>
                    <a:lnTo>
                      <a:pt x="61" y="27"/>
                    </a:lnTo>
                    <a:lnTo>
                      <a:pt x="63" y="30"/>
                    </a:lnTo>
                    <a:lnTo>
                      <a:pt x="63" y="33"/>
                    </a:lnTo>
                    <a:lnTo>
                      <a:pt x="63" y="36"/>
                    </a:lnTo>
                    <a:lnTo>
                      <a:pt x="64" y="43"/>
                    </a:lnTo>
                    <a:lnTo>
                      <a:pt x="64" y="51"/>
                    </a:lnTo>
                    <a:lnTo>
                      <a:pt x="64" y="102"/>
                    </a:lnTo>
                    <a:lnTo>
                      <a:pt x="67" y="102"/>
                    </a:lnTo>
                    <a:lnTo>
                      <a:pt x="71" y="102"/>
                    </a:lnTo>
                    <a:lnTo>
                      <a:pt x="75" y="102"/>
                    </a:lnTo>
                    <a:lnTo>
                      <a:pt x="78" y="102"/>
                    </a:lnTo>
                    <a:lnTo>
                      <a:pt x="82" y="102"/>
                    </a:lnTo>
                    <a:lnTo>
                      <a:pt x="85" y="102"/>
                    </a:lnTo>
                    <a:lnTo>
                      <a:pt x="89" y="102"/>
                    </a:lnTo>
                    <a:lnTo>
                      <a:pt x="93" y="102"/>
                    </a:lnTo>
                    <a:lnTo>
                      <a:pt x="93" y="42"/>
                    </a:lnTo>
                    <a:lnTo>
                      <a:pt x="93" y="36"/>
                    </a:lnTo>
                    <a:lnTo>
                      <a:pt x="92" y="32"/>
                    </a:lnTo>
                    <a:lnTo>
                      <a:pt x="92" y="27"/>
                    </a:lnTo>
                    <a:close/>
                  </a:path>
                </a:pathLst>
              </a:custGeom>
              <a:solidFill>
                <a:srgbClr val="00468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1" name="îŝ1îde"/>
              <p:cNvSpPr/>
              <p:nvPr userDrawn="1"/>
            </p:nvSpPr>
            <p:spPr bwMode="auto">
              <a:xfrm>
                <a:off x="6796088" y="4105276"/>
                <a:ext cx="44450" cy="158750"/>
              </a:xfrm>
              <a:custGeom>
                <a:avLst/>
                <a:gdLst>
                  <a:gd name="T0" fmla="*/ 20 w 28"/>
                  <a:gd name="T1" fmla="*/ 0 h 100"/>
                  <a:gd name="T2" fmla="*/ 17 w 28"/>
                  <a:gd name="T3" fmla="*/ 0 h 100"/>
                  <a:gd name="T4" fmla="*/ 14 w 28"/>
                  <a:gd name="T5" fmla="*/ 0 h 100"/>
                  <a:gd name="T6" fmla="*/ 11 w 28"/>
                  <a:gd name="T7" fmla="*/ 0 h 100"/>
                  <a:gd name="T8" fmla="*/ 7 w 28"/>
                  <a:gd name="T9" fmla="*/ 0 h 100"/>
                  <a:gd name="T10" fmla="*/ 3 w 28"/>
                  <a:gd name="T11" fmla="*/ 0 h 100"/>
                  <a:gd name="T12" fmla="*/ 0 w 28"/>
                  <a:gd name="T13" fmla="*/ 0 h 100"/>
                  <a:gd name="T14" fmla="*/ 0 w 28"/>
                  <a:gd name="T15" fmla="*/ 100 h 100"/>
                  <a:gd name="T16" fmla="*/ 3 w 28"/>
                  <a:gd name="T17" fmla="*/ 100 h 100"/>
                  <a:gd name="T18" fmla="*/ 7 w 28"/>
                  <a:gd name="T19" fmla="*/ 100 h 100"/>
                  <a:gd name="T20" fmla="*/ 11 w 28"/>
                  <a:gd name="T21" fmla="*/ 100 h 100"/>
                  <a:gd name="T22" fmla="*/ 14 w 28"/>
                  <a:gd name="T23" fmla="*/ 100 h 100"/>
                  <a:gd name="T24" fmla="*/ 17 w 28"/>
                  <a:gd name="T25" fmla="*/ 100 h 100"/>
                  <a:gd name="T26" fmla="*/ 20 w 28"/>
                  <a:gd name="T27" fmla="*/ 100 h 100"/>
                  <a:gd name="T28" fmla="*/ 24 w 28"/>
                  <a:gd name="T29" fmla="*/ 100 h 100"/>
                  <a:gd name="T30" fmla="*/ 28 w 28"/>
                  <a:gd name="T31" fmla="*/ 100 h 100"/>
                  <a:gd name="T32" fmla="*/ 28 w 28"/>
                  <a:gd name="T33" fmla="*/ 0 h 100"/>
                  <a:gd name="T34" fmla="*/ 24 w 28"/>
                  <a:gd name="T35" fmla="*/ 0 h 100"/>
                  <a:gd name="T36" fmla="*/ 20 w 28"/>
                  <a:gd name="T37"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 h="100">
                    <a:moveTo>
                      <a:pt x="20" y="0"/>
                    </a:moveTo>
                    <a:lnTo>
                      <a:pt x="17" y="0"/>
                    </a:lnTo>
                    <a:lnTo>
                      <a:pt x="14" y="0"/>
                    </a:lnTo>
                    <a:lnTo>
                      <a:pt x="11" y="0"/>
                    </a:lnTo>
                    <a:lnTo>
                      <a:pt x="7" y="0"/>
                    </a:lnTo>
                    <a:lnTo>
                      <a:pt x="3" y="0"/>
                    </a:lnTo>
                    <a:lnTo>
                      <a:pt x="0" y="0"/>
                    </a:lnTo>
                    <a:lnTo>
                      <a:pt x="0" y="100"/>
                    </a:lnTo>
                    <a:lnTo>
                      <a:pt x="3" y="100"/>
                    </a:lnTo>
                    <a:lnTo>
                      <a:pt x="7" y="100"/>
                    </a:lnTo>
                    <a:lnTo>
                      <a:pt x="11" y="100"/>
                    </a:lnTo>
                    <a:lnTo>
                      <a:pt x="14" y="100"/>
                    </a:lnTo>
                    <a:lnTo>
                      <a:pt x="17" y="100"/>
                    </a:lnTo>
                    <a:lnTo>
                      <a:pt x="20" y="100"/>
                    </a:lnTo>
                    <a:lnTo>
                      <a:pt x="24" y="100"/>
                    </a:lnTo>
                    <a:lnTo>
                      <a:pt x="28" y="100"/>
                    </a:lnTo>
                    <a:lnTo>
                      <a:pt x="28" y="0"/>
                    </a:lnTo>
                    <a:lnTo>
                      <a:pt x="24" y="0"/>
                    </a:lnTo>
                    <a:lnTo>
                      <a:pt x="20" y="0"/>
                    </a:lnTo>
                    <a:close/>
                  </a:path>
                </a:pathLst>
              </a:custGeom>
              <a:solidFill>
                <a:srgbClr val="00468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2" name="iṣḻiḓê"/>
              <p:cNvSpPr/>
              <p:nvPr userDrawn="1"/>
            </p:nvSpPr>
            <p:spPr bwMode="auto">
              <a:xfrm>
                <a:off x="6791326" y="4017963"/>
                <a:ext cx="52388" cy="50800"/>
              </a:xfrm>
              <a:custGeom>
                <a:avLst/>
                <a:gdLst>
                  <a:gd name="T0" fmla="*/ 31 w 33"/>
                  <a:gd name="T1" fmla="*/ 10 h 32"/>
                  <a:gd name="T2" fmla="*/ 31 w 33"/>
                  <a:gd name="T3" fmla="*/ 7 h 32"/>
                  <a:gd name="T4" fmla="*/ 28 w 33"/>
                  <a:gd name="T5" fmla="*/ 5 h 32"/>
                  <a:gd name="T6" fmla="*/ 26 w 33"/>
                  <a:gd name="T7" fmla="*/ 3 h 32"/>
                  <a:gd name="T8" fmla="*/ 23 w 33"/>
                  <a:gd name="T9" fmla="*/ 2 h 32"/>
                  <a:gd name="T10" fmla="*/ 20 w 33"/>
                  <a:gd name="T11" fmla="*/ 0 h 32"/>
                  <a:gd name="T12" fmla="*/ 16 w 33"/>
                  <a:gd name="T13" fmla="*/ 0 h 32"/>
                  <a:gd name="T14" fmla="*/ 13 w 33"/>
                  <a:gd name="T15" fmla="*/ 0 h 32"/>
                  <a:gd name="T16" fmla="*/ 10 w 33"/>
                  <a:gd name="T17" fmla="*/ 2 h 32"/>
                  <a:gd name="T18" fmla="*/ 7 w 33"/>
                  <a:gd name="T19" fmla="*/ 3 h 32"/>
                  <a:gd name="T20" fmla="*/ 5 w 33"/>
                  <a:gd name="T21" fmla="*/ 5 h 32"/>
                  <a:gd name="T22" fmla="*/ 3 w 33"/>
                  <a:gd name="T23" fmla="*/ 7 h 32"/>
                  <a:gd name="T24" fmla="*/ 2 w 33"/>
                  <a:gd name="T25" fmla="*/ 10 h 32"/>
                  <a:gd name="T26" fmla="*/ 1 w 33"/>
                  <a:gd name="T27" fmla="*/ 13 h 32"/>
                  <a:gd name="T28" fmla="*/ 0 w 33"/>
                  <a:gd name="T29" fmla="*/ 16 h 32"/>
                  <a:gd name="T30" fmla="*/ 0 w 33"/>
                  <a:gd name="T31" fmla="*/ 20 h 32"/>
                  <a:gd name="T32" fmla="*/ 2 w 33"/>
                  <a:gd name="T33" fmla="*/ 23 h 32"/>
                  <a:gd name="T34" fmla="*/ 3 w 33"/>
                  <a:gd name="T35" fmla="*/ 26 h 32"/>
                  <a:gd name="T36" fmla="*/ 4 w 33"/>
                  <a:gd name="T37" fmla="*/ 28 h 32"/>
                  <a:gd name="T38" fmla="*/ 7 w 33"/>
                  <a:gd name="T39" fmla="*/ 30 h 32"/>
                  <a:gd name="T40" fmla="*/ 10 w 33"/>
                  <a:gd name="T41" fmla="*/ 31 h 32"/>
                  <a:gd name="T42" fmla="*/ 13 w 33"/>
                  <a:gd name="T43" fmla="*/ 32 h 32"/>
                  <a:gd name="T44" fmla="*/ 16 w 33"/>
                  <a:gd name="T45" fmla="*/ 32 h 32"/>
                  <a:gd name="T46" fmla="*/ 20 w 33"/>
                  <a:gd name="T47" fmla="*/ 32 h 32"/>
                  <a:gd name="T48" fmla="*/ 23 w 33"/>
                  <a:gd name="T49" fmla="*/ 31 h 32"/>
                  <a:gd name="T50" fmla="*/ 26 w 33"/>
                  <a:gd name="T51" fmla="*/ 30 h 32"/>
                  <a:gd name="T52" fmla="*/ 28 w 33"/>
                  <a:gd name="T53" fmla="*/ 27 h 32"/>
                  <a:gd name="T54" fmla="*/ 31 w 33"/>
                  <a:gd name="T55" fmla="*/ 25 h 32"/>
                  <a:gd name="T56" fmla="*/ 31 w 33"/>
                  <a:gd name="T57" fmla="*/ 23 h 32"/>
                  <a:gd name="T58" fmla="*/ 33 w 33"/>
                  <a:gd name="T59" fmla="*/ 19 h 32"/>
                  <a:gd name="T60" fmla="*/ 33 w 33"/>
                  <a:gd name="T61" fmla="*/ 16 h 32"/>
                  <a:gd name="T62" fmla="*/ 33 w 33"/>
                  <a:gd name="T63" fmla="*/ 13 h 32"/>
                  <a:gd name="T64" fmla="*/ 31 w 33"/>
                  <a:gd name="T65" fmla="*/ 1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3" h="32">
                    <a:moveTo>
                      <a:pt x="31" y="10"/>
                    </a:moveTo>
                    <a:lnTo>
                      <a:pt x="31" y="7"/>
                    </a:lnTo>
                    <a:lnTo>
                      <a:pt x="28" y="5"/>
                    </a:lnTo>
                    <a:lnTo>
                      <a:pt x="26" y="3"/>
                    </a:lnTo>
                    <a:lnTo>
                      <a:pt x="23" y="2"/>
                    </a:lnTo>
                    <a:lnTo>
                      <a:pt x="20" y="0"/>
                    </a:lnTo>
                    <a:lnTo>
                      <a:pt x="16" y="0"/>
                    </a:lnTo>
                    <a:lnTo>
                      <a:pt x="13" y="0"/>
                    </a:lnTo>
                    <a:lnTo>
                      <a:pt x="10" y="2"/>
                    </a:lnTo>
                    <a:lnTo>
                      <a:pt x="7" y="3"/>
                    </a:lnTo>
                    <a:lnTo>
                      <a:pt x="5" y="5"/>
                    </a:lnTo>
                    <a:lnTo>
                      <a:pt x="3" y="7"/>
                    </a:lnTo>
                    <a:lnTo>
                      <a:pt x="2" y="10"/>
                    </a:lnTo>
                    <a:lnTo>
                      <a:pt x="1" y="13"/>
                    </a:lnTo>
                    <a:lnTo>
                      <a:pt x="0" y="16"/>
                    </a:lnTo>
                    <a:lnTo>
                      <a:pt x="0" y="20"/>
                    </a:lnTo>
                    <a:lnTo>
                      <a:pt x="2" y="23"/>
                    </a:lnTo>
                    <a:lnTo>
                      <a:pt x="3" y="26"/>
                    </a:lnTo>
                    <a:lnTo>
                      <a:pt x="4" y="28"/>
                    </a:lnTo>
                    <a:lnTo>
                      <a:pt x="7" y="30"/>
                    </a:lnTo>
                    <a:lnTo>
                      <a:pt x="10" y="31"/>
                    </a:lnTo>
                    <a:lnTo>
                      <a:pt x="13" y="32"/>
                    </a:lnTo>
                    <a:lnTo>
                      <a:pt x="16" y="32"/>
                    </a:lnTo>
                    <a:lnTo>
                      <a:pt x="20" y="32"/>
                    </a:lnTo>
                    <a:lnTo>
                      <a:pt x="23" y="31"/>
                    </a:lnTo>
                    <a:lnTo>
                      <a:pt x="26" y="30"/>
                    </a:lnTo>
                    <a:lnTo>
                      <a:pt x="28" y="27"/>
                    </a:lnTo>
                    <a:lnTo>
                      <a:pt x="31" y="25"/>
                    </a:lnTo>
                    <a:lnTo>
                      <a:pt x="31" y="23"/>
                    </a:lnTo>
                    <a:lnTo>
                      <a:pt x="33" y="19"/>
                    </a:lnTo>
                    <a:lnTo>
                      <a:pt x="33" y="16"/>
                    </a:lnTo>
                    <a:lnTo>
                      <a:pt x="33" y="13"/>
                    </a:lnTo>
                    <a:lnTo>
                      <a:pt x="31" y="10"/>
                    </a:lnTo>
                    <a:close/>
                  </a:path>
                </a:pathLst>
              </a:custGeom>
              <a:solidFill>
                <a:srgbClr val="00468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3" name="iṡ1îde"/>
              <p:cNvSpPr/>
              <p:nvPr userDrawn="1"/>
            </p:nvSpPr>
            <p:spPr bwMode="auto">
              <a:xfrm>
                <a:off x="6888163" y="4105276"/>
                <a:ext cx="155575" cy="158750"/>
              </a:xfrm>
              <a:custGeom>
                <a:avLst/>
                <a:gdLst>
                  <a:gd name="T0" fmla="*/ 91 w 98"/>
                  <a:gd name="T1" fmla="*/ 0 h 100"/>
                  <a:gd name="T2" fmla="*/ 87 w 98"/>
                  <a:gd name="T3" fmla="*/ 0 h 100"/>
                  <a:gd name="T4" fmla="*/ 82 w 98"/>
                  <a:gd name="T5" fmla="*/ 0 h 100"/>
                  <a:gd name="T6" fmla="*/ 78 w 98"/>
                  <a:gd name="T7" fmla="*/ 8 h 100"/>
                  <a:gd name="T8" fmla="*/ 71 w 98"/>
                  <a:gd name="T9" fmla="*/ 28 h 100"/>
                  <a:gd name="T10" fmla="*/ 65 w 98"/>
                  <a:gd name="T11" fmla="*/ 45 h 100"/>
                  <a:gd name="T12" fmla="*/ 58 w 98"/>
                  <a:gd name="T13" fmla="*/ 64 h 100"/>
                  <a:gd name="T14" fmla="*/ 32 w 98"/>
                  <a:gd name="T15" fmla="*/ 0 h 100"/>
                  <a:gd name="T16" fmla="*/ 24 w 98"/>
                  <a:gd name="T17" fmla="*/ 0 h 100"/>
                  <a:gd name="T18" fmla="*/ 16 w 98"/>
                  <a:gd name="T19" fmla="*/ 0 h 100"/>
                  <a:gd name="T20" fmla="*/ 8 w 98"/>
                  <a:gd name="T21" fmla="*/ 0 h 100"/>
                  <a:gd name="T22" fmla="*/ 0 w 98"/>
                  <a:gd name="T23" fmla="*/ 0 h 100"/>
                  <a:gd name="T24" fmla="*/ 6 w 98"/>
                  <a:gd name="T25" fmla="*/ 17 h 100"/>
                  <a:gd name="T26" fmla="*/ 14 w 98"/>
                  <a:gd name="T27" fmla="*/ 38 h 100"/>
                  <a:gd name="T28" fmla="*/ 22 w 98"/>
                  <a:gd name="T29" fmla="*/ 61 h 100"/>
                  <a:gd name="T30" fmla="*/ 32 w 98"/>
                  <a:gd name="T31" fmla="*/ 89 h 100"/>
                  <a:gd name="T32" fmla="*/ 34 w 98"/>
                  <a:gd name="T33" fmla="*/ 95 h 100"/>
                  <a:gd name="T34" fmla="*/ 36 w 98"/>
                  <a:gd name="T35" fmla="*/ 100 h 100"/>
                  <a:gd name="T36" fmla="*/ 42 w 98"/>
                  <a:gd name="T37" fmla="*/ 100 h 100"/>
                  <a:gd name="T38" fmla="*/ 47 w 98"/>
                  <a:gd name="T39" fmla="*/ 100 h 100"/>
                  <a:gd name="T40" fmla="*/ 52 w 98"/>
                  <a:gd name="T41" fmla="*/ 100 h 100"/>
                  <a:gd name="T42" fmla="*/ 58 w 98"/>
                  <a:gd name="T43" fmla="*/ 100 h 100"/>
                  <a:gd name="T44" fmla="*/ 62 w 98"/>
                  <a:gd name="T45" fmla="*/ 88 h 100"/>
                  <a:gd name="T46" fmla="*/ 66 w 98"/>
                  <a:gd name="T47" fmla="*/ 73 h 100"/>
                  <a:gd name="T48" fmla="*/ 74 w 98"/>
                  <a:gd name="T49" fmla="*/ 57 h 100"/>
                  <a:gd name="T50" fmla="*/ 82 w 98"/>
                  <a:gd name="T51" fmla="*/ 39 h 100"/>
                  <a:gd name="T52" fmla="*/ 85 w 98"/>
                  <a:gd name="T53" fmla="*/ 29 h 100"/>
                  <a:gd name="T54" fmla="*/ 90 w 98"/>
                  <a:gd name="T55" fmla="*/ 16 h 100"/>
                  <a:gd name="T56" fmla="*/ 96 w 98"/>
                  <a:gd name="T57" fmla="*/ 4 h 100"/>
                  <a:gd name="T58" fmla="*/ 96 w 98"/>
                  <a:gd name="T59" fmla="*/ 3 h 100"/>
                  <a:gd name="T60" fmla="*/ 98 w 98"/>
                  <a:gd name="T61" fmla="*/ 1 h 100"/>
                  <a:gd name="T62" fmla="*/ 95 w 98"/>
                  <a:gd name="T63"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8" h="100">
                    <a:moveTo>
                      <a:pt x="93" y="0"/>
                    </a:moveTo>
                    <a:lnTo>
                      <a:pt x="91" y="0"/>
                    </a:lnTo>
                    <a:lnTo>
                      <a:pt x="90" y="0"/>
                    </a:lnTo>
                    <a:lnTo>
                      <a:pt x="87" y="0"/>
                    </a:lnTo>
                    <a:lnTo>
                      <a:pt x="85" y="0"/>
                    </a:lnTo>
                    <a:lnTo>
                      <a:pt x="82" y="0"/>
                    </a:lnTo>
                    <a:lnTo>
                      <a:pt x="80" y="0"/>
                    </a:lnTo>
                    <a:lnTo>
                      <a:pt x="78" y="8"/>
                    </a:lnTo>
                    <a:lnTo>
                      <a:pt x="74" y="18"/>
                    </a:lnTo>
                    <a:lnTo>
                      <a:pt x="71" y="28"/>
                    </a:lnTo>
                    <a:lnTo>
                      <a:pt x="68" y="36"/>
                    </a:lnTo>
                    <a:lnTo>
                      <a:pt x="65" y="45"/>
                    </a:lnTo>
                    <a:lnTo>
                      <a:pt x="62" y="55"/>
                    </a:lnTo>
                    <a:lnTo>
                      <a:pt x="58" y="64"/>
                    </a:lnTo>
                    <a:lnTo>
                      <a:pt x="55" y="73"/>
                    </a:lnTo>
                    <a:lnTo>
                      <a:pt x="32" y="0"/>
                    </a:lnTo>
                    <a:lnTo>
                      <a:pt x="28" y="0"/>
                    </a:lnTo>
                    <a:lnTo>
                      <a:pt x="24" y="0"/>
                    </a:lnTo>
                    <a:lnTo>
                      <a:pt x="20" y="0"/>
                    </a:lnTo>
                    <a:lnTo>
                      <a:pt x="16" y="0"/>
                    </a:lnTo>
                    <a:lnTo>
                      <a:pt x="12" y="0"/>
                    </a:lnTo>
                    <a:lnTo>
                      <a:pt x="8" y="0"/>
                    </a:lnTo>
                    <a:lnTo>
                      <a:pt x="3" y="0"/>
                    </a:lnTo>
                    <a:lnTo>
                      <a:pt x="0" y="0"/>
                    </a:lnTo>
                    <a:lnTo>
                      <a:pt x="2" y="8"/>
                    </a:lnTo>
                    <a:lnTo>
                      <a:pt x="6" y="17"/>
                    </a:lnTo>
                    <a:lnTo>
                      <a:pt x="10" y="27"/>
                    </a:lnTo>
                    <a:lnTo>
                      <a:pt x="14" y="38"/>
                    </a:lnTo>
                    <a:lnTo>
                      <a:pt x="18" y="49"/>
                    </a:lnTo>
                    <a:lnTo>
                      <a:pt x="22" y="61"/>
                    </a:lnTo>
                    <a:lnTo>
                      <a:pt x="27" y="75"/>
                    </a:lnTo>
                    <a:lnTo>
                      <a:pt x="32" y="89"/>
                    </a:lnTo>
                    <a:lnTo>
                      <a:pt x="33" y="92"/>
                    </a:lnTo>
                    <a:lnTo>
                      <a:pt x="34" y="95"/>
                    </a:lnTo>
                    <a:lnTo>
                      <a:pt x="35" y="97"/>
                    </a:lnTo>
                    <a:lnTo>
                      <a:pt x="36" y="100"/>
                    </a:lnTo>
                    <a:lnTo>
                      <a:pt x="39" y="100"/>
                    </a:lnTo>
                    <a:lnTo>
                      <a:pt x="42" y="100"/>
                    </a:lnTo>
                    <a:lnTo>
                      <a:pt x="44" y="100"/>
                    </a:lnTo>
                    <a:lnTo>
                      <a:pt x="47" y="100"/>
                    </a:lnTo>
                    <a:lnTo>
                      <a:pt x="50" y="100"/>
                    </a:lnTo>
                    <a:lnTo>
                      <a:pt x="52" y="100"/>
                    </a:lnTo>
                    <a:lnTo>
                      <a:pt x="55" y="100"/>
                    </a:lnTo>
                    <a:lnTo>
                      <a:pt x="58" y="100"/>
                    </a:lnTo>
                    <a:lnTo>
                      <a:pt x="59" y="94"/>
                    </a:lnTo>
                    <a:lnTo>
                      <a:pt x="62" y="88"/>
                    </a:lnTo>
                    <a:lnTo>
                      <a:pt x="64" y="81"/>
                    </a:lnTo>
                    <a:lnTo>
                      <a:pt x="66" y="73"/>
                    </a:lnTo>
                    <a:lnTo>
                      <a:pt x="70" y="66"/>
                    </a:lnTo>
                    <a:lnTo>
                      <a:pt x="74" y="57"/>
                    </a:lnTo>
                    <a:lnTo>
                      <a:pt x="77" y="49"/>
                    </a:lnTo>
                    <a:lnTo>
                      <a:pt x="82" y="39"/>
                    </a:lnTo>
                    <a:lnTo>
                      <a:pt x="83" y="33"/>
                    </a:lnTo>
                    <a:lnTo>
                      <a:pt x="85" y="29"/>
                    </a:lnTo>
                    <a:lnTo>
                      <a:pt x="87" y="23"/>
                    </a:lnTo>
                    <a:lnTo>
                      <a:pt x="90" y="16"/>
                    </a:lnTo>
                    <a:lnTo>
                      <a:pt x="93" y="11"/>
                    </a:lnTo>
                    <a:lnTo>
                      <a:pt x="96" y="4"/>
                    </a:lnTo>
                    <a:lnTo>
                      <a:pt x="96" y="4"/>
                    </a:lnTo>
                    <a:lnTo>
                      <a:pt x="96" y="3"/>
                    </a:lnTo>
                    <a:lnTo>
                      <a:pt x="97" y="2"/>
                    </a:lnTo>
                    <a:lnTo>
                      <a:pt x="98" y="1"/>
                    </a:lnTo>
                    <a:lnTo>
                      <a:pt x="98" y="0"/>
                    </a:lnTo>
                    <a:lnTo>
                      <a:pt x="95" y="0"/>
                    </a:lnTo>
                    <a:lnTo>
                      <a:pt x="93" y="0"/>
                    </a:lnTo>
                    <a:close/>
                  </a:path>
                </a:pathLst>
              </a:custGeom>
              <a:solidFill>
                <a:srgbClr val="00468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4" name="îṥľïḑê"/>
              <p:cNvSpPr/>
              <p:nvPr userDrawn="1"/>
            </p:nvSpPr>
            <p:spPr bwMode="auto">
              <a:xfrm>
                <a:off x="7078663" y="4102101"/>
                <a:ext cx="144463" cy="163513"/>
              </a:xfrm>
              <a:custGeom>
                <a:avLst/>
                <a:gdLst>
                  <a:gd name="T0" fmla="*/ 87 w 91"/>
                  <a:gd name="T1" fmla="*/ 26 h 103"/>
                  <a:gd name="T2" fmla="*/ 83 w 91"/>
                  <a:gd name="T3" fmla="*/ 18 h 103"/>
                  <a:gd name="T4" fmla="*/ 79 w 91"/>
                  <a:gd name="T5" fmla="*/ 10 h 103"/>
                  <a:gd name="T6" fmla="*/ 71 w 91"/>
                  <a:gd name="T7" fmla="*/ 6 h 103"/>
                  <a:gd name="T8" fmla="*/ 63 w 91"/>
                  <a:gd name="T9" fmla="*/ 2 h 103"/>
                  <a:gd name="T10" fmla="*/ 54 w 91"/>
                  <a:gd name="T11" fmla="*/ 0 h 103"/>
                  <a:gd name="T12" fmla="*/ 43 w 91"/>
                  <a:gd name="T13" fmla="*/ 1 h 103"/>
                  <a:gd name="T14" fmla="*/ 32 w 91"/>
                  <a:gd name="T15" fmla="*/ 2 h 103"/>
                  <a:gd name="T16" fmla="*/ 23 w 91"/>
                  <a:gd name="T17" fmla="*/ 6 h 103"/>
                  <a:gd name="T18" fmla="*/ 15 w 91"/>
                  <a:gd name="T19" fmla="*/ 10 h 103"/>
                  <a:gd name="T20" fmla="*/ 10 w 91"/>
                  <a:gd name="T21" fmla="*/ 17 h 103"/>
                  <a:gd name="T22" fmla="*/ 5 w 91"/>
                  <a:gd name="T23" fmla="*/ 25 h 103"/>
                  <a:gd name="T24" fmla="*/ 2 w 91"/>
                  <a:gd name="T25" fmla="*/ 34 h 103"/>
                  <a:gd name="T26" fmla="*/ 0 w 91"/>
                  <a:gd name="T27" fmla="*/ 44 h 103"/>
                  <a:gd name="T28" fmla="*/ 0 w 91"/>
                  <a:gd name="T29" fmla="*/ 56 h 103"/>
                  <a:gd name="T30" fmla="*/ 2 w 91"/>
                  <a:gd name="T31" fmla="*/ 68 h 103"/>
                  <a:gd name="T32" fmla="*/ 5 w 91"/>
                  <a:gd name="T33" fmla="*/ 78 h 103"/>
                  <a:gd name="T34" fmla="*/ 10 w 91"/>
                  <a:gd name="T35" fmla="*/ 86 h 103"/>
                  <a:gd name="T36" fmla="*/ 17 w 91"/>
                  <a:gd name="T37" fmla="*/ 92 h 103"/>
                  <a:gd name="T38" fmla="*/ 25 w 91"/>
                  <a:gd name="T39" fmla="*/ 98 h 103"/>
                  <a:gd name="T40" fmla="*/ 35 w 91"/>
                  <a:gd name="T41" fmla="*/ 102 h 103"/>
                  <a:gd name="T42" fmla="*/ 46 w 91"/>
                  <a:gd name="T43" fmla="*/ 103 h 103"/>
                  <a:gd name="T44" fmla="*/ 56 w 91"/>
                  <a:gd name="T45" fmla="*/ 103 h 103"/>
                  <a:gd name="T46" fmla="*/ 64 w 91"/>
                  <a:gd name="T47" fmla="*/ 102 h 103"/>
                  <a:gd name="T48" fmla="*/ 72 w 91"/>
                  <a:gd name="T49" fmla="*/ 100 h 103"/>
                  <a:gd name="T50" fmla="*/ 79 w 91"/>
                  <a:gd name="T51" fmla="*/ 97 h 103"/>
                  <a:gd name="T52" fmla="*/ 87 w 91"/>
                  <a:gd name="T53" fmla="*/ 84 h 103"/>
                  <a:gd name="T54" fmla="*/ 81 w 91"/>
                  <a:gd name="T55" fmla="*/ 84 h 103"/>
                  <a:gd name="T56" fmla="*/ 75 w 91"/>
                  <a:gd name="T57" fmla="*/ 87 h 103"/>
                  <a:gd name="T58" fmla="*/ 69 w 91"/>
                  <a:gd name="T59" fmla="*/ 91 h 103"/>
                  <a:gd name="T60" fmla="*/ 63 w 91"/>
                  <a:gd name="T61" fmla="*/ 91 h 103"/>
                  <a:gd name="T62" fmla="*/ 56 w 91"/>
                  <a:gd name="T63" fmla="*/ 91 h 103"/>
                  <a:gd name="T64" fmla="*/ 49 w 91"/>
                  <a:gd name="T65" fmla="*/ 91 h 103"/>
                  <a:gd name="T66" fmla="*/ 43 w 91"/>
                  <a:gd name="T67" fmla="*/ 87 h 103"/>
                  <a:gd name="T68" fmla="*/ 39 w 91"/>
                  <a:gd name="T69" fmla="*/ 84 h 103"/>
                  <a:gd name="T70" fmla="*/ 35 w 91"/>
                  <a:gd name="T71" fmla="*/ 79 h 103"/>
                  <a:gd name="T72" fmla="*/ 33 w 91"/>
                  <a:gd name="T73" fmla="*/ 73 h 103"/>
                  <a:gd name="T74" fmla="*/ 31 w 91"/>
                  <a:gd name="T75" fmla="*/ 66 h 103"/>
                  <a:gd name="T76" fmla="*/ 31 w 91"/>
                  <a:gd name="T77" fmla="*/ 57 h 103"/>
                  <a:gd name="T78" fmla="*/ 91 w 91"/>
                  <a:gd name="T79" fmla="*/ 52 h 103"/>
                  <a:gd name="T80" fmla="*/ 91 w 91"/>
                  <a:gd name="T81" fmla="*/ 40 h 103"/>
                  <a:gd name="T82" fmla="*/ 89 w 91"/>
                  <a:gd name="T83" fmla="*/ 30 h 103"/>
                  <a:gd name="T84" fmla="*/ 31 w 91"/>
                  <a:gd name="T85" fmla="*/ 34 h 103"/>
                  <a:gd name="T86" fmla="*/ 32 w 91"/>
                  <a:gd name="T87" fmla="*/ 26 h 103"/>
                  <a:gd name="T88" fmla="*/ 34 w 91"/>
                  <a:gd name="T89" fmla="*/ 20 h 103"/>
                  <a:gd name="T90" fmla="*/ 36 w 91"/>
                  <a:gd name="T91" fmla="*/ 16 h 103"/>
                  <a:gd name="T92" fmla="*/ 39 w 91"/>
                  <a:gd name="T93" fmla="*/ 12 h 103"/>
                  <a:gd name="T94" fmla="*/ 42 w 91"/>
                  <a:gd name="T95" fmla="*/ 10 h 103"/>
                  <a:gd name="T96" fmla="*/ 46 w 91"/>
                  <a:gd name="T97" fmla="*/ 9 h 103"/>
                  <a:gd name="T98" fmla="*/ 50 w 91"/>
                  <a:gd name="T99" fmla="*/ 9 h 103"/>
                  <a:gd name="T100" fmla="*/ 52 w 91"/>
                  <a:gd name="T101" fmla="*/ 10 h 103"/>
                  <a:gd name="T102" fmla="*/ 55 w 91"/>
                  <a:gd name="T103" fmla="*/ 12 h 103"/>
                  <a:gd name="T104" fmla="*/ 57 w 91"/>
                  <a:gd name="T105" fmla="*/ 16 h 103"/>
                  <a:gd name="T106" fmla="*/ 59 w 91"/>
                  <a:gd name="T107" fmla="*/ 22 h 103"/>
                  <a:gd name="T108" fmla="*/ 62 w 91"/>
                  <a:gd name="T109" fmla="*/ 34 h 103"/>
                  <a:gd name="T110" fmla="*/ 31 w 91"/>
                  <a:gd name="T111" fmla="*/ 42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91" h="103">
                    <a:moveTo>
                      <a:pt x="89" y="30"/>
                    </a:moveTo>
                    <a:lnTo>
                      <a:pt x="87" y="26"/>
                    </a:lnTo>
                    <a:lnTo>
                      <a:pt x="86" y="21"/>
                    </a:lnTo>
                    <a:lnTo>
                      <a:pt x="83" y="18"/>
                    </a:lnTo>
                    <a:lnTo>
                      <a:pt x="81" y="14"/>
                    </a:lnTo>
                    <a:lnTo>
                      <a:pt x="79" y="10"/>
                    </a:lnTo>
                    <a:lnTo>
                      <a:pt x="75" y="8"/>
                    </a:lnTo>
                    <a:lnTo>
                      <a:pt x="71" y="6"/>
                    </a:lnTo>
                    <a:lnTo>
                      <a:pt x="67" y="4"/>
                    </a:lnTo>
                    <a:lnTo>
                      <a:pt x="63" y="2"/>
                    </a:lnTo>
                    <a:lnTo>
                      <a:pt x="59" y="1"/>
                    </a:lnTo>
                    <a:lnTo>
                      <a:pt x="54" y="0"/>
                    </a:lnTo>
                    <a:lnTo>
                      <a:pt x="48" y="0"/>
                    </a:lnTo>
                    <a:lnTo>
                      <a:pt x="43" y="1"/>
                    </a:lnTo>
                    <a:lnTo>
                      <a:pt x="37" y="1"/>
                    </a:lnTo>
                    <a:lnTo>
                      <a:pt x="32" y="2"/>
                    </a:lnTo>
                    <a:lnTo>
                      <a:pt x="27" y="4"/>
                    </a:lnTo>
                    <a:lnTo>
                      <a:pt x="23" y="6"/>
                    </a:lnTo>
                    <a:lnTo>
                      <a:pt x="19" y="8"/>
                    </a:lnTo>
                    <a:lnTo>
                      <a:pt x="15" y="10"/>
                    </a:lnTo>
                    <a:lnTo>
                      <a:pt x="13" y="14"/>
                    </a:lnTo>
                    <a:lnTo>
                      <a:pt x="10" y="17"/>
                    </a:lnTo>
                    <a:lnTo>
                      <a:pt x="7" y="21"/>
                    </a:lnTo>
                    <a:lnTo>
                      <a:pt x="5" y="25"/>
                    </a:lnTo>
                    <a:lnTo>
                      <a:pt x="3" y="29"/>
                    </a:lnTo>
                    <a:lnTo>
                      <a:pt x="2" y="34"/>
                    </a:lnTo>
                    <a:lnTo>
                      <a:pt x="1" y="38"/>
                    </a:lnTo>
                    <a:lnTo>
                      <a:pt x="0" y="44"/>
                    </a:lnTo>
                    <a:lnTo>
                      <a:pt x="0" y="50"/>
                    </a:lnTo>
                    <a:lnTo>
                      <a:pt x="0" y="56"/>
                    </a:lnTo>
                    <a:lnTo>
                      <a:pt x="1" y="63"/>
                    </a:lnTo>
                    <a:lnTo>
                      <a:pt x="2" y="68"/>
                    </a:lnTo>
                    <a:lnTo>
                      <a:pt x="3" y="73"/>
                    </a:lnTo>
                    <a:lnTo>
                      <a:pt x="5" y="78"/>
                    </a:lnTo>
                    <a:lnTo>
                      <a:pt x="7" y="82"/>
                    </a:lnTo>
                    <a:lnTo>
                      <a:pt x="10" y="86"/>
                    </a:lnTo>
                    <a:lnTo>
                      <a:pt x="14" y="90"/>
                    </a:lnTo>
                    <a:lnTo>
                      <a:pt x="17" y="92"/>
                    </a:lnTo>
                    <a:lnTo>
                      <a:pt x="21" y="95"/>
                    </a:lnTo>
                    <a:lnTo>
                      <a:pt x="25" y="98"/>
                    </a:lnTo>
                    <a:lnTo>
                      <a:pt x="30" y="99"/>
                    </a:lnTo>
                    <a:lnTo>
                      <a:pt x="35" y="102"/>
                    </a:lnTo>
                    <a:lnTo>
                      <a:pt x="40" y="103"/>
                    </a:lnTo>
                    <a:lnTo>
                      <a:pt x="46" y="103"/>
                    </a:lnTo>
                    <a:lnTo>
                      <a:pt x="52" y="103"/>
                    </a:lnTo>
                    <a:lnTo>
                      <a:pt x="56" y="103"/>
                    </a:lnTo>
                    <a:lnTo>
                      <a:pt x="60" y="103"/>
                    </a:lnTo>
                    <a:lnTo>
                      <a:pt x="64" y="102"/>
                    </a:lnTo>
                    <a:lnTo>
                      <a:pt x="68" y="102"/>
                    </a:lnTo>
                    <a:lnTo>
                      <a:pt x="72" y="100"/>
                    </a:lnTo>
                    <a:lnTo>
                      <a:pt x="75" y="99"/>
                    </a:lnTo>
                    <a:lnTo>
                      <a:pt x="79" y="97"/>
                    </a:lnTo>
                    <a:lnTo>
                      <a:pt x="82" y="95"/>
                    </a:lnTo>
                    <a:lnTo>
                      <a:pt x="87" y="84"/>
                    </a:lnTo>
                    <a:lnTo>
                      <a:pt x="84" y="82"/>
                    </a:lnTo>
                    <a:lnTo>
                      <a:pt x="81" y="84"/>
                    </a:lnTo>
                    <a:lnTo>
                      <a:pt x="78" y="86"/>
                    </a:lnTo>
                    <a:lnTo>
                      <a:pt x="75" y="87"/>
                    </a:lnTo>
                    <a:lnTo>
                      <a:pt x="72" y="89"/>
                    </a:lnTo>
                    <a:lnTo>
                      <a:pt x="69" y="91"/>
                    </a:lnTo>
                    <a:lnTo>
                      <a:pt x="66" y="91"/>
                    </a:lnTo>
                    <a:lnTo>
                      <a:pt x="63" y="91"/>
                    </a:lnTo>
                    <a:lnTo>
                      <a:pt x="59" y="91"/>
                    </a:lnTo>
                    <a:lnTo>
                      <a:pt x="56" y="91"/>
                    </a:lnTo>
                    <a:lnTo>
                      <a:pt x="52" y="91"/>
                    </a:lnTo>
                    <a:lnTo>
                      <a:pt x="49" y="91"/>
                    </a:lnTo>
                    <a:lnTo>
                      <a:pt x="47" y="89"/>
                    </a:lnTo>
                    <a:lnTo>
                      <a:pt x="43" y="87"/>
                    </a:lnTo>
                    <a:lnTo>
                      <a:pt x="41" y="86"/>
                    </a:lnTo>
                    <a:lnTo>
                      <a:pt x="39" y="84"/>
                    </a:lnTo>
                    <a:lnTo>
                      <a:pt x="37" y="82"/>
                    </a:lnTo>
                    <a:lnTo>
                      <a:pt x="35" y="79"/>
                    </a:lnTo>
                    <a:lnTo>
                      <a:pt x="34" y="76"/>
                    </a:lnTo>
                    <a:lnTo>
                      <a:pt x="33" y="73"/>
                    </a:lnTo>
                    <a:lnTo>
                      <a:pt x="32" y="70"/>
                    </a:lnTo>
                    <a:lnTo>
                      <a:pt x="31" y="66"/>
                    </a:lnTo>
                    <a:lnTo>
                      <a:pt x="31" y="62"/>
                    </a:lnTo>
                    <a:lnTo>
                      <a:pt x="31" y="57"/>
                    </a:lnTo>
                    <a:lnTo>
                      <a:pt x="31" y="52"/>
                    </a:lnTo>
                    <a:lnTo>
                      <a:pt x="91" y="52"/>
                    </a:lnTo>
                    <a:lnTo>
                      <a:pt x="91" y="46"/>
                    </a:lnTo>
                    <a:lnTo>
                      <a:pt x="91" y="40"/>
                    </a:lnTo>
                    <a:lnTo>
                      <a:pt x="90" y="34"/>
                    </a:lnTo>
                    <a:lnTo>
                      <a:pt x="89" y="30"/>
                    </a:lnTo>
                    <a:close/>
                    <a:moveTo>
                      <a:pt x="31" y="42"/>
                    </a:moveTo>
                    <a:lnTo>
                      <a:pt x="31" y="34"/>
                    </a:lnTo>
                    <a:lnTo>
                      <a:pt x="32" y="28"/>
                    </a:lnTo>
                    <a:lnTo>
                      <a:pt x="32" y="26"/>
                    </a:lnTo>
                    <a:lnTo>
                      <a:pt x="33" y="22"/>
                    </a:lnTo>
                    <a:lnTo>
                      <a:pt x="34" y="20"/>
                    </a:lnTo>
                    <a:lnTo>
                      <a:pt x="35" y="18"/>
                    </a:lnTo>
                    <a:lnTo>
                      <a:pt x="36" y="16"/>
                    </a:lnTo>
                    <a:lnTo>
                      <a:pt x="38" y="14"/>
                    </a:lnTo>
                    <a:lnTo>
                      <a:pt x="39" y="12"/>
                    </a:lnTo>
                    <a:lnTo>
                      <a:pt x="40" y="11"/>
                    </a:lnTo>
                    <a:lnTo>
                      <a:pt x="42" y="10"/>
                    </a:lnTo>
                    <a:lnTo>
                      <a:pt x="44" y="10"/>
                    </a:lnTo>
                    <a:lnTo>
                      <a:pt x="46" y="9"/>
                    </a:lnTo>
                    <a:lnTo>
                      <a:pt x="48" y="9"/>
                    </a:lnTo>
                    <a:lnTo>
                      <a:pt x="50" y="9"/>
                    </a:lnTo>
                    <a:lnTo>
                      <a:pt x="51" y="10"/>
                    </a:lnTo>
                    <a:lnTo>
                      <a:pt x="52" y="10"/>
                    </a:lnTo>
                    <a:lnTo>
                      <a:pt x="54" y="11"/>
                    </a:lnTo>
                    <a:lnTo>
                      <a:pt x="55" y="12"/>
                    </a:lnTo>
                    <a:lnTo>
                      <a:pt x="56" y="14"/>
                    </a:lnTo>
                    <a:lnTo>
                      <a:pt x="57" y="16"/>
                    </a:lnTo>
                    <a:lnTo>
                      <a:pt x="58" y="18"/>
                    </a:lnTo>
                    <a:lnTo>
                      <a:pt x="59" y="22"/>
                    </a:lnTo>
                    <a:lnTo>
                      <a:pt x="61" y="28"/>
                    </a:lnTo>
                    <a:lnTo>
                      <a:pt x="62" y="34"/>
                    </a:lnTo>
                    <a:lnTo>
                      <a:pt x="62" y="42"/>
                    </a:lnTo>
                    <a:lnTo>
                      <a:pt x="31" y="42"/>
                    </a:lnTo>
                    <a:close/>
                  </a:path>
                </a:pathLst>
              </a:custGeom>
              <a:solidFill>
                <a:srgbClr val="00468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5" name="iŝḻíḑè"/>
              <p:cNvSpPr/>
              <p:nvPr userDrawn="1"/>
            </p:nvSpPr>
            <p:spPr bwMode="auto">
              <a:xfrm>
                <a:off x="7273926" y="4102101"/>
                <a:ext cx="98425" cy="161925"/>
              </a:xfrm>
              <a:custGeom>
                <a:avLst/>
                <a:gdLst>
                  <a:gd name="T0" fmla="*/ 56 w 62"/>
                  <a:gd name="T1" fmla="*/ 0 h 102"/>
                  <a:gd name="T2" fmla="*/ 53 w 62"/>
                  <a:gd name="T3" fmla="*/ 1 h 102"/>
                  <a:gd name="T4" fmla="*/ 50 w 62"/>
                  <a:gd name="T5" fmla="*/ 2 h 102"/>
                  <a:gd name="T6" fmla="*/ 48 w 62"/>
                  <a:gd name="T7" fmla="*/ 2 h 102"/>
                  <a:gd name="T8" fmla="*/ 45 w 62"/>
                  <a:gd name="T9" fmla="*/ 4 h 102"/>
                  <a:gd name="T10" fmla="*/ 43 w 62"/>
                  <a:gd name="T11" fmla="*/ 5 h 102"/>
                  <a:gd name="T12" fmla="*/ 40 w 62"/>
                  <a:gd name="T13" fmla="*/ 6 h 102"/>
                  <a:gd name="T14" fmla="*/ 39 w 62"/>
                  <a:gd name="T15" fmla="*/ 9 h 102"/>
                  <a:gd name="T16" fmla="*/ 36 w 62"/>
                  <a:gd name="T17" fmla="*/ 10 h 102"/>
                  <a:gd name="T18" fmla="*/ 35 w 62"/>
                  <a:gd name="T19" fmla="*/ 13 h 102"/>
                  <a:gd name="T20" fmla="*/ 33 w 62"/>
                  <a:gd name="T21" fmla="*/ 16 h 102"/>
                  <a:gd name="T22" fmla="*/ 32 w 62"/>
                  <a:gd name="T23" fmla="*/ 18 h 102"/>
                  <a:gd name="T24" fmla="*/ 30 w 62"/>
                  <a:gd name="T25" fmla="*/ 22 h 102"/>
                  <a:gd name="T26" fmla="*/ 29 w 62"/>
                  <a:gd name="T27" fmla="*/ 24 h 102"/>
                  <a:gd name="T28" fmla="*/ 28 w 62"/>
                  <a:gd name="T29" fmla="*/ 27 h 102"/>
                  <a:gd name="T30" fmla="*/ 28 w 62"/>
                  <a:gd name="T31" fmla="*/ 2 h 102"/>
                  <a:gd name="T32" fmla="*/ 24 w 62"/>
                  <a:gd name="T33" fmla="*/ 2 h 102"/>
                  <a:gd name="T34" fmla="*/ 21 w 62"/>
                  <a:gd name="T35" fmla="*/ 2 h 102"/>
                  <a:gd name="T36" fmla="*/ 18 w 62"/>
                  <a:gd name="T37" fmla="*/ 2 h 102"/>
                  <a:gd name="T38" fmla="*/ 14 w 62"/>
                  <a:gd name="T39" fmla="*/ 2 h 102"/>
                  <a:gd name="T40" fmla="*/ 11 w 62"/>
                  <a:gd name="T41" fmla="*/ 2 h 102"/>
                  <a:gd name="T42" fmla="*/ 7 w 62"/>
                  <a:gd name="T43" fmla="*/ 2 h 102"/>
                  <a:gd name="T44" fmla="*/ 3 w 62"/>
                  <a:gd name="T45" fmla="*/ 2 h 102"/>
                  <a:gd name="T46" fmla="*/ 0 w 62"/>
                  <a:gd name="T47" fmla="*/ 2 h 102"/>
                  <a:gd name="T48" fmla="*/ 0 w 62"/>
                  <a:gd name="T49" fmla="*/ 102 h 102"/>
                  <a:gd name="T50" fmla="*/ 3 w 62"/>
                  <a:gd name="T51" fmla="*/ 102 h 102"/>
                  <a:gd name="T52" fmla="*/ 7 w 62"/>
                  <a:gd name="T53" fmla="*/ 102 h 102"/>
                  <a:gd name="T54" fmla="*/ 11 w 62"/>
                  <a:gd name="T55" fmla="*/ 102 h 102"/>
                  <a:gd name="T56" fmla="*/ 14 w 62"/>
                  <a:gd name="T57" fmla="*/ 102 h 102"/>
                  <a:gd name="T58" fmla="*/ 18 w 62"/>
                  <a:gd name="T59" fmla="*/ 102 h 102"/>
                  <a:gd name="T60" fmla="*/ 21 w 62"/>
                  <a:gd name="T61" fmla="*/ 102 h 102"/>
                  <a:gd name="T62" fmla="*/ 24 w 62"/>
                  <a:gd name="T63" fmla="*/ 102 h 102"/>
                  <a:gd name="T64" fmla="*/ 28 w 62"/>
                  <a:gd name="T65" fmla="*/ 102 h 102"/>
                  <a:gd name="T66" fmla="*/ 28 w 62"/>
                  <a:gd name="T67" fmla="*/ 65 h 102"/>
                  <a:gd name="T68" fmla="*/ 28 w 62"/>
                  <a:gd name="T69" fmla="*/ 57 h 102"/>
                  <a:gd name="T70" fmla="*/ 28 w 62"/>
                  <a:gd name="T71" fmla="*/ 51 h 102"/>
                  <a:gd name="T72" fmla="*/ 28 w 62"/>
                  <a:gd name="T73" fmla="*/ 45 h 102"/>
                  <a:gd name="T74" fmla="*/ 29 w 62"/>
                  <a:gd name="T75" fmla="*/ 41 h 102"/>
                  <a:gd name="T76" fmla="*/ 31 w 62"/>
                  <a:gd name="T77" fmla="*/ 38 h 102"/>
                  <a:gd name="T78" fmla="*/ 32 w 62"/>
                  <a:gd name="T79" fmla="*/ 35 h 102"/>
                  <a:gd name="T80" fmla="*/ 34 w 62"/>
                  <a:gd name="T81" fmla="*/ 33 h 102"/>
                  <a:gd name="T82" fmla="*/ 36 w 62"/>
                  <a:gd name="T83" fmla="*/ 31 h 102"/>
                  <a:gd name="T84" fmla="*/ 39 w 62"/>
                  <a:gd name="T85" fmla="*/ 29 h 102"/>
                  <a:gd name="T86" fmla="*/ 42 w 62"/>
                  <a:gd name="T87" fmla="*/ 28 h 102"/>
                  <a:gd name="T88" fmla="*/ 45 w 62"/>
                  <a:gd name="T89" fmla="*/ 27 h 102"/>
                  <a:gd name="T90" fmla="*/ 49 w 62"/>
                  <a:gd name="T91" fmla="*/ 27 h 102"/>
                  <a:gd name="T92" fmla="*/ 52 w 62"/>
                  <a:gd name="T93" fmla="*/ 27 h 102"/>
                  <a:gd name="T94" fmla="*/ 54 w 62"/>
                  <a:gd name="T95" fmla="*/ 27 h 102"/>
                  <a:gd name="T96" fmla="*/ 57 w 62"/>
                  <a:gd name="T97" fmla="*/ 29 h 102"/>
                  <a:gd name="T98" fmla="*/ 60 w 62"/>
                  <a:gd name="T99" fmla="*/ 30 h 102"/>
                  <a:gd name="T100" fmla="*/ 61 w 62"/>
                  <a:gd name="T101" fmla="*/ 29 h 102"/>
                  <a:gd name="T102" fmla="*/ 61 w 62"/>
                  <a:gd name="T103" fmla="*/ 22 h 102"/>
                  <a:gd name="T104" fmla="*/ 61 w 62"/>
                  <a:gd name="T105" fmla="*/ 14 h 102"/>
                  <a:gd name="T106" fmla="*/ 61 w 62"/>
                  <a:gd name="T107" fmla="*/ 7 h 102"/>
                  <a:gd name="T108" fmla="*/ 62 w 62"/>
                  <a:gd name="T109" fmla="*/ 0 h 102"/>
                  <a:gd name="T110" fmla="*/ 59 w 62"/>
                  <a:gd name="T111" fmla="*/ 0 h 102"/>
                  <a:gd name="T112" fmla="*/ 56 w 62"/>
                  <a:gd name="T113"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2" h="102">
                    <a:moveTo>
                      <a:pt x="56" y="0"/>
                    </a:moveTo>
                    <a:lnTo>
                      <a:pt x="53" y="1"/>
                    </a:lnTo>
                    <a:lnTo>
                      <a:pt x="50" y="2"/>
                    </a:lnTo>
                    <a:lnTo>
                      <a:pt x="48" y="2"/>
                    </a:lnTo>
                    <a:lnTo>
                      <a:pt x="45" y="4"/>
                    </a:lnTo>
                    <a:lnTo>
                      <a:pt x="43" y="5"/>
                    </a:lnTo>
                    <a:lnTo>
                      <a:pt x="40" y="6"/>
                    </a:lnTo>
                    <a:lnTo>
                      <a:pt x="39" y="9"/>
                    </a:lnTo>
                    <a:lnTo>
                      <a:pt x="36" y="10"/>
                    </a:lnTo>
                    <a:lnTo>
                      <a:pt x="35" y="13"/>
                    </a:lnTo>
                    <a:lnTo>
                      <a:pt x="33" y="16"/>
                    </a:lnTo>
                    <a:lnTo>
                      <a:pt x="32" y="18"/>
                    </a:lnTo>
                    <a:lnTo>
                      <a:pt x="30" y="22"/>
                    </a:lnTo>
                    <a:lnTo>
                      <a:pt x="29" y="24"/>
                    </a:lnTo>
                    <a:lnTo>
                      <a:pt x="28" y="27"/>
                    </a:lnTo>
                    <a:lnTo>
                      <a:pt x="28" y="2"/>
                    </a:lnTo>
                    <a:lnTo>
                      <a:pt x="24" y="2"/>
                    </a:lnTo>
                    <a:lnTo>
                      <a:pt x="21" y="2"/>
                    </a:lnTo>
                    <a:lnTo>
                      <a:pt x="18" y="2"/>
                    </a:lnTo>
                    <a:lnTo>
                      <a:pt x="14" y="2"/>
                    </a:lnTo>
                    <a:lnTo>
                      <a:pt x="11" y="2"/>
                    </a:lnTo>
                    <a:lnTo>
                      <a:pt x="7" y="2"/>
                    </a:lnTo>
                    <a:lnTo>
                      <a:pt x="3" y="2"/>
                    </a:lnTo>
                    <a:lnTo>
                      <a:pt x="0" y="2"/>
                    </a:lnTo>
                    <a:lnTo>
                      <a:pt x="0" y="102"/>
                    </a:lnTo>
                    <a:lnTo>
                      <a:pt x="3" y="102"/>
                    </a:lnTo>
                    <a:lnTo>
                      <a:pt x="7" y="102"/>
                    </a:lnTo>
                    <a:lnTo>
                      <a:pt x="11" y="102"/>
                    </a:lnTo>
                    <a:lnTo>
                      <a:pt x="14" y="102"/>
                    </a:lnTo>
                    <a:lnTo>
                      <a:pt x="18" y="102"/>
                    </a:lnTo>
                    <a:lnTo>
                      <a:pt x="21" y="102"/>
                    </a:lnTo>
                    <a:lnTo>
                      <a:pt x="24" y="102"/>
                    </a:lnTo>
                    <a:lnTo>
                      <a:pt x="28" y="102"/>
                    </a:lnTo>
                    <a:lnTo>
                      <a:pt x="28" y="65"/>
                    </a:lnTo>
                    <a:lnTo>
                      <a:pt x="28" y="57"/>
                    </a:lnTo>
                    <a:lnTo>
                      <a:pt x="28" y="51"/>
                    </a:lnTo>
                    <a:lnTo>
                      <a:pt x="28" y="45"/>
                    </a:lnTo>
                    <a:lnTo>
                      <a:pt x="29" y="41"/>
                    </a:lnTo>
                    <a:lnTo>
                      <a:pt x="31" y="38"/>
                    </a:lnTo>
                    <a:lnTo>
                      <a:pt x="32" y="35"/>
                    </a:lnTo>
                    <a:lnTo>
                      <a:pt x="34" y="33"/>
                    </a:lnTo>
                    <a:lnTo>
                      <a:pt x="36" y="31"/>
                    </a:lnTo>
                    <a:lnTo>
                      <a:pt x="39" y="29"/>
                    </a:lnTo>
                    <a:lnTo>
                      <a:pt x="42" y="28"/>
                    </a:lnTo>
                    <a:lnTo>
                      <a:pt x="45" y="27"/>
                    </a:lnTo>
                    <a:lnTo>
                      <a:pt x="49" y="27"/>
                    </a:lnTo>
                    <a:lnTo>
                      <a:pt x="52" y="27"/>
                    </a:lnTo>
                    <a:lnTo>
                      <a:pt x="54" y="27"/>
                    </a:lnTo>
                    <a:lnTo>
                      <a:pt x="57" y="29"/>
                    </a:lnTo>
                    <a:lnTo>
                      <a:pt x="60" y="30"/>
                    </a:lnTo>
                    <a:lnTo>
                      <a:pt x="61" y="29"/>
                    </a:lnTo>
                    <a:lnTo>
                      <a:pt x="61" y="22"/>
                    </a:lnTo>
                    <a:lnTo>
                      <a:pt x="61" y="14"/>
                    </a:lnTo>
                    <a:lnTo>
                      <a:pt x="61" y="7"/>
                    </a:lnTo>
                    <a:lnTo>
                      <a:pt x="62" y="0"/>
                    </a:lnTo>
                    <a:lnTo>
                      <a:pt x="59" y="0"/>
                    </a:lnTo>
                    <a:lnTo>
                      <a:pt x="56" y="0"/>
                    </a:lnTo>
                    <a:close/>
                  </a:path>
                </a:pathLst>
              </a:custGeom>
              <a:solidFill>
                <a:srgbClr val="00468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6" name="íṧḷídè"/>
              <p:cNvSpPr/>
              <p:nvPr userDrawn="1"/>
            </p:nvSpPr>
            <p:spPr bwMode="auto">
              <a:xfrm>
                <a:off x="7407276" y="4102101"/>
                <a:ext cx="109538" cy="163513"/>
              </a:xfrm>
              <a:custGeom>
                <a:avLst/>
                <a:gdLst>
                  <a:gd name="T0" fmla="*/ 67 w 69"/>
                  <a:gd name="T1" fmla="*/ 59 h 103"/>
                  <a:gd name="T2" fmla="*/ 62 w 69"/>
                  <a:gd name="T3" fmla="*/ 52 h 103"/>
                  <a:gd name="T4" fmla="*/ 55 w 69"/>
                  <a:gd name="T5" fmla="*/ 47 h 103"/>
                  <a:gd name="T6" fmla="*/ 46 w 69"/>
                  <a:gd name="T7" fmla="*/ 42 h 103"/>
                  <a:gd name="T8" fmla="*/ 34 w 69"/>
                  <a:gd name="T9" fmla="*/ 37 h 103"/>
                  <a:gd name="T10" fmla="*/ 25 w 69"/>
                  <a:gd name="T11" fmla="*/ 31 h 103"/>
                  <a:gd name="T12" fmla="*/ 21 w 69"/>
                  <a:gd name="T13" fmla="*/ 25 h 103"/>
                  <a:gd name="T14" fmla="*/ 21 w 69"/>
                  <a:gd name="T15" fmla="*/ 18 h 103"/>
                  <a:gd name="T16" fmla="*/ 27 w 69"/>
                  <a:gd name="T17" fmla="*/ 13 h 103"/>
                  <a:gd name="T18" fmla="*/ 36 w 69"/>
                  <a:gd name="T19" fmla="*/ 10 h 103"/>
                  <a:gd name="T20" fmla="*/ 45 w 69"/>
                  <a:gd name="T21" fmla="*/ 14 h 103"/>
                  <a:gd name="T22" fmla="*/ 53 w 69"/>
                  <a:gd name="T23" fmla="*/ 21 h 103"/>
                  <a:gd name="T24" fmla="*/ 61 w 69"/>
                  <a:gd name="T25" fmla="*/ 27 h 103"/>
                  <a:gd name="T26" fmla="*/ 65 w 69"/>
                  <a:gd name="T27" fmla="*/ 14 h 103"/>
                  <a:gd name="T28" fmla="*/ 60 w 69"/>
                  <a:gd name="T29" fmla="*/ 6 h 103"/>
                  <a:gd name="T30" fmla="*/ 48 w 69"/>
                  <a:gd name="T31" fmla="*/ 2 h 103"/>
                  <a:gd name="T32" fmla="*/ 36 w 69"/>
                  <a:gd name="T33" fmla="*/ 0 h 103"/>
                  <a:gd name="T34" fmla="*/ 24 w 69"/>
                  <a:gd name="T35" fmla="*/ 2 h 103"/>
                  <a:gd name="T36" fmla="*/ 15 w 69"/>
                  <a:gd name="T37" fmla="*/ 6 h 103"/>
                  <a:gd name="T38" fmla="*/ 8 w 69"/>
                  <a:gd name="T39" fmla="*/ 12 h 103"/>
                  <a:gd name="T40" fmla="*/ 3 w 69"/>
                  <a:gd name="T41" fmla="*/ 20 h 103"/>
                  <a:gd name="T42" fmla="*/ 1 w 69"/>
                  <a:gd name="T43" fmla="*/ 30 h 103"/>
                  <a:gd name="T44" fmla="*/ 1 w 69"/>
                  <a:gd name="T45" fmla="*/ 38 h 103"/>
                  <a:gd name="T46" fmla="*/ 3 w 69"/>
                  <a:gd name="T47" fmla="*/ 46 h 103"/>
                  <a:gd name="T48" fmla="*/ 8 w 69"/>
                  <a:gd name="T49" fmla="*/ 52 h 103"/>
                  <a:gd name="T50" fmla="*/ 14 w 69"/>
                  <a:gd name="T51" fmla="*/ 58 h 103"/>
                  <a:gd name="T52" fmla="*/ 23 w 69"/>
                  <a:gd name="T53" fmla="*/ 63 h 103"/>
                  <a:gd name="T54" fmla="*/ 34 w 69"/>
                  <a:gd name="T55" fmla="*/ 68 h 103"/>
                  <a:gd name="T56" fmla="*/ 44 w 69"/>
                  <a:gd name="T57" fmla="*/ 74 h 103"/>
                  <a:gd name="T58" fmla="*/ 48 w 69"/>
                  <a:gd name="T59" fmla="*/ 79 h 103"/>
                  <a:gd name="T60" fmla="*/ 47 w 69"/>
                  <a:gd name="T61" fmla="*/ 87 h 103"/>
                  <a:gd name="T62" fmla="*/ 41 w 69"/>
                  <a:gd name="T63" fmla="*/ 92 h 103"/>
                  <a:gd name="T64" fmla="*/ 32 w 69"/>
                  <a:gd name="T65" fmla="*/ 95 h 103"/>
                  <a:gd name="T66" fmla="*/ 21 w 69"/>
                  <a:gd name="T67" fmla="*/ 92 h 103"/>
                  <a:gd name="T68" fmla="*/ 12 w 69"/>
                  <a:gd name="T69" fmla="*/ 85 h 103"/>
                  <a:gd name="T70" fmla="*/ 4 w 69"/>
                  <a:gd name="T71" fmla="*/ 77 h 103"/>
                  <a:gd name="T72" fmla="*/ 1 w 69"/>
                  <a:gd name="T73" fmla="*/ 92 h 103"/>
                  <a:gd name="T74" fmla="*/ 7 w 69"/>
                  <a:gd name="T75" fmla="*/ 99 h 103"/>
                  <a:gd name="T76" fmla="*/ 17 w 69"/>
                  <a:gd name="T77" fmla="*/ 103 h 103"/>
                  <a:gd name="T78" fmla="*/ 29 w 69"/>
                  <a:gd name="T79" fmla="*/ 103 h 103"/>
                  <a:gd name="T80" fmla="*/ 42 w 69"/>
                  <a:gd name="T81" fmla="*/ 102 h 103"/>
                  <a:gd name="T82" fmla="*/ 52 w 69"/>
                  <a:gd name="T83" fmla="*/ 99 h 103"/>
                  <a:gd name="T84" fmla="*/ 60 w 69"/>
                  <a:gd name="T85" fmla="*/ 93 h 103"/>
                  <a:gd name="T86" fmla="*/ 66 w 69"/>
                  <a:gd name="T87" fmla="*/ 85 h 103"/>
                  <a:gd name="T88" fmla="*/ 69 w 69"/>
                  <a:gd name="T89" fmla="*/ 75 h 103"/>
                  <a:gd name="T90" fmla="*/ 69 w 69"/>
                  <a:gd name="T91" fmla="*/ 67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9" h="103">
                    <a:moveTo>
                      <a:pt x="68" y="64"/>
                    </a:moveTo>
                    <a:lnTo>
                      <a:pt x="68" y="62"/>
                    </a:lnTo>
                    <a:lnTo>
                      <a:pt x="67" y="59"/>
                    </a:lnTo>
                    <a:lnTo>
                      <a:pt x="65" y="57"/>
                    </a:lnTo>
                    <a:lnTo>
                      <a:pt x="64" y="55"/>
                    </a:lnTo>
                    <a:lnTo>
                      <a:pt x="62" y="52"/>
                    </a:lnTo>
                    <a:lnTo>
                      <a:pt x="60" y="51"/>
                    </a:lnTo>
                    <a:lnTo>
                      <a:pt x="57" y="48"/>
                    </a:lnTo>
                    <a:lnTo>
                      <a:pt x="55" y="47"/>
                    </a:lnTo>
                    <a:lnTo>
                      <a:pt x="52" y="45"/>
                    </a:lnTo>
                    <a:lnTo>
                      <a:pt x="49" y="43"/>
                    </a:lnTo>
                    <a:lnTo>
                      <a:pt x="46" y="42"/>
                    </a:lnTo>
                    <a:lnTo>
                      <a:pt x="42" y="40"/>
                    </a:lnTo>
                    <a:lnTo>
                      <a:pt x="39" y="38"/>
                    </a:lnTo>
                    <a:lnTo>
                      <a:pt x="34" y="37"/>
                    </a:lnTo>
                    <a:lnTo>
                      <a:pt x="31" y="34"/>
                    </a:lnTo>
                    <a:lnTo>
                      <a:pt x="28" y="33"/>
                    </a:lnTo>
                    <a:lnTo>
                      <a:pt x="25" y="31"/>
                    </a:lnTo>
                    <a:lnTo>
                      <a:pt x="24" y="29"/>
                    </a:lnTo>
                    <a:lnTo>
                      <a:pt x="22" y="27"/>
                    </a:lnTo>
                    <a:lnTo>
                      <a:pt x="21" y="25"/>
                    </a:lnTo>
                    <a:lnTo>
                      <a:pt x="20" y="23"/>
                    </a:lnTo>
                    <a:lnTo>
                      <a:pt x="21" y="20"/>
                    </a:lnTo>
                    <a:lnTo>
                      <a:pt x="21" y="18"/>
                    </a:lnTo>
                    <a:lnTo>
                      <a:pt x="23" y="16"/>
                    </a:lnTo>
                    <a:lnTo>
                      <a:pt x="24" y="14"/>
                    </a:lnTo>
                    <a:lnTo>
                      <a:pt x="27" y="13"/>
                    </a:lnTo>
                    <a:lnTo>
                      <a:pt x="29" y="12"/>
                    </a:lnTo>
                    <a:lnTo>
                      <a:pt x="32" y="11"/>
                    </a:lnTo>
                    <a:lnTo>
                      <a:pt x="36" y="10"/>
                    </a:lnTo>
                    <a:lnTo>
                      <a:pt x="39" y="11"/>
                    </a:lnTo>
                    <a:lnTo>
                      <a:pt x="43" y="12"/>
                    </a:lnTo>
                    <a:lnTo>
                      <a:pt x="45" y="14"/>
                    </a:lnTo>
                    <a:lnTo>
                      <a:pt x="48" y="16"/>
                    </a:lnTo>
                    <a:lnTo>
                      <a:pt x="51" y="18"/>
                    </a:lnTo>
                    <a:lnTo>
                      <a:pt x="53" y="21"/>
                    </a:lnTo>
                    <a:lnTo>
                      <a:pt x="55" y="24"/>
                    </a:lnTo>
                    <a:lnTo>
                      <a:pt x="56" y="27"/>
                    </a:lnTo>
                    <a:lnTo>
                      <a:pt x="61" y="27"/>
                    </a:lnTo>
                    <a:lnTo>
                      <a:pt x="63" y="23"/>
                    </a:lnTo>
                    <a:lnTo>
                      <a:pt x="64" y="19"/>
                    </a:lnTo>
                    <a:lnTo>
                      <a:pt x="65" y="14"/>
                    </a:lnTo>
                    <a:lnTo>
                      <a:pt x="66" y="10"/>
                    </a:lnTo>
                    <a:lnTo>
                      <a:pt x="63" y="8"/>
                    </a:lnTo>
                    <a:lnTo>
                      <a:pt x="60" y="6"/>
                    </a:lnTo>
                    <a:lnTo>
                      <a:pt x="56" y="4"/>
                    </a:lnTo>
                    <a:lnTo>
                      <a:pt x="52" y="3"/>
                    </a:lnTo>
                    <a:lnTo>
                      <a:pt x="48" y="2"/>
                    </a:lnTo>
                    <a:lnTo>
                      <a:pt x="44" y="1"/>
                    </a:lnTo>
                    <a:lnTo>
                      <a:pt x="40" y="0"/>
                    </a:lnTo>
                    <a:lnTo>
                      <a:pt x="36" y="0"/>
                    </a:lnTo>
                    <a:lnTo>
                      <a:pt x="32" y="0"/>
                    </a:lnTo>
                    <a:lnTo>
                      <a:pt x="28" y="1"/>
                    </a:lnTo>
                    <a:lnTo>
                      <a:pt x="24" y="2"/>
                    </a:lnTo>
                    <a:lnTo>
                      <a:pt x="21" y="3"/>
                    </a:lnTo>
                    <a:lnTo>
                      <a:pt x="18" y="4"/>
                    </a:lnTo>
                    <a:lnTo>
                      <a:pt x="15" y="6"/>
                    </a:lnTo>
                    <a:lnTo>
                      <a:pt x="12" y="7"/>
                    </a:lnTo>
                    <a:lnTo>
                      <a:pt x="10" y="10"/>
                    </a:lnTo>
                    <a:lnTo>
                      <a:pt x="8" y="12"/>
                    </a:lnTo>
                    <a:lnTo>
                      <a:pt x="6" y="14"/>
                    </a:lnTo>
                    <a:lnTo>
                      <a:pt x="4" y="17"/>
                    </a:lnTo>
                    <a:lnTo>
                      <a:pt x="3" y="20"/>
                    </a:lnTo>
                    <a:lnTo>
                      <a:pt x="2" y="22"/>
                    </a:lnTo>
                    <a:lnTo>
                      <a:pt x="1" y="26"/>
                    </a:lnTo>
                    <a:lnTo>
                      <a:pt x="1" y="30"/>
                    </a:lnTo>
                    <a:lnTo>
                      <a:pt x="0" y="34"/>
                    </a:lnTo>
                    <a:lnTo>
                      <a:pt x="0" y="36"/>
                    </a:lnTo>
                    <a:lnTo>
                      <a:pt x="1" y="38"/>
                    </a:lnTo>
                    <a:lnTo>
                      <a:pt x="1" y="41"/>
                    </a:lnTo>
                    <a:lnTo>
                      <a:pt x="2" y="43"/>
                    </a:lnTo>
                    <a:lnTo>
                      <a:pt x="3" y="46"/>
                    </a:lnTo>
                    <a:lnTo>
                      <a:pt x="4" y="48"/>
                    </a:lnTo>
                    <a:lnTo>
                      <a:pt x="6" y="51"/>
                    </a:lnTo>
                    <a:lnTo>
                      <a:pt x="8" y="52"/>
                    </a:lnTo>
                    <a:lnTo>
                      <a:pt x="10" y="55"/>
                    </a:lnTo>
                    <a:lnTo>
                      <a:pt x="12" y="56"/>
                    </a:lnTo>
                    <a:lnTo>
                      <a:pt x="14" y="58"/>
                    </a:lnTo>
                    <a:lnTo>
                      <a:pt x="17" y="60"/>
                    </a:lnTo>
                    <a:lnTo>
                      <a:pt x="20" y="62"/>
                    </a:lnTo>
                    <a:lnTo>
                      <a:pt x="23" y="63"/>
                    </a:lnTo>
                    <a:lnTo>
                      <a:pt x="26" y="65"/>
                    </a:lnTo>
                    <a:lnTo>
                      <a:pt x="30" y="67"/>
                    </a:lnTo>
                    <a:lnTo>
                      <a:pt x="34" y="68"/>
                    </a:lnTo>
                    <a:lnTo>
                      <a:pt x="38" y="70"/>
                    </a:lnTo>
                    <a:lnTo>
                      <a:pt x="41" y="71"/>
                    </a:lnTo>
                    <a:lnTo>
                      <a:pt x="44" y="74"/>
                    </a:lnTo>
                    <a:lnTo>
                      <a:pt x="46" y="75"/>
                    </a:lnTo>
                    <a:lnTo>
                      <a:pt x="48" y="78"/>
                    </a:lnTo>
                    <a:lnTo>
                      <a:pt x="48" y="79"/>
                    </a:lnTo>
                    <a:lnTo>
                      <a:pt x="48" y="82"/>
                    </a:lnTo>
                    <a:lnTo>
                      <a:pt x="48" y="84"/>
                    </a:lnTo>
                    <a:lnTo>
                      <a:pt x="47" y="87"/>
                    </a:lnTo>
                    <a:lnTo>
                      <a:pt x="45" y="89"/>
                    </a:lnTo>
                    <a:lnTo>
                      <a:pt x="44" y="91"/>
                    </a:lnTo>
                    <a:lnTo>
                      <a:pt x="41" y="92"/>
                    </a:lnTo>
                    <a:lnTo>
                      <a:pt x="39" y="93"/>
                    </a:lnTo>
                    <a:lnTo>
                      <a:pt x="36" y="94"/>
                    </a:lnTo>
                    <a:lnTo>
                      <a:pt x="32" y="95"/>
                    </a:lnTo>
                    <a:lnTo>
                      <a:pt x="28" y="95"/>
                    </a:lnTo>
                    <a:lnTo>
                      <a:pt x="24" y="94"/>
                    </a:lnTo>
                    <a:lnTo>
                      <a:pt x="21" y="92"/>
                    </a:lnTo>
                    <a:lnTo>
                      <a:pt x="18" y="91"/>
                    </a:lnTo>
                    <a:lnTo>
                      <a:pt x="16" y="87"/>
                    </a:lnTo>
                    <a:lnTo>
                      <a:pt x="12" y="85"/>
                    </a:lnTo>
                    <a:lnTo>
                      <a:pt x="10" y="81"/>
                    </a:lnTo>
                    <a:lnTo>
                      <a:pt x="8" y="77"/>
                    </a:lnTo>
                    <a:lnTo>
                      <a:pt x="4" y="77"/>
                    </a:lnTo>
                    <a:lnTo>
                      <a:pt x="3" y="81"/>
                    </a:lnTo>
                    <a:lnTo>
                      <a:pt x="2" y="87"/>
                    </a:lnTo>
                    <a:lnTo>
                      <a:pt x="1" y="92"/>
                    </a:lnTo>
                    <a:lnTo>
                      <a:pt x="0" y="96"/>
                    </a:lnTo>
                    <a:lnTo>
                      <a:pt x="3" y="98"/>
                    </a:lnTo>
                    <a:lnTo>
                      <a:pt x="7" y="99"/>
                    </a:lnTo>
                    <a:lnTo>
                      <a:pt x="10" y="100"/>
                    </a:lnTo>
                    <a:lnTo>
                      <a:pt x="13" y="102"/>
                    </a:lnTo>
                    <a:lnTo>
                      <a:pt x="17" y="103"/>
                    </a:lnTo>
                    <a:lnTo>
                      <a:pt x="20" y="103"/>
                    </a:lnTo>
                    <a:lnTo>
                      <a:pt x="25" y="103"/>
                    </a:lnTo>
                    <a:lnTo>
                      <a:pt x="29" y="103"/>
                    </a:lnTo>
                    <a:lnTo>
                      <a:pt x="33" y="103"/>
                    </a:lnTo>
                    <a:lnTo>
                      <a:pt x="38" y="103"/>
                    </a:lnTo>
                    <a:lnTo>
                      <a:pt x="42" y="102"/>
                    </a:lnTo>
                    <a:lnTo>
                      <a:pt x="46" y="101"/>
                    </a:lnTo>
                    <a:lnTo>
                      <a:pt x="49" y="100"/>
                    </a:lnTo>
                    <a:lnTo>
                      <a:pt x="52" y="99"/>
                    </a:lnTo>
                    <a:lnTo>
                      <a:pt x="56" y="97"/>
                    </a:lnTo>
                    <a:lnTo>
                      <a:pt x="59" y="95"/>
                    </a:lnTo>
                    <a:lnTo>
                      <a:pt x="60" y="93"/>
                    </a:lnTo>
                    <a:lnTo>
                      <a:pt x="63" y="91"/>
                    </a:lnTo>
                    <a:lnTo>
                      <a:pt x="64" y="88"/>
                    </a:lnTo>
                    <a:lnTo>
                      <a:pt x="66" y="85"/>
                    </a:lnTo>
                    <a:lnTo>
                      <a:pt x="68" y="83"/>
                    </a:lnTo>
                    <a:lnTo>
                      <a:pt x="68" y="79"/>
                    </a:lnTo>
                    <a:lnTo>
                      <a:pt x="69" y="75"/>
                    </a:lnTo>
                    <a:lnTo>
                      <a:pt x="69" y="71"/>
                    </a:lnTo>
                    <a:lnTo>
                      <a:pt x="69" y="69"/>
                    </a:lnTo>
                    <a:lnTo>
                      <a:pt x="69" y="67"/>
                    </a:lnTo>
                    <a:lnTo>
                      <a:pt x="68" y="64"/>
                    </a:lnTo>
                    <a:close/>
                  </a:path>
                </a:pathLst>
              </a:custGeom>
              <a:solidFill>
                <a:srgbClr val="00468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7" name="î$líḋé"/>
              <p:cNvSpPr/>
              <p:nvPr userDrawn="1"/>
            </p:nvSpPr>
            <p:spPr bwMode="auto">
              <a:xfrm>
                <a:off x="7567613" y="4105276"/>
                <a:ext cx="44450" cy="158750"/>
              </a:xfrm>
              <a:custGeom>
                <a:avLst/>
                <a:gdLst>
                  <a:gd name="T0" fmla="*/ 21 w 28"/>
                  <a:gd name="T1" fmla="*/ 0 h 100"/>
                  <a:gd name="T2" fmla="*/ 18 w 28"/>
                  <a:gd name="T3" fmla="*/ 0 h 100"/>
                  <a:gd name="T4" fmla="*/ 15 w 28"/>
                  <a:gd name="T5" fmla="*/ 0 h 100"/>
                  <a:gd name="T6" fmla="*/ 11 w 28"/>
                  <a:gd name="T7" fmla="*/ 0 h 100"/>
                  <a:gd name="T8" fmla="*/ 7 w 28"/>
                  <a:gd name="T9" fmla="*/ 0 h 100"/>
                  <a:gd name="T10" fmla="*/ 3 w 28"/>
                  <a:gd name="T11" fmla="*/ 0 h 100"/>
                  <a:gd name="T12" fmla="*/ 0 w 28"/>
                  <a:gd name="T13" fmla="*/ 0 h 100"/>
                  <a:gd name="T14" fmla="*/ 0 w 28"/>
                  <a:gd name="T15" fmla="*/ 100 h 100"/>
                  <a:gd name="T16" fmla="*/ 3 w 28"/>
                  <a:gd name="T17" fmla="*/ 100 h 100"/>
                  <a:gd name="T18" fmla="*/ 7 w 28"/>
                  <a:gd name="T19" fmla="*/ 100 h 100"/>
                  <a:gd name="T20" fmla="*/ 11 w 28"/>
                  <a:gd name="T21" fmla="*/ 100 h 100"/>
                  <a:gd name="T22" fmla="*/ 15 w 28"/>
                  <a:gd name="T23" fmla="*/ 100 h 100"/>
                  <a:gd name="T24" fmla="*/ 18 w 28"/>
                  <a:gd name="T25" fmla="*/ 100 h 100"/>
                  <a:gd name="T26" fmla="*/ 21 w 28"/>
                  <a:gd name="T27" fmla="*/ 100 h 100"/>
                  <a:gd name="T28" fmla="*/ 24 w 28"/>
                  <a:gd name="T29" fmla="*/ 100 h 100"/>
                  <a:gd name="T30" fmla="*/ 28 w 28"/>
                  <a:gd name="T31" fmla="*/ 100 h 100"/>
                  <a:gd name="T32" fmla="*/ 28 w 28"/>
                  <a:gd name="T33" fmla="*/ 0 h 100"/>
                  <a:gd name="T34" fmla="*/ 24 w 28"/>
                  <a:gd name="T35" fmla="*/ 0 h 100"/>
                  <a:gd name="T36" fmla="*/ 21 w 28"/>
                  <a:gd name="T37"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 h="100">
                    <a:moveTo>
                      <a:pt x="21" y="0"/>
                    </a:moveTo>
                    <a:lnTo>
                      <a:pt x="18" y="0"/>
                    </a:lnTo>
                    <a:lnTo>
                      <a:pt x="15" y="0"/>
                    </a:lnTo>
                    <a:lnTo>
                      <a:pt x="11" y="0"/>
                    </a:lnTo>
                    <a:lnTo>
                      <a:pt x="7" y="0"/>
                    </a:lnTo>
                    <a:lnTo>
                      <a:pt x="3" y="0"/>
                    </a:lnTo>
                    <a:lnTo>
                      <a:pt x="0" y="0"/>
                    </a:lnTo>
                    <a:lnTo>
                      <a:pt x="0" y="100"/>
                    </a:lnTo>
                    <a:lnTo>
                      <a:pt x="3" y="100"/>
                    </a:lnTo>
                    <a:lnTo>
                      <a:pt x="7" y="100"/>
                    </a:lnTo>
                    <a:lnTo>
                      <a:pt x="11" y="100"/>
                    </a:lnTo>
                    <a:lnTo>
                      <a:pt x="15" y="100"/>
                    </a:lnTo>
                    <a:lnTo>
                      <a:pt x="18" y="100"/>
                    </a:lnTo>
                    <a:lnTo>
                      <a:pt x="21" y="100"/>
                    </a:lnTo>
                    <a:lnTo>
                      <a:pt x="24" y="100"/>
                    </a:lnTo>
                    <a:lnTo>
                      <a:pt x="28" y="100"/>
                    </a:lnTo>
                    <a:lnTo>
                      <a:pt x="28" y="0"/>
                    </a:lnTo>
                    <a:lnTo>
                      <a:pt x="24" y="0"/>
                    </a:lnTo>
                    <a:lnTo>
                      <a:pt x="21" y="0"/>
                    </a:lnTo>
                    <a:close/>
                  </a:path>
                </a:pathLst>
              </a:custGeom>
              <a:solidFill>
                <a:srgbClr val="00468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8" name="îṩḻïḓè"/>
              <p:cNvSpPr/>
              <p:nvPr userDrawn="1"/>
            </p:nvSpPr>
            <p:spPr bwMode="auto">
              <a:xfrm>
                <a:off x="7564438" y="4017963"/>
                <a:ext cx="52388" cy="50800"/>
              </a:xfrm>
              <a:custGeom>
                <a:avLst/>
                <a:gdLst>
                  <a:gd name="T0" fmla="*/ 31 w 33"/>
                  <a:gd name="T1" fmla="*/ 10 h 32"/>
                  <a:gd name="T2" fmla="*/ 29 w 33"/>
                  <a:gd name="T3" fmla="*/ 7 h 32"/>
                  <a:gd name="T4" fmla="*/ 28 w 33"/>
                  <a:gd name="T5" fmla="*/ 5 h 32"/>
                  <a:gd name="T6" fmla="*/ 25 w 33"/>
                  <a:gd name="T7" fmla="*/ 3 h 32"/>
                  <a:gd name="T8" fmla="*/ 22 w 33"/>
                  <a:gd name="T9" fmla="*/ 2 h 32"/>
                  <a:gd name="T10" fmla="*/ 19 w 33"/>
                  <a:gd name="T11" fmla="*/ 0 h 32"/>
                  <a:gd name="T12" fmla="*/ 16 w 33"/>
                  <a:gd name="T13" fmla="*/ 0 h 32"/>
                  <a:gd name="T14" fmla="*/ 13 w 33"/>
                  <a:gd name="T15" fmla="*/ 0 h 32"/>
                  <a:gd name="T16" fmla="*/ 9 w 33"/>
                  <a:gd name="T17" fmla="*/ 2 h 32"/>
                  <a:gd name="T18" fmla="*/ 6 w 33"/>
                  <a:gd name="T19" fmla="*/ 3 h 32"/>
                  <a:gd name="T20" fmla="*/ 4 w 33"/>
                  <a:gd name="T21" fmla="*/ 5 h 32"/>
                  <a:gd name="T22" fmla="*/ 2 w 33"/>
                  <a:gd name="T23" fmla="*/ 7 h 32"/>
                  <a:gd name="T24" fmla="*/ 1 w 33"/>
                  <a:gd name="T25" fmla="*/ 10 h 32"/>
                  <a:gd name="T26" fmla="*/ 0 w 33"/>
                  <a:gd name="T27" fmla="*/ 13 h 32"/>
                  <a:gd name="T28" fmla="*/ 0 w 33"/>
                  <a:gd name="T29" fmla="*/ 16 h 32"/>
                  <a:gd name="T30" fmla="*/ 0 w 33"/>
                  <a:gd name="T31" fmla="*/ 20 h 32"/>
                  <a:gd name="T32" fmla="*/ 1 w 33"/>
                  <a:gd name="T33" fmla="*/ 23 h 32"/>
                  <a:gd name="T34" fmla="*/ 2 w 33"/>
                  <a:gd name="T35" fmla="*/ 26 h 32"/>
                  <a:gd name="T36" fmla="*/ 4 w 33"/>
                  <a:gd name="T37" fmla="*/ 28 h 32"/>
                  <a:gd name="T38" fmla="*/ 6 w 33"/>
                  <a:gd name="T39" fmla="*/ 30 h 32"/>
                  <a:gd name="T40" fmla="*/ 9 w 33"/>
                  <a:gd name="T41" fmla="*/ 31 h 32"/>
                  <a:gd name="T42" fmla="*/ 12 w 33"/>
                  <a:gd name="T43" fmla="*/ 32 h 32"/>
                  <a:gd name="T44" fmla="*/ 16 w 33"/>
                  <a:gd name="T45" fmla="*/ 32 h 32"/>
                  <a:gd name="T46" fmla="*/ 19 w 33"/>
                  <a:gd name="T47" fmla="*/ 32 h 32"/>
                  <a:gd name="T48" fmla="*/ 22 w 33"/>
                  <a:gd name="T49" fmla="*/ 31 h 32"/>
                  <a:gd name="T50" fmla="*/ 25 w 33"/>
                  <a:gd name="T51" fmla="*/ 30 h 32"/>
                  <a:gd name="T52" fmla="*/ 28 w 33"/>
                  <a:gd name="T53" fmla="*/ 27 h 32"/>
                  <a:gd name="T54" fmla="*/ 29 w 33"/>
                  <a:gd name="T55" fmla="*/ 25 h 32"/>
                  <a:gd name="T56" fmla="*/ 31 w 33"/>
                  <a:gd name="T57" fmla="*/ 23 h 32"/>
                  <a:gd name="T58" fmla="*/ 32 w 33"/>
                  <a:gd name="T59" fmla="*/ 19 h 32"/>
                  <a:gd name="T60" fmla="*/ 33 w 33"/>
                  <a:gd name="T61" fmla="*/ 16 h 32"/>
                  <a:gd name="T62" fmla="*/ 32 w 33"/>
                  <a:gd name="T63" fmla="*/ 13 h 32"/>
                  <a:gd name="T64" fmla="*/ 31 w 33"/>
                  <a:gd name="T65" fmla="*/ 1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3" h="32">
                    <a:moveTo>
                      <a:pt x="31" y="10"/>
                    </a:moveTo>
                    <a:lnTo>
                      <a:pt x="29" y="7"/>
                    </a:lnTo>
                    <a:lnTo>
                      <a:pt x="28" y="5"/>
                    </a:lnTo>
                    <a:lnTo>
                      <a:pt x="25" y="3"/>
                    </a:lnTo>
                    <a:lnTo>
                      <a:pt x="22" y="2"/>
                    </a:lnTo>
                    <a:lnTo>
                      <a:pt x="19" y="0"/>
                    </a:lnTo>
                    <a:lnTo>
                      <a:pt x="16" y="0"/>
                    </a:lnTo>
                    <a:lnTo>
                      <a:pt x="13" y="0"/>
                    </a:lnTo>
                    <a:lnTo>
                      <a:pt x="9" y="2"/>
                    </a:lnTo>
                    <a:lnTo>
                      <a:pt x="6" y="3"/>
                    </a:lnTo>
                    <a:lnTo>
                      <a:pt x="4" y="5"/>
                    </a:lnTo>
                    <a:lnTo>
                      <a:pt x="2" y="7"/>
                    </a:lnTo>
                    <a:lnTo>
                      <a:pt x="1" y="10"/>
                    </a:lnTo>
                    <a:lnTo>
                      <a:pt x="0" y="13"/>
                    </a:lnTo>
                    <a:lnTo>
                      <a:pt x="0" y="16"/>
                    </a:lnTo>
                    <a:lnTo>
                      <a:pt x="0" y="20"/>
                    </a:lnTo>
                    <a:lnTo>
                      <a:pt x="1" y="23"/>
                    </a:lnTo>
                    <a:lnTo>
                      <a:pt x="2" y="26"/>
                    </a:lnTo>
                    <a:lnTo>
                      <a:pt x="4" y="28"/>
                    </a:lnTo>
                    <a:lnTo>
                      <a:pt x="6" y="30"/>
                    </a:lnTo>
                    <a:lnTo>
                      <a:pt x="9" y="31"/>
                    </a:lnTo>
                    <a:lnTo>
                      <a:pt x="12" y="32"/>
                    </a:lnTo>
                    <a:lnTo>
                      <a:pt x="16" y="32"/>
                    </a:lnTo>
                    <a:lnTo>
                      <a:pt x="19" y="32"/>
                    </a:lnTo>
                    <a:lnTo>
                      <a:pt x="22" y="31"/>
                    </a:lnTo>
                    <a:lnTo>
                      <a:pt x="25" y="30"/>
                    </a:lnTo>
                    <a:lnTo>
                      <a:pt x="28" y="27"/>
                    </a:lnTo>
                    <a:lnTo>
                      <a:pt x="29" y="25"/>
                    </a:lnTo>
                    <a:lnTo>
                      <a:pt x="31" y="23"/>
                    </a:lnTo>
                    <a:lnTo>
                      <a:pt x="32" y="19"/>
                    </a:lnTo>
                    <a:lnTo>
                      <a:pt x="33" y="16"/>
                    </a:lnTo>
                    <a:lnTo>
                      <a:pt x="32" y="13"/>
                    </a:lnTo>
                    <a:lnTo>
                      <a:pt x="31" y="10"/>
                    </a:lnTo>
                    <a:close/>
                  </a:path>
                </a:pathLst>
              </a:custGeom>
              <a:solidFill>
                <a:srgbClr val="00468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9" name="îṥḷíde"/>
              <p:cNvSpPr/>
              <p:nvPr userDrawn="1"/>
            </p:nvSpPr>
            <p:spPr bwMode="auto">
              <a:xfrm>
                <a:off x="7659688" y="4046538"/>
                <a:ext cx="98425" cy="219075"/>
              </a:xfrm>
              <a:custGeom>
                <a:avLst/>
                <a:gdLst>
                  <a:gd name="T0" fmla="*/ 58 w 62"/>
                  <a:gd name="T1" fmla="*/ 129 h 138"/>
                  <a:gd name="T2" fmla="*/ 55 w 62"/>
                  <a:gd name="T3" fmla="*/ 129 h 138"/>
                  <a:gd name="T4" fmla="*/ 54 w 62"/>
                  <a:gd name="T5" fmla="*/ 129 h 138"/>
                  <a:gd name="T6" fmla="*/ 51 w 62"/>
                  <a:gd name="T7" fmla="*/ 129 h 138"/>
                  <a:gd name="T8" fmla="*/ 50 w 62"/>
                  <a:gd name="T9" fmla="*/ 129 h 138"/>
                  <a:gd name="T10" fmla="*/ 48 w 62"/>
                  <a:gd name="T11" fmla="*/ 128 h 138"/>
                  <a:gd name="T12" fmla="*/ 46 w 62"/>
                  <a:gd name="T13" fmla="*/ 127 h 138"/>
                  <a:gd name="T14" fmla="*/ 46 w 62"/>
                  <a:gd name="T15" fmla="*/ 126 h 138"/>
                  <a:gd name="T16" fmla="*/ 45 w 62"/>
                  <a:gd name="T17" fmla="*/ 124 h 138"/>
                  <a:gd name="T18" fmla="*/ 44 w 62"/>
                  <a:gd name="T19" fmla="*/ 122 h 138"/>
                  <a:gd name="T20" fmla="*/ 43 w 62"/>
                  <a:gd name="T21" fmla="*/ 120 h 138"/>
                  <a:gd name="T22" fmla="*/ 43 w 62"/>
                  <a:gd name="T23" fmla="*/ 118 h 138"/>
                  <a:gd name="T24" fmla="*/ 43 w 62"/>
                  <a:gd name="T25" fmla="*/ 115 h 138"/>
                  <a:gd name="T26" fmla="*/ 43 w 62"/>
                  <a:gd name="T27" fmla="*/ 112 h 138"/>
                  <a:gd name="T28" fmla="*/ 43 w 62"/>
                  <a:gd name="T29" fmla="*/ 110 h 138"/>
                  <a:gd name="T30" fmla="*/ 43 w 62"/>
                  <a:gd name="T31" fmla="*/ 50 h 138"/>
                  <a:gd name="T32" fmla="*/ 61 w 62"/>
                  <a:gd name="T33" fmla="*/ 50 h 138"/>
                  <a:gd name="T34" fmla="*/ 61 w 62"/>
                  <a:gd name="T35" fmla="*/ 47 h 138"/>
                  <a:gd name="T36" fmla="*/ 61 w 62"/>
                  <a:gd name="T37" fmla="*/ 44 h 138"/>
                  <a:gd name="T38" fmla="*/ 61 w 62"/>
                  <a:gd name="T39" fmla="*/ 40 h 138"/>
                  <a:gd name="T40" fmla="*/ 61 w 62"/>
                  <a:gd name="T41" fmla="*/ 37 h 138"/>
                  <a:gd name="T42" fmla="*/ 43 w 62"/>
                  <a:gd name="T43" fmla="*/ 37 h 138"/>
                  <a:gd name="T44" fmla="*/ 43 w 62"/>
                  <a:gd name="T45" fmla="*/ 0 h 138"/>
                  <a:gd name="T46" fmla="*/ 36 w 62"/>
                  <a:gd name="T47" fmla="*/ 4 h 138"/>
                  <a:gd name="T48" fmla="*/ 29 w 62"/>
                  <a:gd name="T49" fmla="*/ 7 h 138"/>
                  <a:gd name="T50" fmla="*/ 22 w 62"/>
                  <a:gd name="T51" fmla="*/ 10 h 138"/>
                  <a:gd name="T52" fmla="*/ 14 w 62"/>
                  <a:gd name="T53" fmla="*/ 13 h 138"/>
                  <a:gd name="T54" fmla="*/ 14 w 62"/>
                  <a:gd name="T55" fmla="*/ 37 h 138"/>
                  <a:gd name="T56" fmla="*/ 0 w 62"/>
                  <a:gd name="T57" fmla="*/ 37 h 138"/>
                  <a:gd name="T58" fmla="*/ 0 w 62"/>
                  <a:gd name="T59" fmla="*/ 40 h 138"/>
                  <a:gd name="T60" fmla="*/ 1 w 62"/>
                  <a:gd name="T61" fmla="*/ 44 h 138"/>
                  <a:gd name="T62" fmla="*/ 0 w 62"/>
                  <a:gd name="T63" fmla="*/ 47 h 138"/>
                  <a:gd name="T64" fmla="*/ 0 w 62"/>
                  <a:gd name="T65" fmla="*/ 50 h 138"/>
                  <a:gd name="T66" fmla="*/ 14 w 62"/>
                  <a:gd name="T67" fmla="*/ 50 h 138"/>
                  <a:gd name="T68" fmla="*/ 14 w 62"/>
                  <a:gd name="T69" fmla="*/ 106 h 138"/>
                  <a:gd name="T70" fmla="*/ 14 w 62"/>
                  <a:gd name="T71" fmla="*/ 110 h 138"/>
                  <a:gd name="T72" fmla="*/ 14 w 62"/>
                  <a:gd name="T73" fmla="*/ 114 h 138"/>
                  <a:gd name="T74" fmla="*/ 15 w 62"/>
                  <a:gd name="T75" fmla="*/ 118 h 138"/>
                  <a:gd name="T76" fmla="*/ 16 w 62"/>
                  <a:gd name="T77" fmla="*/ 121 h 138"/>
                  <a:gd name="T78" fmla="*/ 17 w 62"/>
                  <a:gd name="T79" fmla="*/ 123 h 138"/>
                  <a:gd name="T80" fmla="*/ 18 w 62"/>
                  <a:gd name="T81" fmla="*/ 126 h 138"/>
                  <a:gd name="T82" fmla="*/ 19 w 62"/>
                  <a:gd name="T83" fmla="*/ 129 h 138"/>
                  <a:gd name="T84" fmla="*/ 20 w 62"/>
                  <a:gd name="T85" fmla="*/ 131 h 138"/>
                  <a:gd name="T86" fmla="*/ 22 w 62"/>
                  <a:gd name="T87" fmla="*/ 133 h 138"/>
                  <a:gd name="T88" fmla="*/ 24 w 62"/>
                  <a:gd name="T89" fmla="*/ 134 h 138"/>
                  <a:gd name="T90" fmla="*/ 26 w 62"/>
                  <a:gd name="T91" fmla="*/ 136 h 138"/>
                  <a:gd name="T92" fmla="*/ 29 w 62"/>
                  <a:gd name="T93" fmla="*/ 137 h 138"/>
                  <a:gd name="T94" fmla="*/ 31 w 62"/>
                  <a:gd name="T95" fmla="*/ 138 h 138"/>
                  <a:gd name="T96" fmla="*/ 34 w 62"/>
                  <a:gd name="T97" fmla="*/ 138 h 138"/>
                  <a:gd name="T98" fmla="*/ 38 w 62"/>
                  <a:gd name="T99" fmla="*/ 138 h 138"/>
                  <a:gd name="T100" fmla="*/ 41 w 62"/>
                  <a:gd name="T101" fmla="*/ 138 h 138"/>
                  <a:gd name="T102" fmla="*/ 43 w 62"/>
                  <a:gd name="T103" fmla="*/ 138 h 138"/>
                  <a:gd name="T104" fmla="*/ 46 w 62"/>
                  <a:gd name="T105" fmla="*/ 138 h 138"/>
                  <a:gd name="T106" fmla="*/ 50 w 62"/>
                  <a:gd name="T107" fmla="*/ 138 h 138"/>
                  <a:gd name="T108" fmla="*/ 55 w 62"/>
                  <a:gd name="T109" fmla="*/ 137 h 138"/>
                  <a:gd name="T110" fmla="*/ 59 w 62"/>
                  <a:gd name="T111" fmla="*/ 137 h 138"/>
                  <a:gd name="T112" fmla="*/ 62 w 62"/>
                  <a:gd name="T113" fmla="*/ 135 h 138"/>
                  <a:gd name="T114" fmla="*/ 62 w 62"/>
                  <a:gd name="T115" fmla="*/ 127 h 138"/>
                  <a:gd name="T116" fmla="*/ 60 w 62"/>
                  <a:gd name="T117" fmla="*/ 128 h 138"/>
                  <a:gd name="T118" fmla="*/ 58 w 62"/>
                  <a:gd name="T119" fmla="*/ 129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62" h="138">
                    <a:moveTo>
                      <a:pt x="58" y="129"/>
                    </a:moveTo>
                    <a:lnTo>
                      <a:pt x="55" y="129"/>
                    </a:lnTo>
                    <a:lnTo>
                      <a:pt x="54" y="129"/>
                    </a:lnTo>
                    <a:lnTo>
                      <a:pt x="51" y="129"/>
                    </a:lnTo>
                    <a:lnTo>
                      <a:pt x="50" y="129"/>
                    </a:lnTo>
                    <a:lnTo>
                      <a:pt x="48" y="128"/>
                    </a:lnTo>
                    <a:lnTo>
                      <a:pt x="46" y="127"/>
                    </a:lnTo>
                    <a:lnTo>
                      <a:pt x="46" y="126"/>
                    </a:lnTo>
                    <a:lnTo>
                      <a:pt x="45" y="124"/>
                    </a:lnTo>
                    <a:lnTo>
                      <a:pt x="44" y="122"/>
                    </a:lnTo>
                    <a:lnTo>
                      <a:pt x="43" y="120"/>
                    </a:lnTo>
                    <a:lnTo>
                      <a:pt x="43" y="118"/>
                    </a:lnTo>
                    <a:lnTo>
                      <a:pt x="43" y="115"/>
                    </a:lnTo>
                    <a:lnTo>
                      <a:pt x="43" y="112"/>
                    </a:lnTo>
                    <a:lnTo>
                      <a:pt x="43" y="110"/>
                    </a:lnTo>
                    <a:lnTo>
                      <a:pt x="43" y="50"/>
                    </a:lnTo>
                    <a:lnTo>
                      <a:pt x="61" y="50"/>
                    </a:lnTo>
                    <a:lnTo>
                      <a:pt x="61" y="47"/>
                    </a:lnTo>
                    <a:lnTo>
                      <a:pt x="61" y="44"/>
                    </a:lnTo>
                    <a:lnTo>
                      <a:pt x="61" y="40"/>
                    </a:lnTo>
                    <a:lnTo>
                      <a:pt x="61" y="37"/>
                    </a:lnTo>
                    <a:lnTo>
                      <a:pt x="43" y="37"/>
                    </a:lnTo>
                    <a:lnTo>
                      <a:pt x="43" y="0"/>
                    </a:lnTo>
                    <a:lnTo>
                      <a:pt x="36" y="4"/>
                    </a:lnTo>
                    <a:lnTo>
                      <a:pt x="29" y="7"/>
                    </a:lnTo>
                    <a:lnTo>
                      <a:pt x="22" y="10"/>
                    </a:lnTo>
                    <a:lnTo>
                      <a:pt x="14" y="13"/>
                    </a:lnTo>
                    <a:lnTo>
                      <a:pt x="14" y="37"/>
                    </a:lnTo>
                    <a:lnTo>
                      <a:pt x="0" y="37"/>
                    </a:lnTo>
                    <a:lnTo>
                      <a:pt x="0" y="40"/>
                    </a:lnTo>
                    <a:lnTo>
                      <a:pt x="1" y="44"/>
                    </a:lnTo>
                    <a:lnTo>
                      <a:pt x="0" y="47"/>
                    </a:lnTo>
                    <a:lnTo>
                      <a:pt x="0" y="50"/>
                    </a:lnTo>
                    <a:lnTo>
                      <a:pt x="14" y="50"/>
                    </a:lnTo>
                    <a:lnTo>
                      <a:pt x="14" y="106"/>
                    </a:lnTo>
                    <a:lnTo>
                      <a:pt x="14" y="110"/>
                    </a:lnTo>
                    <a:lnTo>
                      <a:pt x="14" y="114"/>
                    </a:lnTo>
                    <a:lnTo>
                      <a:pt x="15" y="118"/>
                    </a:lnTo>
                    <a:lnTo>
                      <a:pt x="16" y="121"/>
                    </a:lnTo>
                    <a:lnTo>
                      <a:pt x="17" y="123"/>
                    </a:lnTo>
                    <a:lnTo>
                      <a:pt x="18" y="126"/>
                    </a:lnTo>
                    <a:lnTo>
                      <a:pt x="19" y="129"/>
                    </a:lnTo>
                    <a:lnTo>
                      <a:pt x="20" y="131"/>
                    </a:lnTo>
                    <a:lnTo>
                      <a:pt x="22" y="133"/>
                    </a:lnTo>
                    <a:lnTo>
                      <a:pt x="24" y="134"/>
                    </a:lnTo>
                    <a:lnTo>
                      <a:pt x="26" y="136"/>
                    </a:lnTo>
                    <a:lnTo>
                      <a:pt x="29" y="137"/>
                    </a:lnTo>
                    <a:lnTo>
                      <a:pt x="31" y="138"/>
                    </a:lnTo>
                    <a:lnTo>
                      <a:pt x="34" y="138"/>
                    </a:lnTo>
                    <a:lnTo>
                      <a:pt x="38" y="138"/>
                    </a:lnTo>
                    <a:lnTo>
                      <a:pt x="41" y="138"/>
                    </a:lnTo>
                    <a:lnTo>
                      <a:pt x="43" y="138"/>
                    </a:lnTo>
                    <a:lnTo>
                      <a:pt x="46" y="138"/>
                    </a:lnTo>
                    <a:lnTo>
                      <a:pt x="50" y="138"/>
                    </a:lnTo>
                    <a:lnTo>
                      <a:pt x="55" y="137"/>
                    </a:lnTo>
                    <a:lnTo>
                      <a:pt x="59" y="137"/>
                    </a:lnTo>
                    <a:lnTo>
                      <a:pt x="62" y="135"/>
                    </a:lnTo>
                    <a:lnTo>
                      <a:pt x="62" y="127"/>
                    </a:lnTo>
                    <a:lnTo>
                      <a:pt x="60" y="128"/>
                    </a:lnTo>
                    <a:lnTo>
                      <a:pt x="58" y="129"/>
                    </a:lnTo>
                    <a:close/>
                  </a:path>
                </a:pathLst>
              </a:custGeom>
              <a:solidFill>
                <a:srgbClr val="00468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0" name="îŝ1iḑè"/>
              <p:cNvSpPr/>
              <p:nvPr userDrawn="1"/>
            </p:nvSpPr>
            <p:spPr bwMode="auto">
              <a:xfrm>
                <a:off x="7789863" y="4105276"/>
                <a:ext cx="153988" cy="242888"/>
              </a:xfrm>
              <a:custGeom>
                <a:avLst/>
                <a:gdLst>
                  <a:gd name="T0" fmla="*/ 93 w 97"/>
                  <a:gd name="T1" fmla="*/ 0 h 153"/>
                  <a:gd name="T2" fmla="*/ 91 w 97"/>
                  <a:gd name="T3" fmla="*/ 0 h 153"/>
                  <a:gd name="T4" fmla="*/ 88 w 97"/>
                  <a:gd name="T5" fmla="*/ 0 h 153"/>
                  <a:gd name="T6" fmla="*/ 87 w 97"/>
                  <a:gd name="T7" fmla="*/ 0 h 153"/>
                  <a:gd name="T8" fmla="*/ 84 w 97"/>
                  <a:gd name="T9" fmla="*/ 0 h 153"/>
                  <a:gd name="T10" fmla="*/ 83 w 97"/>
                  <a:gd name="T11" fmla="*/ 0 h 153"/>
                  <a:gd name="T12" fmla="*/ 80 w 97"/>
                  <a:gd name="T13" fmla="*/ 0 h 153"/>
                  <a:gd name="T14" fmla="*/ 76 w 97"/>
                  <a:gd name="T15" fmla="*/ 11 h 153"/>
                  <a:gd name="T16" fmla="*/ 72 w 97"/>
                  <a:gd name="T17" fmla="*/ 21 h 153"/>
                  <a:gd name="T18" fmla="*/ 68 w 97"/>
                  <a:gd name="T19" fmla="*/ 32 h 153"/>
                  <a:gd name="T20" fmla="*/ 64 w 97"/>
                  <a:gd name="T21" fmla="*/ 44 h 153"/>
                  <a:gd name="T22" fmla="*/ 56 w 97"/>
                  <a:gd name="T23" fmla="*/ 65 h 153"/>
                  <a:gd name="T24" fmla="*/ 55 w 97"/>
                  <a:gd name="T25" fmla="*/ 62 h 153"/>
                  <a:gd name="T26" fmla="*/ 53 w 97"/>
                  <a:gd name="T27" fmla="*/ 59 h 153"/>
                  <a:gd name="T28" fmla="*/ 52 w 97"/>
                  <a:gd name="T29" fmla="*/ 55 h 153"/>
                  <a:gd name="T30" fmla="*/ 49 w 97"/>
                  <a:gd name="T31" fmla="*/ 50 h 153"/>
                  <a:gd name="T32" fmla="*/ 47 w 97"/>
                  <a:gd name="T33" fmla="*/ 42 h 153"/>
                  <a:gd name="T34" fmla="*/ 44 w 97"/>
                  <a:gd name="T35" fmla="*/ 35 h 153"/>
                  <a:gd name="T36" fmla="*/ 41 w 97"/>
                  <a:gd name="T37" fmla="*/ 28 h 153"/>
                  <a:gd name="T38" fmla="*/ 39 w 97"/>
                  <a:gd name="T39" fmla="*/ 21 h 153"/>
                  <a:gd name="T40" fmla="*/ 36 w 97"/>
                  <a:gd name="T41" fmla="*/ 15 h 153"/>
                  <a:gd name="T42" fmla="*/ 35 w 97"/>
                  <a:gd name="T43" fmla="*/ 9 h 153"/>
                  <a:gd name="T44" fmla="*/ 33 w 97"/>
                  <a:gd name="T45" fmla="*/ 4 h 153"/>
                  <a:gd name="T46" fmla="*/ 32 w 97"/>
                  <a:gd name="T47" fmla="*/ 0 h 153"/>
                  <a:gd name="T48" fmla="*/ 28 w 97"/>
                  <a:gd name="T49" fmla="*/ 0 h 153"/>
                  <a:gd name="T50" fmla="*/ 24 w 97"/>
                  <a:gd name="T51" fmla="*/ 0 h 153"/>
                  <a:gd name="T52" fmla="*/ 20 w 97"/>
                  <a:gd name="T53" fmla="*/ 0 h 153"/>
                  <a:gd name="T54" fmla="*/ 16 w 97"/>
                  <a:gd name="T55" fmla="*/ 0 h 153"/>
                  <a:gd name="T56" fmla="*/ 12 w 97"/>
                  <a:gd name="T57" fmla="*/ 0 h 153"/>
                  <a:gd name="T58" fmla="*/ 8 w 97"/>
                  <a:gd name="T59" fmla="*/ 0 h 153"/>
                  <a:gd name="T60" fmla="*/ 4 w 97"/>
                  <a:gd name="T61" fmla="*/ 0 h 153"/>
                  <a:gd name="T62" fmla="*/ 0 w 97"/>
                  <a:gd name="T63" fmla="*/ 0 h 153"/>
                  <a:gd name="T64" fmla="*/ 42 w 97"/>
                  <a:gd name="T65" fmla="*/ 100 h 153"/>
                  <a:gd name="T66" fmla="*/ 16 w 97"/>
                  <a:gd name="T67" fmla="*/ 153 h 153"/>
                  <a:gd name="T68" fmla="*/ 20 w 97"/>
                  <a:gd name="T69" fmla="*/ 153 h 153"/>
                  <a:gd name="T70" fmla="*/ 24 w 97"/>
                  <a:gd name="T71" fmla="*/ 153 h 153"/>
                  <a:gd name="T72" fmla="*/ 28 w 97"/>
                  <a:gd name="T73" fmla="*/ 153 h 153"/>
                  <a:gd name="T74" fmla="*/ 33 w 97"/>
                  <a:gd name="T75" fmla="*/ 153 h 153"/>
                  <a:gd name="T76" fmla="*/ 37 w 97"/>
                  <a:gd name="T77" fmla="*/ 141 h 153"/>
                  <a:gd name="T78" fmla="*/ 41 w 97"/>
                  <a:gd name="T79" fmla="*/ 130 h 153"/>
                  <a:gd name="T80" fmla="*/ 46 w 97"/>
                  <a:gd name="T81" fmla="*/ 118 h 153"/>
                  <a:gd name="T82" fmla="*/ 52 w 97"/>
                  <a:gd name="T83" fmla="*/ 105 h 153"/>
                  <a:gd name="T84" fmla="*/ 57 w 97"/>
                  <a:gd name="T85" fmla="*/ 92 h 153"/>
                  <a:gd name="T86" fmla="*/ 63 w 97"/>
                  <a:gd name="T87" fmla="*/ 77 h 153"/>
                  <a:gd name="T88" fmla="*/ 70 w 97"/>
                  <a:gd name="T89" fmla="*/ 63 h 153"/>
                  <a:gd name="T90" fmla="*/ 76 w 97"/>
                  <a:gd name="T91" fmla="*/ 48 h 153"/>
                  <a:gd name="T92" fmla="*/ 97 w 97"/>
                  <a:gd name="T93" fmla="*/ 0 h 153"/>
                  <a:gd name="T94" fmla="*/ 96 w 97"/>
                  <a:gd name="T95" fmla="*/ 0 h 153"/>
                  <a:gd name="T96" fmla="*/ 93 w 97"/>
                  <a:gd name="T97"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97" h="153">
                    <a:moveTo>
                      <a:pt x="93" y="0"/>
                    </a:moveTo>
                    <a:lnTo>
                      <a:pt x="91" y="0"/>
                    </a:lnTo>
                    <a:lnTo>
                      <a:pt x="88" y="0"/>
                    </a:lnTo>
                    <a:lnTo>
                      <a:pt x="87" y="0"/>
                    </a:lnTo>
                    <a:lnTo>
                      <a:pt x="84" y="0"/>
                    </a:lnTo>
                    <a:lnTo>
                      <a:pt x="83" y="0"/>
                    </a:lnTo>
                    <a:lnTo>
                      <a:pt x="80" y="0"/>
                    </a:lnTo>
                    <a:lnTo>
                      <a:pt x="76" y="11"/>
                    </a:lnTo>
                    <a:lnTo>
                      <a:pt x="72" y="21"/>
                    </a:lnTo>
                    <a:lnTo>
                      <a:pt x="68" y="32"/>
                    </a:lnTo>
                    <a:lnTo>
                      <a:pt x="64" y="44"/>
                    </a:lnTo>
                    <a:lnTo>
                      <a:pt x="56" y="65"/>
                    </a:lnTo>
                    <a:lnTo>
                      <a:pt x="55" y="62"/>
                    </a:lnTo>
                    <a:lnTo>
                      <a:pt x="53" y="59"/>
                    </a:lnTo>
                    <a:lnTo>
                      <a:pt x="52" y="55"/>
                    </a:lnTo>
                    <a:lnTo>
                      <a:pt x="49" y="50"/>
                    </a:lnTo>
                    <a:lnTo>
                      <a:pt x="47" y="42"/>
                    </a:lnTo>
                    <a:lnTo>
                      <a:pt x="44" y="35"/>
                    </a:lnTo>
                    <a:lnTo>
                      <a:pt x="41" y="28"/>
                    </a:lnTo>
                    <a:lnTo>
                      <a:pt x="39" y="21"/>
                    </a:lnTo>
                    <a:lnTo>
                      <a:pt x="36" y="15"/>
                    </a:lnTo>
                    <a:lnTo>
                      <a:pt x="35" y="9"/>
                    </a:lnTo>
                    <a:lnTo>
                      <a:pt x="33" y="4"/>
                    </a:lnTo>
                    <a:lnTo>
                      <a:pt x="32" y="0"/>
                    </a:lnTo>
                    <a:lnTo>
                      <a:pt x="28" y="0"/>
                    </a:lnTo>
                    <a:lnTo>
                      <a:pt x="24" y="0"/>
                    </a:lnTo>
                    <a:lnTo>
                      <a:pt x="20" y="0"/>
                    </a:lnTo>
                    <a:lnTo>
                      <a:pt x="16" y="0"/>
                    </a:lnTo>
                    <a:lnTo>
                      <a:pt x="12" y="0"/>
                    </a:lnTo>
                    <a:lnTo>
                      <a:pt x="8" y="0"/>
                    </a:lnTo>
                    <a:lnTo>
                      <a:pt x="4" y="0"/>
                    </a:lnTo>
                    <a:lnTo>
                      <a:pt x="0" y="0"/>
                    </a:lnTo>
                    <a:lnTo>
                      <a:pt x="42" y="100"/>
                    </a:lnTo>
                    <a:lnTo>
                      <a:pt x="16" y="153"/>
                    </a:lnTo>
                    <a:lnTo>
                      <a:pt x="20" y="153"/>
                    </a:lnTo>
                    <a:lnTo>
                      <a:pt x="24" y="153"/>
                    </a:lnTo>
                    <a:lnTo>
                      <a:pt x="28" y="153"/>
                    </a:lnTo>
                    <a:lnTo>
                      <a:pt x="33" y="153"/>
                    </a:lnTo>
                    <a:lnTo>
                      <a:pt x="37" y="141"/>
                    </a:lnTo>
                    <a:lnTo>
                      <a:pt x="41" y="130"/>
                    </a:lnTo>
                    <a:lnTo>
                      <a:pt x="46" y="118"/>
                    </a:lnTo>
                    <a:lnTo>
                      <a:pt x="52" y="105"/>
                    </a:lnTo>
                    <a:lnTo>
                      <a:pt x="57" y="92"/>
                    </a:lnTo>
                    <a:lnTo>
                      <a:pt x="63" y="77"/>
                    </a:lnTo>
                    <a:lnTo>
                      <a:pt x="70" y="63"/>
                    </a:lnTo>
                    <a:lnTo>
                      <a:pt x="76" y="48"/>
                    </a:lnTo>
                    <a:lnTo>
                      <a:pt x="97" y="0"/>
                    </a:lnTo>
                    <a:lnTo>
                      <a:pt x="96" y="0"/>
                    </a:lnTo>
                    <a:lnTo>
                      <a:pt x="93" y="0"/>
                    </a:lnTo>
                    <a:close/>
                  </a:path>
                </a:pathLst>
              </a:custGeom>
              <a:solidFill>
                <a:srgbClr val="00468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1" name="iş1îḓê"/>
              <p:cNvSpPr/>
              <p:nvPr userDrawn="1"/>
            </p:nvSpPr>
            <p:spPr bwMode="auto">
              <a:xfrm>
                <a:off x="8050213" y="4102101"/>
                <a:ext cx="165100" cy="163513"/>
              </a:xfrm>
              <a:custGeom>
                <a:avLst/>
                <a:gdLst>
                  <a:gd name="T0" fmla="*/ 101 w 104"/>
                  <a:gd name="T1" fmla="*/ 34 h 103"/>
                  <a:gd name="T2" fmla="*/ 97 w 104"/>
                  <a:gd name="T3" fmla="*/ 25 h 103"/>
                  <a:gd name="T4" fmla="*/ 92 w 104"/>
                  <a:gd name="T5" fmla="*/ 17 h 103"/>
                  <a:gd name="T6" fmla="*/ 86 w 104"/>
                  <a:gd name="T7" fmla="*/ 10 h 103"/>
                  <a:gd name="T8" fmla="*/ 78 w 104"/>
                  <a:gd name="T9" fmla="*/ 6 h 103"/>
                  <a:gd name="T10" fmla="*/ 68 w 104"/>
                  <a:gd name="T11" fmla="*/ 2 h 103"/>
                  <a:gd name="T12" fmla="*/ 58 w 104"/>
                  <a:gd name="T13" fmla="*/ 1 h 103"/>
                  <a:gd name="T14" fmla="*/ 46 w 104"/>
                  <a:gd name="T15" fmla="*/ 1 h 103"/>
                  <a:gd name="T16" fmla="*/ 35 w 104"/>
                  <a:gd name="T17" fmla="*/ 2 h 103"/>
                  <a:gd name="T18" fmla="*/ 26 w 104"/>
                  <a:gd name="T19" fmla="*/ 6 h 103"/>
                  <a:gd name="T20" fmla="*/ 18 w 104"/>
                  <a:gd name="T21" fmla="*/ 12 h 103"/>
                  <a:gd name="T22" fmla="*/ 12 w 104"/>
                  <a:gd name="T23" fmla="*/ 18 h 103"/>
                  <a:gd name="T24" fmla="*/ 6 w 104"/>
                  <a:gd name="T25" fmla="*/ 27 h 103"/>
                  <a:gd name="T26" fmla="*/ 3 w 104"/>
                  <a:gd name="T27" fmla="*/ 37 h 103"/>
                  <a:gd name="T28" fmla="*/ 1 w 104"/>
                  <a:gd name="T29" fmla="*/ 48 h 103"/>
                  <a:gd name="T30" fmla="*/ 1 w 104"/>
                  <a:gd name="T31" fmla="*/ 61 h 103"/>
                  <a:gd name="T32" fmla="*/ 3 w 104"/>
                  <a:gd name="T33" fmla="*/ 71 h 103"/>
                  <a:gd name="T34" fmla="*/ 6 w 104"/>
                  <a:gd name="T35" fmla="*/ 80 h 103"/>
                  <a:gd name="T36" fmla="*/ 12 w 104"/>
                  <a:gd name="T37" fmla="*/ 87 h 103"/>
                  <a:gd name="T38" fmla="*/ 18 w 104"/>
                  <a:gd name="T39" fmla="*/ 94 h 103"/>
                  <a:gd name="T40" fmla="*/ 26 w 104"/>
                  <a:gd name="T41" fmla="*/ 98 h 103"/>
                  <a:gd name="T42" fmla="*/ 35 w 104"/>
                  <a:gd name="T43" fmla="*/ 102 h 103"/>
                  <a:gd name="T44" fmla="*/ 46 w 104"/>
                  <a:gd name="T45" fmla="*/ 103 h 103"/>
                  <a:gd name="T46" fmla="*/ 58 w 104"/>
                  <a:gd name="T47" fmla="*/ 103 h 103"/>
                  <a:gd name="T48" fmla="*/ 68 w 104"/>
                  <a:gd name="T49" fmla="*/ 102 h 103"/>
                  <a:gd name="T50" fmla="*/ 78 w 104"/>
                  <a:gd name="T51" fmla="*/ 98 h 103"/>
                  <a:gd name="T52" fmla="*/ 86 w 104"/>
                  <a:gd name="T53" fmla="*/ 92 h 103"/>
                  <a:gd name="T54" fmla="*/ 92 w 104"/>
                  <a:gd name="T55" fmla="*/ 86 h 103"/>
                  <a:gd name="T56" fmla="*/ 97 w 104"/>
                  <a:gd name="T57" fmla="*/ 78 h 103"/>
                  <a:gd name="T58" fmla="*/ 101 w 104"/>
                  <a:gd name="T59" fmla="*/ 68 h 103"/>
                  <a:gd name="T60" fmla="*/ 103 w 104"/>
                  <a:gd name="T61" fmla="*/ 56 h 103"/>
                  <a:gd name="T62" fmla="*/ 103 w 104"/>
                  <a:gd name="T63" fmla="*/ 44 h 103"/>
                  <a:gd name="T64" fmla="*/ 72 w 104"/>
                  <a:gd name="T65" fmla="*/ 58 h 103"/>
                  <a:gd name="T66" fmla="*/ 70 w 104"/>
                  <a:gd name="T67" fmla="*/ 72 h 103"/>
                  <a:gd name="T68" fmla="*/ 68 w 104"/>
                  <a:gd name="T69" fmla="*/ 79 h 103"/>
                  <a:gd name="T70" fmla="*/ 65 w 104"/>
                  <a:gd name="T71" fmla="*/ 86 h 103"/>
                  <a:gd name="T72" fmla="*/ 62 w 104"/>
                  <a:gd name="T73" fmla="*/ 91 h 103"/>
                  <a:gd name="T74" fmla="*/ 58 w 104"/>
                  <a:gd name="T75" fmla="*/ 94 h 103"/>
                  <a:gd name="T76" fmla="*/ 54 w 104"/>
                  <a:gd name="T77" fmla="*/ 95 h 103"/>
                  <a:gd name="T78" fmla="*/ 49 w 104"/>
                  <a:gd name="T79" fmla="*/ 95 h 103"/>
                  <a:gd name="T80" fmla="*/ 45 w 104"/>
                  <a:gd name="T81" fmla="*/ 94 h 103"/>
                  <a:gd name="T82" fmla="*/ 41 w 104"/>
                  <a:gd name="T83" fmla="*/ 91 h 103"/>
                  <a:gd name="T84" fmla="*/ 38 w 104"/>
                  <a:gd name="T85" fmla="*/ 87 h 103"/>
                  <a:gd name="T86" fmla="*/ 36 w 104"/>
                  <a:gd name="T87" fmla="*/ 83 h 103"/>
                  <a:gd name="T88" fmla="*/ 33 w 104"/>
                  <a:gd name="T89" fmla="*/ 75 h 103"/>
                  <a:gd name="T90" fmla="*/ 32 w 104"/>
                  <a:gd name="T91" fmla="*/ 68 h 103"/>
                  <a:gd name="T92" fmla="*/ 32 w 104"/>
                  <a:gd name="T93" fmla="*/ 59 h 103"/>
                  <a:gd name="T94" fmla="*/ 32 w 104"/>
                  <a:gd name="T95" fmla="*/ 49 h 103"/>
                  <a:gd name="T96" fmla="*/ 32 w 104"/>
                  <a:gd name="T97" fmla="*/ 38 h 103"/>
                  <a:gd name="T98" fmla="*/ 33 w 104"/>
                  <a:gd name="T99" fmla="*/ 30 h 103"/>
                  <a:gd name="T100" fmla="*/ 36 w 104"/>
                  <a:gd name="T101" fmla="*/ 23 h 103"/>
                  <a:gd name="T102" fmla="*/ 38 w 104"/>
                  <a:gd name="T103" fmla="*/ 18 h 103"/>
                  <a:gd name="T104" fmla="*/ 41 w 104"/>
                  <a:gd name="T105" fmla="*/ 14 h 103"/>
                  <a:gd name="T106" fmla="*/ 46 w 104"/>
                  <a:gd name="T107" fmla="*/ 10 h 103"/>
                  <a:gd name="T108" fmla="*/ 50 w 104"/>
                  <a:gd name="T109" fmla="*/ 9 h 103"/>
                  <a:gd name="T110" fmla="*/ 55 w 104"/>
                  <a:gd name="T111" fmla="*/ 9 h 103"/>
                  <a:gd name="T112" fmla="*/ 60 w 104"/>
                  <a:gd name="T113" fmla="*/ 10 h 103"/>
                  <a:gd name="T114" fmla="*/ 63 w 104"/>
                  <a:gd name="T115" fmla="*/ 13 h 103"/>
                  <a:gd name="T116" fmla="*/ 66 w 104"/>
                  <a:gd name="T117" fmla="*/ 16 h 103"/>
                  <a:gd name="T118" fmla="*/ 68 w 104"/>
                  <a:gd name="T119" fmla="*/ 22 h 103"/>
                  <a:gd name="T120" fmla="*/ 70 w 104"/>
                  <a:gd name="T121" fmla="*/ 27 h 103"/>
                  <a:gd name="T122" fmla="*/ 72 w 104"/>
                  <a:gd name="T123" fmla="*/ 38 h 103"/>
                  <a:gd name="T124" fmla="*/ 72 w 104"/>
                  <a:gd name="T125" fmla="*/ 5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4" h="103">
                    <a:moveTo>
                      <a:pt x="102" y="38"/>
                    </a:moveTo>
                    <a:lnTo>
                      <a:pt x="101" y="34"/>
                    </a:lnTo>
                    <a:lnTo>
                      <a:pt x="100" y="29"/>
                    </a:lnTo>
                    <a:lnTo>
                      <a:pt x="97" y="25"/>
                    </a:lnTo>
                    <a:lnTo>
                      <a:pt x="95" y="21"/>
                    </a:lnTo>
                    <a:lnTo>
                      <a:pt x="92" y="17"/>
                    </a:lnTo>
                    <a:lnTo>
                      <a:pt x="89" y="14"/>
                    </a:lnTo>
                    <a:lnTo>
                      <a:pt x="86" y="10"/>
                    </a:lnTo>
                    <a:lnTo>
                      <a:pt x="82" y="8"/>
                    </a:lnTo>
                    <a:lnTo>
                      <a:pt x="78" y="6"/>
                    </a:lnTo>
                    <a:lnTo>
                      <a:pt x="74" y="4"/>
                    </a:lnTo>
                    <a:lnTo>
                      <a:pt x="68" y="2"/>
                    </a:lnTo>
                    <a:lnTo>
                      <a:pt x="64" y="1"/>
                    </a:lnTo>
                    <a:lnTo>
                      <a:pt x="58" y="1"/>
                    </a:lnTo>
                    <a:lnTo>
                      <a:pt x="52" y="0"/>
                    </a:lnTo>
                    <a:lnTo>
                      <a:pt x="46" y="1"/>
                    </a:lnTo>
                    <a:lnTo>
                      <a:pt x="40" y="1"/>
                    </a:lnTo>
                    <a:lnTo>
                      <a:pt x="35" y="2"/>
                    </a:lnTo>
                    <a:lnTo>
                      <a:pt x="30" y="4"/>
                    </a:lnTo>
                    <a:lnTo>
                      <a:pt x="26" y="6"/>
                    </a:lnTo>
                    <a:lnTo>
                      <a:pt x="21" y="9"/>
                    </a:lnTo>
                    <a:lnTo>
                      <a:pt x="18" y="12"/>
                    </a:lnTo>
                    <a:lnTo>
                      <a:pt x="14" y="14"/>
                    </a:lnTo>
                    <a:lnTo>
                      <a:pt x="12" y="18"/>
                    </a:lnTo>
                    <a:lnTo>
                      <a:pt x="8" y="22"/>
                    </a:lnTo>
                    <a:lnTo>
                      <a:pt x="6" y="27"/>
                    </a:lnTo>
                    <a:lnTo>
                      <a:pt x="4" y="31"/>
                    </a:lnTo>
                    <a:lnTo>
                      <a:pt x="3" y="37"/>
                    </a:lnTo>
                    <a:lnTo>
                      <a:pt x="2" y="42"/>
                    </a:lnTo>
                    <a:lnTo>
                      <a:pt x="1" y="48"/>
                    </a:lnTo>
                    <a:lnTo>
                      <a:pt x="0" y="55"/>
                    </a:lnTo>
                    <a:lnTo>
                      <a:pt x="1" y="61"/>
                    </a:lnTo>
                    <a:lnTo>
                      <a:pt x="2" y="66"/>
                    </a:lnTo>
                    <a:lnTo>
                      <a:pt x="3" y="71"/>
                    </a:lnTo>
                    <a:lnTo>
                      <a:pt x="4" y="75"/>
                    </a:lnTo>
                    <a:lnTo>
                      <a:pt x="6" y="80"/>
                    </a:lnTo>
                    <a:lnTo>
                      <a:pt x="8" y="84"/>
                    </a:lnTo>
                    <a:lnTo>
                      <a:pt x="12" y="87"/>
                    </a:lnTo>
                    <a:lnTo>
                      <a:pt x="14" y="91"/>
                    </a:lnTo>
                    <a:lnTo>
                      <a:pt x="18" y="94"/>
                    </a:lnTo>
                    <a:lnTo>
                      <a:pt x="21" y="96"/>
                    </a:lnTo>
                    <a:lnTo>
                      <a:pt x="26" y="98"/>
                    </a:lnTo>
                    <a:lnTo>
                      <a:pt x="30" y="100"/>
                    </a:lnTo>
                    <a:lnTo>
                      <a:pt x="35" y="102"/>
                    </a:lnTo>
                    <a:lnTo>
                      <a:pt x="40" y="103"/>
                    </a:lnTo>
                    <a:lnTo>
                      <a:pt x="46" y="103"/>
                    </a:lnTo>
                    <a:lnTo>
                      <a:pt x="52" y="103"/>
                    </a:lnTo>
                    <a:lnTo>
                      <a:pt x="58" y="103"/>
                    </a:lnTo>
                    <a:lnTo>
                      <a:pt x="64" y="103"/>
                    </a:lnTo>
                    <a:lnTo>
                      <a:pt x="68" y="102"/>
                    </a:lnTo>
                    <a:lnTo>
                      <a:pt x="74" y="99"/>
                    </a:lnTo>
                    <a:lnTo>
                      <a:pt x="78" y="98"/>
                    </a:lnTo>
                    <a:lnTo>
                      <a:pt x="82" y="95"/>
                    </a:lnTo>
                    <a:lnTo>
                      <a:pt x="86" y="92"/>
                    </a:lnTo>
                    <a:lnTo>
                      <a:pt x="89" y="90"/>
                    </a:lnTo>
                    <a:lnTo>
                      <a:pt x="92" y="86"/>
                    </a:lnTo>
                    <a:lnTo>
                      <a:pt x="95" y="82"/>
                    </a:lnTo>
                    <a:lnTo>
                      <a:pt x="97" y="78"/>
                    </a:lnTo>
                    <a:lnTo>
                      <a:pt x="100" y="73"/>
                    </a:lnTo>
                    <a:lnTo>
                      <a:pt x="101" y="68"/>
                    </a:lnTo>
                    <a:lnTo>
                      <a:pt x="102" y="63"/>
                    </a:lnTo>
                    <a:lnTo>
                      <a:pt x="103" y="56"/>
                    </a:lnTo>
                    <a:lnTo>
                      <a:pt x="104" y="50"/>
                    </a:lnTo>
                    <a:lnTo>
                      <a:pt x="103" y="44"/>
                    </a:lnTo>
                    <a:lnTo>
                      <a:pt x="102" y="38"/>
                    </a:lnTo>
                    <a:close/>
                    <a:moveTo>
                      <a:pt x="72" y="58"/>
                    </a:moveTo>
                    <a:lnTo>
                      <a:pt x="71" y="68"/>
                    </a:lnTo>
                    <a:lnTo>
                      <a:pt x="70" y="72"/>
                    </a:lnTo>
                    <a:lnTo>
                      <a:pt x="68" y="76"/>
                    </a:lnTo>
                    <a:lnTo>
                      <a:pt x="68" y="79"/>
                    </a:lnTo>
                    <a:lnTo>
                      <a:pt x="67" y="83"/>
                    </a:lnTo>
                    <a:lnTo>
                      <a:pt x="65" y="86"/>
                    </a:lnTo>
                    <a:lnTo>
                      <a:pt x="64" y="88"/>
                    </a:lnTo>
                    <a:lnTo>
                      <a:pt x="62" y="91"/>
                    </a:lnTo>
                    <a:lnTo>
                      <a:pt x="60" y="92"/>
                    </a:lnTo>
                    <a:lnTo>
                      <a:pt x="58" y="94"/>
                    </a:lnTo>
                    <a:lnTo>
                      <a:pt x="56" y="95"/>
                    </a:lnTo>
                    <a:lnTo>
                      <a:pt x="54" y="95"/>
                    </a:lnTo>
                    <a:lnTo>
                      <a:pt x="52" y="95"/>
                    </a:lnTo>
                    <a:lnTo>
                      <a:pt x="49" y="95"/>
                    </a:lnTo>
                    <a:lnTo>
                      <a:pt x="47" y="95"/>
                    </a:lnTo>
                    <a:lnTo>
                      <a:pt x="45" y="94"/>
                    </a:lnTo>
                    <a:lnTo>
                      <a:pt x="43" y="93"/>
                    </a:lnTo>
                    <a:lnTo>
                      <a:pt x="41" y="91"/>
                    </a:lnTo>
                    <a:lnTo>
                      <a:pt x="40" y="90"/>
                    </a:lnTo>
                    <a:lnTo>
                      <a:pt x="38" y="87"/>
                    </a:lnTo>
                    <a:lnTo>
                      <a:pt x="36" y="85"/>
                    </a:lnTo>
                    <a:lnTo>
                      <a:pt x="36" y="83"/>
                    </a:lnTo>
                    <a:lnTo>
                      <a:pt x="35" y="79"/>
                    </a:lnTo>
                    <a:lnTo>
                      <a:pt x="33" y="75"/>
                    </a:lnTo>
                    <a:lnTo>
                      <a:pt x="33" y="72"/>
                    </a:lnTo>
                    <a:lnTo>
                      <a:pt x="32" y="68"/>
                    </a:lnTo>
                    <a:lnTo>
                      <a:pt x="32" y="63"/>
                    </a:lnTo>
                    <a:lnTo>
                      <a:pt x="32" y="59"/>
                    </a:lnTo>
                    <a:lnTo>
                      <a:pt x="32" y="54"/>
                    </a:lnTo>
                    <a:lnTo>
                      <a:pt x="32" y="49"/>
                    </a:lnTo>
                    <a:lnTo>
                      <a:pt x="32" y="43"/>
                    </a:lnTo>
                    <a:lnTo>
                      <a:pt x="32" y="38"/>
                    </a:lnTo>
                    <a:lnTo>
                      <a:pt x="33" y="34"/>
                    </a:lnTo>
                    <a:lnTo>
                      <a:pt x="33" y="30"/>
                    </a:lnTo>
                    <a:lnTo>
                      <a:pt x="35" y="27"/>
                    </a:lnTo>
                    <a:lnTo>
                      <a:pt x="36" y="23"/>
                    </a:lnTo>
                    <a:lnTo>
                      <a:pt x="37" y="21"/>
                    </a:lnTo>
                    <a:lnTo>
                      <a:pt x="38" y="18"/>
                    </a:lnTo>
                    <a:lnTo>
                      <a:pt x="40" y="16"/>
                    </a:lnTo>
                    <a:lnTo>
                      <a:pt x="41" y="14"/>
                    </a:lnTo>
                    <a:lnTo>
                      <a:pt x="44" y="12"/>
                    </a:lnTo>
                    <a:lnTo>
                      <a:pt x="46" y="10"/>
                    </a:lnTo>
                    <a:lnTo>
                      <a:pt x="48" y="10"/>
                    </a:lnTo>
                    <a:lnTo>
                      <a:pt x="50" y="9"/>
                    </a:lnTo>
                    <a:lnTo>
                      <a:pt x="52" y="9"/>
                    </a:lnTo>
                    <a:lnTo>
                      <a:pt x="55" y="9"/>
                    </a:lnTo>
                    <a:lnTo>
                      <a:pt x="57" y="10"/>
                    </a:lnTo>
                    <a:lnTo>
                      <a:pt x="60" y="10"/>
                    </a:lnTo>
                    <a:lnTo>
                      <a:pt x="61" y="11"/>
                    </a:lnTo>
                    <a:lnTo>
                      <a:pt x="63" y="13"/>
                    </a:lnTo>
                    <a:lnTo>
                      <a:pt x="64" y="14"/>
                    </a:lnTo>
                    <a:lnTo>
                      <a:pt x="66" y="16"/>
                    </a:lnTo>
                    <a:lnTo>
                      <a:pt x="67" y="18"/>
                    </a:lnTo>
                    <a:lnTo>
                      <a:pt x="68" y="22"/>
                    </a:lnTo>
                    <a:lnTo>
                      <a:pt x="69" y="24"/>
                    </a:lnTo>
                    <a:lnTo>
                      <a:pt x="70" y="27"/>
                    </a:lnTo>
                    <a:lnTo>
                      <a:pt x="71" y="30"/>
                    </a:lnTo>
                    <a:lnTo>
                      <a:pt x="72" y="38"/>
                    </a:lnTo>
                    <a:lnTo>
                      <a:pt x="72" y="47"/>
                    </a:lnTo>
                    <a:lnTo>
                      <a:pt x="72" y="58"/>
                    </a:lnTo>
                    <a:close/>
                  </a:path>
                </a:pathLst>
              </a:custGeom>
              <a:solidFill>
                <a:srgbClr val="00468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2" name="iṧlïdê"/>
              <p:cNvSpPr/>
              <p:nvPr userDrawn="1"/>
            </p:nvSpPr>
            <p:spPr bwMode="auto">
              <a:xfrm>
                <a:off x="8245476" y="4013201"/>
                <a:ext cx="111125" cy="250825"/>
              </a:xfrm>
              <a:custGeom>
                <a:avLst/>
                <a:gdLst>
                  <a:gd name="T0" fmla="*/ 70 w 70"/>
                  <a:gd name="T1" fmla="*/ 2 h 158"/>
                  <a:gd name="T2" fmla="*/ 63 w 70"/>
                  <a:gd name="T3" fmla="*/ 0 h 158"/>
                  <a:gd name="T4" fmla="*/ 56 w 70"/>
                  <a:gd name="T5" fmla="*/ 1 h 158"/>
                  <a:gd name="T6" fmla="*/ 50 w 70"/>
                  <a:gd name="T7" fmla="*/ 2 h 158"/>
                  <a:gd name="T8" fmla="*/ 44 w 70"/>
                  <a:gd name="T9" fmla="*/ 4 h 158"/>
                  <a:gd name="T10" fmla="*/ 39 w 70"/>
                  <a:gd name="T11" fmla="*/ 7 h 158"/>
                  <a:gd name="T12" fmla="*/ 34 w 70"/>
                  <a:gd name="T13" fmla="*/ 11 h 158"/>
                  <a:gd name="T14" fmla="*/ 30 w 70"/>
                  <a:gd name="T15" fmla="*/ 17 h 158"/>
                  <a:gd name="T16" fmla="*/ 27 w 70"/>
                  <a:gd name="T17" fmla="*/ 23 h 158"/>
                  <a:gd name="T18" fmla="*/ 23 w 70"/>
                  <a:gd name="T19" fmla="*/ 30 h 158"/>
                  <a:gd name="T20" fmla="*/ 20 w 70"/>
                  <a:gd name="T21" fmla="*/ 38 h 158"/>
                  <a:gd name="T22" fmla="*/ 18 w 70"/>
                  <a:gd name="T23" fmla="*/ 48 h 158"/>
                  <a:gd name="T24" fmla="*/ 16 w 70"/>
                  <a:gd name="T25" fmla="*/ 58 h 158"/>
                  <a:gd name="T26" fmla="*/ 1 w 70"/>
                  <a:gd name="T27" fmla="*/ 61 h 158"/>
                  <a:gd name="T28" fmla="*/ 1 w 70"/>
                  <a:gd name="T29" fmla="*/ 68 h 158"/>
                  <a:gd name="T30" fmla="*/ 16 w 70"/>
                  <a:gd name="T31" fmla="*/ 71 h 158"/>
                  <a:gd name="T32" fmla="*/ 19 w 70"/>
                  <a:gd name="T33" fmla="*/ 158 h 158"/>
                  <a:gd name="T34" fmla="*/ 27 w 70"/>
                  <a:gd name="T35" fmla="*/ 158 h 158"/>
                  <a:gd name="T36" fmla="*/ 34 w 70"/>
                  <a:gd name="T37" fmla="*/ 158 h 158"/>
                  <a:gd name="T38" fmla="*/ 42 w 70"/>
                  <a:gd name="T39" fmla="*/ 158 h 158"/>
                  <a:gd name="T40" fmla="*/ 46 w 70"/>
                  <a:gd name="T41" fmla="*/ 71 h 158"/>
                  <a:gd name="T42" fmla="*/ 64 w 70"/>
                  <a:gd name="T43" fmla="*/ 68 h 158"/>
                  <a:gd name="T44" fmla="*/ 64 w 70"/>
                  <a:gd name="T45" fmla="*/ 61 h 158"/>
                  <a:gd name="T46" fmla="*/ 44 w 70"/>
                  <a:gd name="T47" fmla="*/ 58 h 158"/>
                  <a:gd name="T48" fmla="*/ 40 w 70"/>
                  <a:gd name="T49" fmla="*/ 50 h 158"/>
                  <a:gd name="T50" fmla="*/ 37 w 70"/>
                  <a:gd name="T51" fmla="*/ 42 h 158"/>
                  <a:gd name="T52" fmla="*/ 35 w 70"/>
                  <a:gd name="T53" fmla="*/ 36 h 158"/>
                  <a:gd name="T54" fmla="*/ 34 w 70"/>
                  <a:gd name="T55" fmla="*/ 30 h 158"/>
                  <a:gd name="T56" fmla="*/ 35 w 70"/>
                  <a:gd name="T57" fmla="*/ 27 h 158"/>
                  <a:gd name="T58" fmla="*/ 37 w 70"/>
                  <a:gd name="T59" fmla="*/ 26 h 158"/>
                  <a:gd name="T60" fmla="*/ 38 w 70"/>
                  <a:gd name="T61" fmla="*/ 25 h 158"/>
                  <a:gd name="T62" fmla="*/ 41 w 70"/>
                  <a:gd name="T63" fmla="*/ 24 h 158"/>
                  <a:gd name="T64" fmla="*/ 48 w 70"/>
                  <a:gd name="T65" fmla="*/ 23 h 158"/>
                  <a:gd name="T66" fmla="*/ 58 w 70"/>
                  <a:gd name="T67" fmla="*/ 25 h 158"/>
                  <a:gd name="T68" fmla="*/ 66 w 70"/>
                  <a:gd name="T69" fmla="*/ 29 h 158"/>
                  <a:gd name="T70" fmla="*/ 69 w 70"/>
                  <a:gd name="T71" fmla="*/ 22 h 158"/>
                  <a:gd name="T72" fmla="*/ 70 w 70"/>
                  <a:gd name="T73" fmla="*/ 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 h="158">
                    <a:moveTo>
                      <a:pt x="70" y="8"/>
                    </a:moveTo>
                    <a:lnTo>
                      <a:pt x="70" y="2"/>
                    </a:lnTo>
                    <a:lnTo>
                      <a:pt x="66" y="1"/>
                    </a:lnTo>
                    <a:lnTo>
                      <a:pt x="63" y="0"/>
                    </a:lnTo>
                    <a:lnTo>
                      <a:pt x="59" y="0"/>
                    </a:lnTo>
                    <a:lnTo>
                      <a:pt x="56" y="1"/>
                    </a:lnTo>
                    <a:lnTo>
                      <a:pt x="53" y="1"/>
                    </a:lnTo>
                    <a:lnTo>
                      <a:pt x="50" y="2"/>
                    </a:lnTo>
                    <a:lnTo>
                      <a:pt x="47" y="2"/>
                    </a:lnTo>
                    <a:lnTo>
                      <a:pt x="44" y="4"/>
                    </a:lnTo>
                    <a:lnTo>
                      <a:pt x="42" y="6"/>
                    </a:lnTo>
                    <a:lnTo>
                      <a:pt x="39" y="7"/>
                    </a:lnTo>
                    <a:lnTo>
                      <a:pt x="37" y="9"/>
                    </a:lnTo>
                    <a:lnTo>
                      <a:pt x="34" y="11"/>
                    </a:lnTo>
                    <a:lnTo>
                      <a:pt x="33" y="14"/>
                    </a:lnTo>
                    <a:lnTo>
                      <a:pt x="30" y="17"/>
                    </a:lnTo>
                    <a:lnTo>
                      <a:pt x="29" y="20"/>
                    </a:lnTo>
                    <a:lnTo>
                      <a:pt x="27" y="23"/>
                    </a:lnTo>
                    <a:lnTo>
                      <a:pt x="25" y="27"/>
                    </a:lnTo>
                    <a:lnTo>
                      <a:pt x="23" y="30"/>
                    </a:lnTo>
                    <a:lnTo>
                      <a:pt x="22" y="34"/>
                    </a:lnTo>
                    <a:lnTo>
                      <a:pt x="20" y="38"/>
                    </a:lnTo>
                    <a:lnTo>
                      <a:pt x="18" y="43"/>
                    </a:lnTo>
                    <a:lnTo>
                      <a:pt x="18" y="48"/>
                    </a:lnTo>
                    <a:lnTo>
                      <a:pt x="17" y="53"/>
                    </a:lnTo>
                    <a:lnTo>
                      <a:pt x="16" y="58"/>
                    </a:lnTo>
                    <a:lnTo>
                      <a:pt x="0" y="58"/>
                    </a:lnTo>
                    <a:lnTo>
                      <a:pt x="1" y="61"/>
                    </a:lnTo>
                    <a:lnTo>
                      <a:pt x="1" y="65"/>
                    </a:lnTo>
                    <a:lnTo>
                      <a:pt x="1" y="68"/>
                    </a:lnTo>
                    <a:lnTo>
                      <a:pt x="0" y="71"/>
                    </a:lnTo>
                    <a:lnTo>
                      <a:pt x="16" y="71"/>
                    </a:lnTo>
                    <a:lnTo>
                      <a:pt x="16" y="158"/>
                    </a:lnTo>
                    <a:lnTo>
                      <a:pt x="19" y="158"/>
                    </a:lnTo>
                    <a:lnTo>
                      <a:pt x="23" y="158"/>
                    </a:lnTo>
                    <a:lnTo>
                      <a:pt x="27" y="158"/>
                    </a:lnTo>
                    <a:lnTo>
                      <a:pt x="30" y="158"/>
                    </a:lnTo>
                    <a:lnTo>
                      <a:pt x="34" y="158"/>
                    </a:lnTo>
                    <a:lnTo>
                      <a:pt x="38" y="158"/>
                    </a:lnTo>
                    <a:lnTo>
                      <a:pt x="42" y="158"/>
                    </a:lnTo>
                    <a:lnTo>
                      <a:pt x="46" y="158"/>
                    </a:lnTo>
                    <a:lnTo>
                      <a:pt x="46" y="71"/>
                    </a:lnTo>
                    <a:lnTo>
                      <a:pt x="65" y="71"/>
                    </a:lnTo>
                    <a:lnTo>
                      <a:pt x="64" y="68"/>
                    </a:lnTo>
                    <a:lnTo>
                      <a:pt x="64" y="65"/>
                    </a:lnTo>
                    <a:lnTo>
                      <a:pt x="64" y="61"/>
                    </a:lnTo>
                    <a:lnTo>
                      <a:pt x="65" y="58"/>
                    </a:lnTo>
                    <a:lnTo>
                      <a:pt x="44" y="58"/>
                    </a:lnTo>
                    <a:lnTo>
                      <a:pt x="42" y="54"/>
                    </a:lnTo>
                    <a:lnTo>
                      <a:pt x="40" y="50"/>
                    </a:lnTo>
                    <a:lnTo>
                      <a:pt x="38" y="46"/>
                    </a:lnTo>
                    <a:lnTo>
                      <a:pt x="37" y="42"/>
                    </a:lnTo>
                    <a:lnTo>
                      <a:pt x="36" y="39"/>
                    </a:lnTo>
                    <a:lnTo>
                      <a:pt x="35" y="36"/>
                    </a:lnTo>
                    <a:lnTo>
                      <a:pt x="35" y="33"/>
                    </a:lnTo>
                    <a:lnTo>
                      <a:pt x="34" y="30"/>
                    </a:lnTo>
                    <a:lnTo>
                      <a:pt x="35" y="29"/>
                    </a:lnTo>
                    <a:lnTo>
                      <a:pt x="35" y="27"/>
                    </a:lnTo>
                    <a:lnTo>
                      <a:pt x="36" y="26"/>
                    </a:lnTo>
                    <a:lnTo>
                      <a:pt x="37" y="26"/>
                    </a:lnTo>
                    <a:lnTo>
                      <a:pt x="38" y="26"/>
                    </a:lnTo>
                    <a:lnTo>
                      <a:pt x="38" y="25"/>
                    </a:lnTo>
                    <a:lnTo>
                      <a:pt x="39" y="24"/>
                    </a:lnTo>
                    <a:lnTo>
                      <a:pt x="41" y="24"/>
                    </a:lnTo>
                    <a:lnTo>
                      <a:pt x="44" y="23"/>
                    </a:lnTo>
                    <a:lnTo>
                      <a:pt x="48" y="23"/>
                    </a:lnTo>
                    <a:lnTo>
                      <a:pt x="53" y="24"/>
                    </a:lnTo>
                    <a:lnTo>
                      <a:pt x="58" y="25"/>
                    </a:lnTo>
                    <a:lnTo>
                      <a:pt x="62" y="27"/>
                    </a:lnTo>
                    <a:lnTo>
                      <a:pt x="66" y="29"/>
                    </a:lnTo>
                    <a:lnTo>
                      <a:pt x="70" y="28"/>
                    </a:lnTo>
                    <a:lnTo>
                      <a:pt x="69" y="22"/>
                    </a:lnTo>
                    <a:lnTo>
                      <a:pt x="69" y="14"/>
                    </a:lnTo>
                    <a:lnTo>
                      <a:pt x="70" y="8"/>
                    </a:lnTo>
                    <a:close/>
                  </a:path>
                </a:pathLst>
              </a:custGeom>
              <a:solidFill>
                <a:srgbClr val="00468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3" name="ïSlïḋe"/>
              <p:cNvSpPr/>
              <p:nvPr userDrawn="1"/>
            </p:nvSpPr>
            <p:spPr bwMode="auto">
              <a:xfrm>
                <a:off x="8445501" y="4038601"/>
                <a:ext cx="171450" cy="225425"/>
              </a:xfrm>
              <a:custGeom>
                <a:avLst/>
                <a:gdLst>
                  <a:gd name="T0" fmla="*/ 107 w 108"/>
                  <a:gd name="T1" fmla="*/ 2 h 142"/>
                  <a:gd name="T2" fmla="*/ 108 w 108"/>
                  <a:gd name="T3" fmla="*/ 0 h 142"/>
                  <a:gd name="T4" fmla="*/ 0 w 108"/>
                  <a:gd name="T5" fmla="*/ 0 h 142"/>
                  <a:gd name="T6" fmla="*/ 0 w 108"/>
                  <a:gd name="T7" fmla="*/ 4 h 142"/>
                  <a:gd name="T8" fmla="*/ 1 w 108"/>
                  <a:gd name="T9" fmla="*/ 8 h 142"/>
                  <a:gd name="T10" fmla="*/ 0 w 108"/>
                  <a:gd name="T11" fmla="*/ 14 h 142"/>
                  <a:gd name="T12" fmla="*/ 0 w 108"/>
                  <a:gd name="T13" fmla="*/ 17 h 142"/>
                  <a:gd name="T14" fmla="*/ 3 w 108"/>
                  <a:gd name="T15" fmla="*/ 17 h 142"/>
                  <a:gd name="T16" fmla="*/ 7 w 108"/>
                  <a:gd name="T17" fmla="*/ 17 h 142"/>
                  <a:gd name="T18" fmla="*/ 16 w 108"/>
                  <a:gd name="T19" fmla="*/ 16 h 142"/>
                  <a:gd name="T20" fmla="*/ 25 w 108"/>
                  <a:gd name="T21" fmla="*/ 15 h 142"/>
                  <a:gd name="T22" fmla="*/ 32 w 108"/>
                  <a:gd name="T23" fmla="*/ 15 h 142"/>
                  <a:gd name="T24" fmla="*/ 39 w 108"/>
                  <a:gd name="T25" fmla="*/ 14 h 142"/>
                  <a:gd name="T26" fmla="*/ 39 w 108"/>
                  <a:gd name="T27" fmla="*/ 142 h 142"/>
                  <a:gd name="T28" fmla="*/ 43 w 108"/>
                  <a:gd name="T29" fmla="*/ 142 h 142"/>
                  <a:gd name="T30" fmla="*/ 47 w 108"/>
                  <a:gd name="T31" fmla="*/ 142 h 142"/>
                  <a:gd name="T32" fmla="*/ 51 w 108"/>
                  <a:gd name="T33" fmla="*/ 142 h 142"/>
                  <a:gd name="T34" fmla="*/ 55 w 108"/>
                  <a:gd name="T35" fmla="*/ 142 h 142"/>
                  <a:gd name="T36" fmla="*/ 58 w 108"/>
                  <a:gd name="T37" fmla="*/ 142 h 142"/>
                  <a:gd name="T38" fmla="*/ 62 w 108"/>
                  <a:gd name="T39" fmla="*/ 142 h 142"/>
                  <a:gd name="T40" fmla="*/ 66 w 108"/>
                  <a:gd name="T41" fmla="*/ 142 h 142"/>
                  <a:gd name="T42" fmla="*/ 70 w 108"/>
                  <a:gd name="T43" fmla="*/ 142 h 142"/>
                  <a:gd name="T44" fmla="*/ 70 w 108"/>
                  <a:gd name="T45" fmla="*/ 14 h 142"/>
                  <a:gd name="T46" fmla="*/ 75 w 108"/>
                  <a:gd name="T47" fmla="*/ 15 h 142"/>
                  <a:gd name="T48" fmla="*/ 81 w 108"/>
                  <a:gd name="T49" fmla="*/ 15 h 142"/>
                  <a:gd name="T50" fmla="*/ 88 w 108"/>
                  <a:gd name="T51" fmla="*/ 15 h 142"/>
                  <a:gd name="T52" fmla="*/ 96 w 108"/>
                  <a:gd name="T53" fmla="*/ 16 h 142"/>
                  <a:gd name="T54" fmla="*/ 98 w 108"/>
                  <a:gd name="T55" fmla="*/ 17 h 142"/>
                  <a:gd name="T56" fmla="*/ 101 w 108"/>
                  <a:gd name="T57" fmla="*/ 17 h 142"/>
                  <a:gd name="T58" fmla="*/ 104 w 108"/>
                  <a:gd name="T59" fmla="*/ 17 h 142"/>
                  <a:gd name="T60" fmla="*/ 108 w 108"/>
                  <a:gd name="T61" fmla="*/ 17 h 142"/>
                  <a:gd name="T62" fmla="*/ 107 w 108"/>
                  <a:gd name="T63" fmla="*/ 15 h 142"/>
                  <a:gd name="T64" fmla="*/ 107 w 108"/>
                  <a:gd name="T65" fmla="*/ 14 h 142"/>
                  <a:gd name="T66" fmla="*/ 107 w 108"/>
                  <a:gd name="T67" fmla="*/ 11 h 142"/>
                  <a:gd name="T68" fmla="*/ 107 w 108"/>
                  <a:gd name="T69" fmla="*/ 8 h 142"/>
                  <a:gd name="T70" fmla="*/ 107 w 108"/>
                  <a:gd name="T71" fmla="*/ 6 h 142"/>
                  <a:gd name="T72" fmla="*/ 107 w 108"/>
                  <a:gd name="T73" fmla="*/ 4 h 142"/>
                  <a:gd name="T74" fmla="*/ 107 w 108"/>
                  <a:gd name="T75" fmla="*/ 2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8" h="142">
                    <a:moveTo>
                      <a:pt x="107" y="2"/>
                    </a:moveTo>
                    <a:lnTo>
                      <a:pt x="108" y="0"/>
                    </a:lnTo>
                    <a:lnTo>
                      <a:pt x="0" y="0"/>
                    </a:lnTo>
                    <a:lnTo>
                      <a:pt x="0" y="4"/>
                    </a:lnTo>
                    <a:lnTo>
                      <a:pt x="1" y="8"/>
                    </a:lnTo>
                    <a:lnTo>
                      <a:pt x="0" y="14"/>
                    </a:lnTo>
                    <a:lnTo>
                      <a:pt x="0" y="17"/>
                    </a:lnTo>
                    <a:lnTo>
                      <a:pt x="3" y="17"/>
                    </a:lnTo>
                    <a:lnTo>
                      <a:pt x="7" y="17"/>
                    </a:lnTo>
                    <a:lnTo>
                      <a:pt x="16" y="16"/>
                    </a:lnTo>
                    <a:lnTo>
                      <a:pt x="25" y="15"/>
                    </a:lnTo>
                    <a:lnTo>
                      <a:pt x="32" y="15"/>
                    </a:lnTo>
                    <a:lnTo>
                      <a:pt x="39" y="14"/>
                    </a:lnTo>
                    <a:lnTo>
                      <a:pt x="39" y="142"/>
                    </a:lnTo>
                    <a:lnTo>
                      <a:pt x="43" y="142"/>
                    </a:lnTo>
                    <a:lnTo>
                      <a:pt x="47" y="142"/>
                    </a:lnTo>
                    <a:lnTo>
                      <a:pt x="51" y="142"/>
                    </a:lnTo>
                    <a:lnTo>
                      <a:pt x="55" y="142"/>
                    </a:lnTo>
                    <a:lnTo>
                      <a:pt x="58" y="142"/>
                    </a:lnTo>
                    <a:lnTo>
                      <a:pt x="62" y="142"/>
                    </a:lnTo>
                    <a:lnTo>
                      <a:pt x="66" y="142"/>
                    </a:lnTo>
                    <a:lnTo>
                      <a:pt x="70" y="142"/>
                    </a:lnTo>
                    <a:lnTo>
                      <a:pt x="70" y="14"/>
                    </a:lnTo>
                    <a:lnTo>
                      <a:pt x="75" y="15"/>
                    </a:lnTo>
                    <a:lnTo>
                      <a:pt x="81" y="15"/>
                    </a:lnTo>
                    <a:lnTo>
                      <a:pt x="88" y="15"/>
                    </a:lnTo>
                    <a:lnTo>
                      <a:pt x="96" y="16"/>
                    </a:lnTo>
                    <a:lnTo>
                      <a:pt x="98" y="17"/>
                    </a:lnTo>
                    <a:lnTo>
                      <a:pt x="101" y="17"/>
                    </a:lnTo>
                    <a:lnTo>
                      <a:pt x="104" y="17"/>
                    </a:lnTo>
                    <a:lnTo>
                      <a:pt x="108" y="17"/>
                    </a:lnTo>
                    <a:lnTo>
                      <a:pt x="107" y="15"/>
                    </a:lnTo>
                    <a:lnTo>
                      <a:pt x="107" y="14"/>
                    </a:lnTo>
                    <a:lnTo>
                      <a:pt x="107" y="11"/>
                    </a:lnTo>
                    <a:lnTo>
                      <a:pt x="107" y="8"/>
                    </a:lnTo>
                    <a:lnTo>
                      <a:pt x="107" y="6"/>
                    </a:lnTo>
                    <a:lnTo>
                      <a:pt x="107" y="4"/>
                    </a:lnTo>
                    <a:lnTo>
                      <a:pt x="107" y="2"/>
                    </a:lnTo>
                    <a:close/>
                  </a:path>
                </a:pathLst>
              </a:custGeom>
              <a:solidFill>
                <a:srgbClr val="00468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4" name="iS1îḓê"/>
              <p:cNvSpPr/>
              <p:nvPr userDrawn="1"/>
            </p:nvSpPr>
            <p:spPr bwMode="auto">
              <a:xfrm>
                <a:off x="8653463" y="4102101"/>
                <a:ext cx="142875" cy="163513"/>
              </a:xfrm>
              <a:custGeom>
                <a:avLst/>
                <a:gdLst>
                  <a:gd name="T0" fmla="*/ 89 w 90"/>
                  <a:gd name="T1" fmla="*/ 30 h 103"/>
                  <a:gd name="T2" fmla="*/ 85 w 90"/>
                  <a:gd name="T3" fmla="*/ 21 h 103"/>
                  <a:gd name="T4" fmla="*/ 81 w 90"/>
                  <a:gd name="T5" fmla="*/ 14 h 103"/>
                  <a:gd name="T6" fmla="*/ 75 w 90"/>
                  <a:gd name="T7" fmla="*/ 8 h 103"/>
                  <a:gd name="T8" fmla="*/ 67 w 90"/>
                  <a:gd name="T9" fmla="*/ 4 h 103"/>
                  <a:gd name="T10" fmla="*/ 58 w 90"/>
                  <a:gd name="T11" fmla="*/ 1 h 103"/>
                  <a:gd name="T12" fmla="*/ 48 w 90"/>
                  <a:gd name="T13" fmla="*/ 0 h 103"/>
                  <a:gd name="T14" fmla="*/ 37 w 90"/>
                  <a:gd name="T15" fmla="*/ 1 h 103"/>
                  <a:gd name="T16" fmla="*/ 27 w 90"/>
                  <a:gd name="T17" fmla="*/ 4 h 103"/>
                  <a:gd name="T18" fmla="*/ 19 w 90"/>
                  <a:gd name="T19" fmla="*/ 8 h 103"/>
                  <a:gd name="T20" fmla="*/ 13 w 90"/>
                  <a:gd name="T21" fmla="*/ 14 h 103"/>
                  <a:gd name="T22" fmla="*/ 7 w 90"/>
                  <a:gd name="T23" fmla="*/ 21 h 103"/>
                  <a:gd name="T24" fmla="*/ 3 w 90"/>
                  <a:gd name="T25" fmla="*/ 29 h 103"/>
                  <a:gd name="T26" fmla="*/ 1 w 90"/>
                  <a:gd name="T27" fmla="*/ 38 h 103"/>
                  <a:gd name="T28" fmla="*/ 0 w 90"/>
                  <a:gd name="T29" fmla="*/ 50 h 103"/>
                  <a:gd name="T30" fmla="*/ 1 w 90"/>
                  <a:gd name="T31" fmla="*/ 63 h 103"/>
                  <a:gd name="T32" fmla="*/ 3 w 90"/>
                  <a:gd name="T33" fmla="*/ 73 h 103"/>
                  <a:gd name="T34" fmla="*/ 8 w 90"/>
                  <a:gd name="T35" fmla="*/ 82 h 103"/>
                  <a:gd name="T36" fmla="*/ 13 w 90"/>
                  <a:gd name="T37" fmla="*/ 90 h 103"/>
                  <a:gd name="T38" fmla="*/ 21 w 90"/>
                  <a:gd name="T39" fmla="*/ 95 h 103"/>
                  <a:gd name="T40" fmla="*/ 29 w 90"/>
                  <a:gd name="T41" fmla="*/ 99 h 103"/>
                  <a:gd name="T42" fmla="*/ 40 w 90"/>
                  <a:gd name="T43" fmla="*/ 103 h 103"/>
                  <a:gd name="T44" fmla="*/ 52 w 90"/>
                  <a:gd name="T45" fmla="*/ 103 h 103"/>
                  <a:gd name="T46" fmla="*/ 60 w 90"/>
                  <a:gd name="T47" fmla="*/ 103 h 103"/>
                  <a:gd name="T48" fmla="*/ 68 w 90"/>
                  <a:gd name="T49" fmla="*/ 102 h 103"/>
                  <a:gd name="T50" fmla="*/ 75 w 90"/>
                  <a:gd name="T51" fmla="*/ 99 h 103"/>
                  <a:gd name="T52" fmla="*/ 82 w 90"/>
                  <a:gd name="T53" fmla="*/ 95 h 103"/>
                  <a:gd name="T54" fmla="*/ 84 w 90"/>
                  <a:gd name="T55" fmla="*/ 82 h 103"/>
                  <a:gd name="T56" fmla="*/ 78 w 90"/>
                  <a:gd name="T57" fmla="*/ 86 h 103"/>
                  <a:gd name="T58" fmla="*/ 72 w 90"/>
                  <a:gd name="T59" fmla="*/ 89 h 103"/>
                  <a:gd name="T60" fmla="*/ 65 w 90"/>
                  <a:gd name="T61" fmla="*/ 91 h 103"/>
                  <a:gd name="T62" fmla="*/ 59 w 90"/>
                  <a:gd name="T63" fmla="*/ 91 h 103"/>
                  <a:gd name="T64" fmla="*/ 52 w 90"/>
                  <a:gd name="T65" fmla="*/ 91 h 103"/>
                  <a:gd name="T66" fmla="*/ 46 w 90"/>
                  <a:gd name="T67" fmla="*/ 89 h 103"/>
                  <a:gd name="T68" fmla="*/ 41 w 90"/>
                  <a:gd name="T69" fmla="*/ 86 h 103"/>
                  <a:gd name="T70" fmla="*/ 37 w 90"/>
                  <a:gd name="T71" fmla="*/ 82 h 103"/>
                  <a:gd name="T72" fmla="*/ 33 w 90"/>
                  <a:gd name="T73" fmla="*/ 76 h 103"/>
                  <a:gd name="T74" fmla="*/ 32 w 90"/>
                  <a:gd name="T75" fmla="*/ 70 h 103"/>
                  <a:gd name="T76" fmla="*/ 31 w 90"/>
                  <a:gd name="T77" fmla="*/ 62 h 103"/>
                  <a:gd name="T78" fmla="*/ 30 w 90"/>
                  <a:gd name="T79" fmla="*/ 52 h 103"/>
                  <a:gd name="T80" fmla="*/ 90 w 90"/>
                  <a:gd name="T81" fmla="*/ 46 h 103"/>
                  <a:gd name="T82" fmla="*/ 89 w 90"/>
                  <a:gd name="T83" fmla="*/ 34 h 103"/>
                  <a:gd name="T84" fmla="*/ 31 w 90"/>
                  <a:gd name="T85" fmla="*/ 34 h 103"/>
                  <a:gd name="T86" fmla="*/ 33 w 90"/>
                  <a:gd name="T87" fmla="*/ 26 h 103"/>
                  <a:gd name="T88" fmla="*/ 33 w 90"/>
                  <a:gd name="T89" fmla="*/ 20 h 103"/>
                  <a:gd name="T90" fmla="*/ 36 w 90"/>
                  <a:gd name="T91" fmla="*/ 16 h 103"/>
                  <a:gd name="T92" fmla="*/ 39 w 90"/>
                  <a:gd name="T93" fmla="*/ 12 h 103"/>
                  <a:gd name="T94" fmla="*/ 42 w 90"/>
                  <a:gd name="T95" fmla="*/ 10 h 103"/>
                  <a:gd name="T96" fmla="*/ 45 w 90"/>
                  <a:gd name="T97" fmla="*/ 9 h 103"/>
                  <a:gd name="T98" fmla="*/ 49 w 90"/>
                  <a:gd name="T99" fmla="*/ 9 h 103"/>
                  <a:gd name="T100" fmla="*/ 52 w 90"/>
                  <a:gd name="T101" fmla="*/ 10 h 103"/>
                  <a:gd name="T102" fmla="*/ 55 w 90"/>
                  <a:gd name="T103" fmla="*/ 12 h 103"/>
                  <a:gd name="T104" fmla="*/ 57 w 90"/>
                  <a:gd name="T105" fmla="*/ 16 h 103"/>
                  <a:gd name="T106" fmla="*/ 60 w 90"/>
                  <a:gd name="T107" fmla="*/ 22 h 103"/>
                  <a:gd name="T108" fmla="*/ 61 w 90"/>
                  <a:gd name="T109" fmla="*/ 34 h 103"/>
                  <a:gd name="T110" fmla="*/ 30 w 90"/>
                  <a:gd name="T111" fmla="*/ 42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90" h="103">
                    <a:moveTo>
                      <a:pt x="89" y="34"/>
                    </a:moveTo>
                    <a:lnTo>
                      <a:pt x="89" y="30"/>
                    </a:lnTo>
                    <a:lnTo>
                      <a:pt x="87" y="26"/>
                    </a:lnTo>
                    <a:lnTo>
                      <a:pt x="85" y="21"/>
                    </a:lnTo>
                    <a:lnTo>
                      <a:pt x="83" y="18"/>
                    </a:lnTo>
                    <a:lnTo>
                      <a:pt x="81" y="14"/>
                    </a:lnTo>
                    <a:lnTo>
                      <a:pt x="78" y="10"/>
                    </a:lnTo>
                    <a:lnTo>
                      <a:pt x="75" y="8"/>
                    </a:lnTo>
                    <a:lnTo>
                      <a:pt x="71" y="6"/>
                    </a:lnTo>
                    <a:lnTo>
                      <a:pt x="67" y="4"/>
                    </a:lnTo>
                    <a:lnTo>
                      <a:pt x="63" y="2"/>
                    </a:lnTo>
                    <a:lnTo>
                      <a:pt x="58" y="1"/>
                    </a:lnTo>
                    <a:lnTo>
                      <a:pt x="53" y="0"/>
                    </a:lnTo>
                    <a:lnTo>
                      <a:pt x="48" y="0"/>
                    </a:lnTo>
                    <a:lnTo>
                      <a:pt x="42" y="1"/>
                    </a:lnTo>
                    <a:lnTo>
                      <a:pt x="37" y="1"/>
                    </a:lnTo>
                    <a:lnTo>
                      <a:pt x="32" y="2"/>
                    </a:lnTo>
                    <a:lnTo>
                      <a:pt x="27" y="4"/>
                    </a:lnTo>
                    <a:lnTo>
                      <a:pt x="23" y="6"/>
                    </a:lnTo>
                    <a:lnTo>
                      <a:pt x="19" y="8"/>
                    </a:lnTo>
                    <a:lnTo>
                      <a:pt x="16" y="10"/>
                    </a:lnTo>
                    <a:lnTo>
                      <a:pt x="13" y="14"/>
                    </a:lnTo>
                    <a:lnTo>
                      <a:pt x="9" y="17"/>
                    </a:lnTo>
                    <a:lnTo>
                      <a:pt x="7" y="21"/>
                    </a:lnTo>
                    <a:lnTo>
                      <a:pt x="5" y="25"/>
                    </a:lnTo>
                    <a:lnTo>
                      <a:pt x="3" y="29"/>
                    </a:lnTo>
                    <a:lnTo>
                      <a:pt x="2" y="34"/>
                    </a:lnTo>
                    <a:lnTo>
                      <a:pt x="1" y="38"/>
                    </a:lnTo>
                    <a:lnTo>
                      <a:pt x="0" y="44"/>
                    </a:lnTo>
                    <a:lnTo>
                      <a:pt x="0" y="50"/>
                    </a:lnTo>
                    <a:lnTo>
                      <a:pt x="0" y="56"/>
                    </a:lnTo>
                    <a:lnTo>
                      <a:pt x="1" y="63"/>
                    </a:lnTo>
                    <a:lnTo>
                      <a:pt x="2" y="68"/>
                    </a:lnTo>
                    <a:lnTo>
                      <a:pt x="3" y="73"/>
                    </a:lnTo>
                    <a:lnTo>
                      <a:pt x="5" y="78"/>
                    </a:lnTo>
                    <a:lnTo>
                      <a:pt x="8" y="82"/>
                    </a:lnTo>
                    <a:lnTo>
                      <a:pt x="10" y="86"/>
                    </a:lnTo>
                    <a:lnTo>
                      <a:pt x="13" y="90"/>
                    </a:lnTo>
                    <a:lnTo>
                      <a:pt x="17" y="92"/>
                    </a:lnTo>
                    <a:lnTo>
                      <a:pt x="21" y="95"/>
                    </a:lnTo>
                    <a:lnTo>
                      <a:pt x="25" y="98"/>
                    </a:lnTo>
                    <a:lnTo>
                      <a:pt x="29" y="99"/>
                    </a:lnTo>
                    <a:lnTo>
                      <a:pt x="34" y="102"/>
                    </a:lnTo>
                    <a:lnTo>
                      <a:pt x="40" y="103"/>
                    </a:lnTo>
                    <a:lnTo>
                      <a:pt x="45" y="103"/>
                    </a:lnTo>
                    <a:lnTo>
                      <a:pt x="52" y="103"/>
                    </a:lnTo>
                    <a:lnTo>
                      <a:pt x="56" y="103"/>
                    </a:lnTo>
                    <a:lnTo>
                      <a:pt x="60" y="103"/>
                    </a:lnTo>
                    <a:lnTo>
                      <a:pt x="64" y="102"/>
                    </a:lnTo>
                    <a:lnTo>
                      <a:pt x="68" y="102"/>
                    </a:lnTo>
                    <a:lnTo>
                      <a:pt x="72" y="100"/>
                    </a:lnTo>
                    <a:lnTo>
                      <a:pt x="75" y="99"/>
                    </a:lnTo>
                    <a:lnTo>
                      <a:pt x="78" y="97"/>
                    </a:lnTo>
                    <a:lnTo>
                      <a:pt x="82" y="95"/>
                    </a:lnTo>
                    <a:lnTo>
                      <a:pt x="86" y="84"/>
                    </a:lnTo>
                    <a:lnTo>
                      <a:pt x="84" y="82"/>
                    </a:lnTo>
                    <a:lnTo>
                      <a:pt x="81" y="84"/>
                    </a:lnTo>
                    <a:lnTo>
                      <a:pt x="78" y="86"/>
                    </a:lnTo>
                    <a:lnTo>
                      <a:pt x="75" y="87"/>
                    </a:lnTo>
                    <a:lnTo>
                      <a:pt x="72" y="89"/>
                    </a:lnTo>
                    <a:lnTo>
                      <a:pt x="69" y="91"/>
                    </a:lnTo>
                    <a:lnTo>
                      <a:pt x="65" y="91"/>
                    </a:lnTo>
                    <a:lnTo>
                      <a:pt x="62" y="91"/>
                    </a:lnTo>
                    <a:lnTo>
                      <a:pt x="59" y="91"/>
                    </a:lnTo>
                    <a:lnTo>
                      <a:pt x="56" y="91"/>
                    </a:lnTo>
                    <a:lnTo>
                      <a:pt x="52" y="91"/>
                    </a:lnTo>
                    <a:lnTo>
                      <a:pt x="49" y="91"/>
                    </a:lnTo>
                    <a:lnTo>
                      <a:pt x="46" y="89"/>
                    </a:lnTo>
                    <a:lnTo>
                      <a:pt x="43" y="87"/>
                    </a:lnTo>
                    <a:lnTo>
                      <a:pt x="41" y="86"/>
                    </a:lnTo>
                    <a:lnTo>
                      <a:pt x="39" y="84"/>
                    </a:lnTo>
                    <a:lnTo>
                      <a:pt x="37" y="82"/>
                    </a:lnTo>
                    <a:lnTo>
                      <a:pt x="36" y="79"/>
                    </a:lnTo>
                    <a:lnTo>
                      <a:pt x="33" y="76"/>
                    </a:lnTo>
                    <a:lnTo>
                      <a:pt x="33" y="73"/>
                    </a:lnTo>
                    <a:lnTo>
                      <a:pt x="32" y="70"/>
                    </a:lnTo>
                    <a:lnTo>
                      <a:pt x="31" y="66"/>
                    </a:lnTo>
                    <a:lnTo>
                      <a:pt x="31" y="62"/>
                    </a:lnTo>
                    <a:lnTo>
                      <a:pt x="30" y="57"/>
                    </a:lnTo>
                    <a:lnTo>
                      <a:pt x="30" y="52"/>
                    </a:lnTo>
                    <a:lnTo>
                      <a:pt x="90" y="52"/>
                    </a:lnTo>
                    <a:lnTo>
                      <a:pt x="90" y="46"/>
                    </a:lnTo>
                    <a:lnTo>
                      <a:pt x="90" y="40"/>
                    </a:lnTo>
                    <a:lnTo>
                      <a:pt x="89" y="34"/>
                    </a:lnTo>
                    <a:close/>
                    <a:moveTo>
                      <a:pt x="30" y="42"/>
                    </a:moveTo>
                    <a:lnTo>
                      <a:pt x="31" y="34"/>
                    </a:lnTo>
                    <a:lnTo>
                      <a:pt x="32" y="28"/>
                    </a:lnTo>
                    <a:lnTo>
                      <a:pt x="33" y="26"/>
                    </a:lnTo>
                    <a:lnTo>
                      <a:pt x="33" y="22"/>
                    </a:lnTo>
                    <a:lnTo>
                      <a:pt x="33" y="20"/>
                    </a:lnTo>
                    <a:lnTo>
                      <a:pt x="35" y="18"/>
                    </a:lnTo>
                    <a:lnTo>
                      <a:pt x="36" y="16"/>
                    </a:lnTo>
                    <a:lnTo>
                      <a:pt x="37" y="14"/>
                    </a:lnTo>
                    <a:lnTo>
                      <a:pt x="39" y="12"/>
                    </a:lnTo>
                    <a:lnTo>
                      <a:pt x="41" y="11"/>
                    </a:lnTo>
                    <a:lnTo>
                      <a:pt x="42" y="10"/>
                    </a:lnTo>
                    <a:lnTo>
                      <a:pt x="44" y="10"/>
                    </a:lnTo>
                    <a:lnTo>
                      <a:pt x="45" y="9"/>
                    </a:lnTo>
                    <a:lnTo>
                      <a:pt x="48" y="9"/>
                    </a:lnTo>
                    <a:lnTo>
                      <a:pt x="49" y="9"/>
                    </a:lnTo>
                    <a:lnTo>
                      <a:pt x="51" y="10"/>
                    </a:lnTo>
                    <a:lnTo>
                      <a:pt x="52" y="10"/>
                    </a:lnTo>
                    <a:lnTo>
                      <a:pt x="53" y="11"/>
                    </a:lnTo>
                    <a:lnTo>
                      <a:pt x="55" y="12"/>
                    </a:lnTo>
                    <a:lnTo>
                      <a:pt x="56" y="14"/>
                    </a:lnTo>
                    <a:lnTo>
                      <a:pt x="57" y="16"/>
                    </a:lnTo>
                    <a:lnTo>
                      <a:pt x="57" y="18"/>
                    </a:lnTo>
                    <a:lnTo>
                      <a:pt x="60" y="22"/>
                    </a:lnTo>
                    <a:lnTo>
                      <a:pt x="61" y="28"/>
                    </a:lnTo>
                    <a:lnTo>
                      <a:pt x="61" y="34"/>
                    </a:lnTo>
                    <a:lnTo>
                      <a:pt x="61" y="42"/>
                    </a:lnTo>
                    <a:lnTo>
                      <a:pt x="30" y="42"/>
                    </a:lnTo>
                    <a:close/>
                  </a:path>
                </a:pathLst>
              </a:custGeom>
              <a:solidFill>
                <a:srgbClr val="00468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5" name="îsḷîḓè"/>
              <p:cNvSpPr/>
              <p:nvPr userDrawn="1"/>
            </p:nvSpPr>
            <p:spPr bwMode="auto">
              <a:xfrm>
                <a:off x="8840788" y="4102101"/>
                <a:ext cx="144463" cy="163513"/>
              </a:xfrm>
              <a:custGeom>
                <a:avLst/>
                <a:gdLst>
                  <a:gd name="T0" fmla="*/ 32 w 91"/>
                  <a:gd name="T1" fmla="*/ 41 h 103"/>
                  <a:gd name="T2" fmla="*/ 33 w 91"/>
                  <a:gd name="T3" fmla="*/ 33 h 103"/>
                  <a:gd name="T4" fmla="*/ 36 w 91"/>
                  <a:gd name="T5" fmla="*/ 26 h 103"/>
                  <a:gd name="T6" fmla="*/ 38 w 91"/>
                  <a:gd name="T7" fmla="*/ 20 h 103"/>
                  <a:gd name="T8" fmla="*/ 42 w 91"/>
                  <a:gd name="T9" fmla="*/ 16 h 103"/>
                  <a:gd name="T10" fmla="*/ 46 w 91"/>
                  <a:gd name="T11" fmla="*/ 12 h 103"/>
                  <a:gd name="T12" fmla="*/ 51 w 91"/>
                  <a:gd name="T13" fmla="*/ 10 h 103"/>
                  <a:gd name="T14" fmla="*/ 56 w 91"/>
                  <a:gd name="T15" fmla="*/ 9 h 103"/>
                  <a:gd name="T16" fmla="*/ 64 w 91"/>
                  <a:gd name="T17" fmla="*/ 10 h 103"/>
                  <a:gd name="T18" fmla="*/ 68 w 91"/>
                  <a:gd name="T19" fmla="*/ 13 h 103"/>
                  <a:gd name="T20" fmla="*/ 70 w 91"/>
                  <a:gd name="T21" fmla="*/ 15 h 103"/>
                  <a:gd name="T22" fmla="*/ 75 w 91"/>
                  <a:gd name="T23" fmla="*/ 22 h 103"/>
                  <a:gd name="T24" fmla="*/ 78 w 91"/>
                  <a:gd name="T25" fmla="*/ 31 h 103"/>
                  <a:gd name="T26" fmla="*/ 91 w 91"/>
                  <a:gd name="T27" fmla="*/ 9 h 103"/>
                  <a:gd name="T28" fmla="*/ 84 w 91"/>
                  <a:gd name="T29" fmla="*/ 5 h 103"/>
                  <a:gd name="T30" fmla="*/ 75 w 91"/>
                  <a:gd name="T31" fmla="*/ 2 h 103"/>
                  <a:gd name="T32" fmla="*/ 65 w 91"/>
                  <a:gd name="T33" fmla="*/ 1 h 103"/>
                  <a:gd name="T34" fmla="*/ 55 w 91"/>
                  <a:gd name="T35" fmla="*/ 0 h 103"/>
                  <a:gd name="T36" fmla="*/ 43 w 91"/>
                  <a:gd name="T37" fmla="*/ 2 h 103"/>
                  <a:gd name="T38" fmla="*/ 32 w 91"/>
                  <a:gd name="T39" fmla="*/ 5 h 103"/>
                  <a:gd name="T40" fmla="*/ 23 w 91"/>
                  <a:gd name="T41" fmla="*/ 9 h 103"/>
                  <a:gd name="T42" fmla="*/ 15 w 91"/>
                  <a:gd name="T43" fmla="*/ 15 h 103"/>
                  <a:gd name="T44" fmla="*/ 9 w 91"/>
                  <a:gd name="T45" fmla="*/ 22 h 103"/>
                  <a:gd name="T46" fmla="*/ 4 w 91"/>
                  <a:gd name="T47" fmla="*/ 31 h 103"/>
                  <a:gd name="T48" fmla="*/ 1 w 91"/>
                  <a:gd name="T49" fmla="*/ 42 h 103"/>
                  <a:gd name="T50" fmla="*/ 0 w 91"/>
                  <a:gd name="T51" fmla="*/ 54 h 103"/>
                  <a:gd name="T52" fmla="*/ 1 w 91"/>
                  <a:gd name="T53" fmla="*/ 65 h 103"/>
                  <a:gd name="T54" fmla="*/ 4 w 91"/>
                  <a:gd name="T55" fmla="*/ 75 h 103"/>
                  <a:gd name="T56" fmla="*/ 8 w 91"/>
                  <a:gd name="T57" fmla="*/ 83 h 103"/>
                  <a:gd name="T58" fmla="*/ 14 w 91"/>
                  <a:gd name="T59" fmla="*/ 91 h 103"/>
                  <a:gd name="T60" fmla="*/ 22 w 91"/>
                  <a:gd name="T61" fmla="*/ 96 h 103"/>
                  <a:gd name="T62" fmla="*/ 32 w 91"/>
                  <a:gd name="T63" fmla="*/ 100 h 103"/>
                  <a:gd name="T64" fmla="*/ 42 w 91"/>
                  <a:gd name="T65" fmla="*/ 103 h 103"/>
                  <a:gd name="T66" fmla="*/ 55 w 91"/>
                  <a:gd name="T67" fmla="*/ 103 h 103"/>
                  <a:gd name="T68" fmla="*/ 72 w 91"/>
                  <a:gd name="T69" fmla="*/ 102 h 103"/>
                  <a:gd name="T70" fmla="*/ 77 w 91"/>
                  <a:gd name="T71" fmla="*/ 99 h 103"/>
                  <a:gd name="T72" fmla="*/ 83 w 91"/>
                  <a:gd name="T73" fmla="*/ 97 h 103"/>
                  <a:gd name="T74" fmla="*/ 84 w 91"/>
                  <a:gd name="T75" fmla="*/ 82 h 103"/>
                  <a:gd name="T76" fmla="*/ 80 w 91"/>
                  <a:gd name="T77" fmla="*/ 86 h 103"/>
                  <a:gd name="T78" fmla="*/ 74 w 91"/>
                  <a:gd name="T79" fmla="*/ 89 h 103"/>
                  <a:gd name="T80" fmla="*/ 68 w 91"/>
                  <a:gd name="T81" fmla="*/ 91 h 103"/>
                  <a:gd name="T82" fmla="*/ 62 w 91"/>
                  <a:gd name="T83" fmla="*/ 91 h 103"/>
                  <a:gd name="T84" fmla="*/ 55 w 91"/>
                  <a:gd name="T85" fmla="*/ 91 h 103"/>
                  <a:gd name="T86" fmla="*/ 48 w 91"/>
                  <a:gd name="T87" fmla="*/ 89 h 103"/>
                  <a:gd name="T88" fmla="*/ 43 w 91"/>
                  <a:gd name="T89" fmla="*/ 86 h 103"/>
                  <a:gd name="T90" fmla="*/ 38 w 91"/>
                  <a:gd name="T91" fmla="*/ 81 h 103"/>
                  <a:gd name="T92" fmla="*/ 35 w 91"/>
                  <a:gd name="T93" fmla="*/ 75 h 103"/>
                  <a:gd name="T94" fmla="*/ 32 w 91"/>
                  <a:gd name="T95" fmla="*/ 68 h 103"/>
                  <a:gd name="T96" fmla="*/ 31 w 91"/>
                  <a:gd name="T97" fmla="*/ 60 h 103"/>
                  <a:gd name="T98" fmla="*/ 31 w 91"/>
                  <a:gd name="T99" fmla="*/ 51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1" h="103">
                    <a:moveTo>
                      <a:pt x="31" y="46"/>
                    </a:moveTo>
                    <a:lnTo>
                      <a:pt x="32" y="41"/>
                    </a:lnTo>
                    <a:lnTo>
                      <a:pt x="32" y="37"/>
                    </a:lnTo>
                    <a:lnTo>
                      <a:pt x="33" y="33"/>
                    </a:lnTo>
                    <a:lnTo>
                      <a:pt x="34" y="29"/>
                    </a:lnTo>
                    <a:lnTo>
                      <a:pt x="36" y="26"/>
                    </a:lnTo>
                    <a:lnTo>
                      <a:pt x="36" y="23"/>
                    </a:lnTo>
                    <a:lnTo>
                      <a:pt x="38" y="20"/>
                    </a:lnTo>
                    <a:lnTo>
                      <a:pt x="40" y="18"/>
                    </a:lnTo>
                    <a:lnTo>
                      <a:pt x="42" y="16"/>
                    </a:lnTo>
                    <a:lnTo>
                      <a:pt x="44" y="14"/>
                    </a:lnTo>
                    <a:lnTo>
                      <a:pt x="46" y="12"/>
                    </a:lnTo>
                    <a:lnTo>
                      <a:pt x="48" y="10"/>
                    </a:lnTo>
                    <a:lnTo>
                      <a:pt x="51" y="10"/>
                    </a:lnTo>
                    <a:lnTo>
                      <a:pt x="53" y="9"/>
                    </a:lnTo>
                    <a:lnTo>
                      <a:pt x="56" y="9"/>
                    </a:lnTo>
                    <a:lnTo>
                      <a:pt x="60" y="10"/>
                    </a:lnTo>
                    <a:lnTo>
                      <a:pt x="64" y="10"/>
                    </a:lnTo>
                    <a:lnTo>
                      <a:pt x="66" y="12"/>
                    </a:lnTo>
                    <a:lnTo>
                      <a:pt x="68" y="13"/>
                    </a:lnTo>
                    <a:lnTo>
                      <a:pt x="68" y="14"/>
                    </a:lnTo>
                    <a:lnTo>
                      <a:pt x="70" y="15"/>
                    </a:lnTo>
                    <a:lnTo>
                      <a:pt x="72" y="18"/>
                    </a:lnTo>
                    <a:lnTo>
                      <a:pt x="75" y="22"/>
                    </a:lnTo>
                    <a:lnTo>
                      <a:pt x="76" y="26"/>
                    </a:lnTo>
                    <a:lnTo>
                      <a:pt x="78" y="31"/>
                    </a:lnTo>
                    <a:lnTo>
                      <a:pt x="83" y="31"/>
                    </a:lnTo>
                    <a:lnTo>
                      <a:pt x="91" y="9"/>
                    </a:lnTo>
                    <a:lnTo>
                      <a:pt x="88" y="7"/>
                    </a:lnTo>
                    <a:lnTo>
                      <a:pt x="84" y="5"/>
                    </a:lnTo>
                    <a:lnTo>
                      <a:pt x="79" y="4"/>
                    </a:lnTo>
                    <a:lnTo>
                      <a:pt x="75" y="2"/>
                    </a:lnTo>
                    <a:lnTo>
                      <a:pt x="70" y="2"/>
                    </a:lnTo>
                    <a:lnTo>
                      <a:pt x="65" y="1"/>
                    </a:lnTo>
                    <a:lnTo>
                      <a:pt x="60" y="0"/>
                    </a:lnTo>
                    <a:lnTo>
                      <a:pt x="55" y="0"/>
                    </a:lnTo>
                    <a:lnTo>
                      <a:pt x="48" y="1"/>
                    </a:lnTo>
                    <a:lnTo>
                      <a:pt x="43" y="2"/>
                    </a:lnTo>
                    <a:lnTo>
                      <a:pt x="37" y="3"/>
                    </a:lnTo>
                    <a:lnTo>
                      <a:pt x="32" y="5"/>
                    </a:lnTo>
                    <a:lnTo>
                      <a:pt x="27" y="6"/>
                    </a:lnTo>
                    <a:lnTo>
                      <a:pt x="23" y="9"/>
                    </a:lnTo>
                    <a:lnTo>
                      <a:pt x="19" y="12"/>
                    </a:lnTo>
                    <a:lnTo>
                      <a:pt x="15" y="15"/>
                    </a:lnTo>
                    <a:lnTo>
                      <a:pt x="12" y="18"/>
                    </a:lnTo>
                    <a:lnTo>
                      <a:pt x="9" y="22"/>
                    </a:lnTo>
                    <a:lnTo>
                      <a:pt x="7" y="27"/>
                    </a:lnTo>
                    <a:lnTo>
                      <a:pt x="4" y="31"/>
                    </a:lnTo>
                    <a:lnTo>
                      <a:pt x="3" y="36"/>
                    </a:lnTo>
                    <a:lnTo>
                      <a:pt x="1" y="42"/>
                    </a:lnTo>
                    <a:lnTo>
                      <a:pt x="1" y="47"/>
                    </a:lnTo>
                    <a:lnTo>
                      <a:pt x="0" y="54"/>
                    </a:lnTo>
                    <a:lnTo>
                      <a:pt x="0" y="60"/>
                    </a:lnTo>
                    <a:lnTo>
                      <a:pt x="1" y="65"/>
                    </a:lnTo>
                    <a:lnTo>
                      <a:pt x="3" y="71"/>
                    </a:lnTo>
                    <a:lnTo>
                      <a:pt x="4" y="75"/>
                    </a:lnTo>
                    <a:lnTo>
                      <a:pt x="6" y="79"/>
                    </a:lnTo>
                    <a:lnTo>
                      <a:pt x="8" y="83"/>
                    </a:lnTo>
                    <a:lnTo>
                      <a:pt x="11" y="87"/>
                    </a:lnTo>
                    <a:lnTo>
                      <a:pt x="14" y="91"/>
                    </a:lnTo>
                    <a:lnTo>
                      <a:pt x="18" y="94"/>
                    </a:lnTo>
                    <a:lnTo>
                      <a:pt x="22" y="96"/>
                    </a:lnTo>
                    <a:lnTo>
                      <a:pt x="27" y="98"/>
                    </a:lnTo>
                    <a:lnTo>
                      <a:pt x="32" y="100"/>
                    </a:lnTo>
                    <a:lnTo>
                      <a:pt x="36" y="102"/>
                    </a:lnTo>
                    <a:lnTo>
                      <a:pt x="42" y="103"/>
                    </a:lnTo>
                    <a:lnTo>
                      <a:pt x="48" y="103"/>
                    </a:lnTo>
                    <a:lnTo>
                      <a:pt x="55" y="103"/>
                    </a:lnTo>
                    <a:lnTo>
                      <a:pt x="64" y="103"/>
                    </a:lnTo>
                    <a:lnTo>
                      <a:pt x="72" y="102"/>
                    </a:lnTo>
                    <a:lnTo>
                      <a:pt x="75" y="100"/>
                    </a:lnTo>
                    <a:lnTo>
                      <a:pt x="77" y="99"/>
                    </a:lnTo>
                    <a:lnTo>
                      <a:pt x="80" y="99"/>
                    </a:lnTo>
                    <a:lnTo>
                      <a:pt x="83" y="97"/>
                    </a:lnTo>
                    <a:lnTo>
                      <a:pt x="88" y="84"/>
                    </a:lnTo>
                    <a:lnTo>
                      <a:pt x="84" y="82"/>
                    </a:lnTo>
                    <a:lnTo>
                      <a:pt x="82" y="84"/>
                    </a:lnTo>
                    <a:lnTo>
                      <a:pt x="80" y="86"/>
                    </a:lnTo>
                    <a:lnTo>
                      <a:pt x="77" y="87"/>
                    </a:lnTo>
                    <a:lnTo>
                      <a:pt x="74" y="89"/>
                    </a:lnTo>
                    <a:lnTo>
                      <a:pt x="72" y="91"/>
                    </a:lnTo>
                    <a:lnTo>
                      <a:pt x="68" y="91"/>
                    </a:lnTo>
                    <a:lnTo>
                      <a:pt x="65" y="91"/>
                    </a:lnTo>
                    <a:lnTo>
                      <a:pt x="62" y="91"/>
                    </a:lnTo>
                    <a:lnTo>
                      <a:pt x="59" y="91"/>
                    </a:lnTo>
                    <a:lnTo>
                      <a:pt x="55" y="91"/>
                    </a:lnTo>
                    <a:lnTo>
                      <a:pt x="52" y="90"/>
                    </a:lnTo>
                    <a:lnTo>
                      <a:pt x="48" y="89"/>
                    </a:lnTo>
                    <a:lnTo>
                      <a:pt x="46" y="87"/>
                    </a:lnTo>
                    <a:lnTo>
                      <a:pt x="43" y="86"/>
                    </a:lnTo>
                    <a:lnTo>
                      <a:pt x="40" y="83"/>
                    </a:lnTo>
                    <a:lnTo>
                      <a:pt x="38" y="81"/>
                    </a:lnTo>
                    <a:lnTo>
                      <a:pt x="36" y="79"/>
                    </a:lnTo>
                    <a:lnTo>
                      <a:pt x="35" y="75"/>
                    </a:lnTo>
                    <a:lnTo>
                      <a:pt x="33" y="72"/>
                    </a:lnTo>
                    <a:lnTo>
                      <a:pt x="32" y="68"/>
                    </a:lnTo>
                    <a:lnTo>
                      <a:pt x="32" y="64"/>
                    </a:lnTo>
                    <a:lnTo>
                      <a:pt x="31" y="60"/>
                    </a:lnTo>
                    <a:lnTo>
                      <a:pt x="31" y="55"/>
                    </a:lnTo>
                    <a:lnTo>
                      <a:pt x="31" y="51"/>
                    </a:lnTo>
                    <a:lnTo>
                      <a:pt x="31" y="46"/>
                    </a:lnTo>
                    <a:close/>
                  </a:path>
                </a:pathLst>
              </a:custGeom>
              <a:solidFill>
                <a:srgbClr val="00468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6" name="iṩļiḍè"/>
              <p:cNvSpPr/>
              <p:nvPr userDrawn="1"/>
            </p:nvSpPr>
            <p:spPr bwMode="auto">
              <a:xfrm>
                <a:off x="9028113" y="4014788"/>
                <a:ext cx="147638" cy="249238"/>
              </a:xfrm>
              <a:custGeom>
                <a:avLst/>
                <a:gdLst>
                  <a:gd name="T0" fmla="*/ 90 w 93"/>
                  <a:gd name="T1" fmla="*/ 75 h 157"/>
                  <a:gd name="T2" fmla="*/ 88 w 93"/>
                  <a:gd name="T3" fmla="*/ 69 h 157"/>
                  <a:gd name="T4" fmla="*/ 84 w 93"/>
                  <a:gd name="T5" fmla="*/ 65 h 157"/>
                  <a:gd name="T6" fmla="*/ 79 w 93"/>
                  <a:gd name="T7" fmla="*/ 61 h 157"/>
                  <a:gd name="T8" fmla="*/ 74 w 93"/>
                  <a:gd name="T9" fmla="*/ 57 h 157"/>
                  <a:gd name="T10" fmla="*/ 66 w 93"/>
                  <a:gd name="T11" fmla="*/ 56 h 157"/>
                  <a:gd name="T12" fmla="*/ 59 w 93"/>
                  <a:gd name="T13" fmla="*/ 55 h 157"/>
                  <a:gd name="T14" fmla="*/ 51 w 93"/>
                  <a:gd name="T15" fmla="*/ 56 h 157"/>
                  <a:gd name="T16" fmla="*/ 43 w 93"/>
                  <a:gd name="T17" fmla="*/ 60 h 157"/>
                  <a:gd name="T18" fmla="*/ 36 w 93"/>
                  <a:gd name="T19" fmla="*/ 65 h 157"/>
                  <a:gd name="T20" fmla="*/ 29 w 93"/>
                  <a:gd name="T21" fmla="*/ 71 h 157"/>
                  <a:gd name="T22" fmla="*/ 26 w 93"/>
                  <a:gd name="T23" fmla="*/ 0 h 157"/>
                  <a:gd name="T24" fmla="*/ 18 w 93"/>
                  <a:gd name="T25" fmla="*/ 1 h 157"/>
                  <a:gd name="T26" fmla="*/ 13 w 93"/>
                  <a:gd name="T27" fmla="*/ 1 h 157"/>
                  <a:gd name="T28" fmla="*/ 9 w 93"/>
                  <a:gd name="T29" fmla="*/ 1 h 157"/>
                  <a:gd name="T30" fmla="*/ 3 w 93"/>
                  <a:gd name="T31" fmla="*/ 0 h 157"/>
                  <a:gd name="T32" fmla="*/ 0 w 93"/>
                  <a:gd name="T33" fmla="*/ 157 h 157"/>
                  <a:gd name="T34" fmla="*/ 7 w 93"/>
                  <a:gd name="T35" fmla="*/ 157 h 157"/>
                  <a:gd name="T36" fmla="*/ 14 w 93"/>
                  <a:gd name="T37" fmla="*/ 157 h 157"/>
                  <a:gd name="T38" fmla="*/ 22 w 93"/>
                  <a:gd name="T39" fmla="*/ 157 h 157"/>
                  <a:gd name="T40" fmla="*/ 29 w 93"/>
                  <a:gd name="T41" fmla="*/ 157 h 157"/>
                  <a:gd name="T42" fmla="*/ 28 w 93"/>
                  <a:gd name="T43" fmla="*/ 106 h 157"/>
                  <a:gd name="T44" fmla="*/ 28 w 93"/>
                  <a:gd name="T45" fmla="*/ 97 h 157"/>
                  <a:gd name="T46" fmla="*/ 30 w 93"/>
                  <a:gd name="T47" fmla="*/ 89 h 157"/>
                  <a:gd name="T48" fmla="*/ 31 w 93"/>
                  <a:gd name="T49" fmla="*/ 84 h 157"/>
                  <a:gd name="T50" fmla="*/ 34 w 93"/>
                  <a:gd name="T51" fmla="*/ 79 h 157"/>
                  <a:gd name="T52" fmla="*/ 36 w 93"/>
                  <a:gd name="T53" fmla="*/ 76 h 157"/>
                  <a:gd name="T54" fmla="*/ 40 w 93"/>
                  <a:gd name="T55" fmla="*/ 73 h 157"/>
                  <a:gd name="T56" fmla="*/ 45 w 93"/>
                  <a:gd name="T57" fmla="*/ 73 h 157"/>
                  <a:gd name="T58" fmla="*/ 50 w 93"/>
                  <a:gd name="T59" fmla="*/ 72 h 157"/>
                  <a:gd name="T60" fmla="*/ 54 w 93"/>
                  <a:gd name="T61" fmla="*/ 73 h 157"/>
                  <a:gd name="T62" fmla="*/ 57 w 93"/>
                  <a:gd name="T63" fmla="*/ 75 h 157"/>
                  <a:gd name="T64" fmla="*/ 59 w 93"/>
                  <a:gd name="T65" fmla="*/ 78 h 157"/>
                  <a:gd name="T66" fmla="*/ 62 w 93"/>
                  <a:gd name="T67" fmla="*/ 82 h 157"/>
                  <a:gd name="T68" fmla="*/ 63 w 93"/>
                  <a:gd name="T69" fmla="*/ 88 h 157"/>
                  <a:gd name="T70" fmla="*/ 64 w 93"/>
                  <a:gd name="T71" fmla="*/ 98 h 157"/>
                  <a:gd name="T72" fmla="*/ 65 w 93"/>
                  <a:gd name="T73" fmla="*/ 157 h 157"/>
                  <a:gd name="T74" fmla="*/ 71 w 93"/>
                  <a:gd name="T75" fmla="*/ 157 h 157"/>
                  <a:gd name="T76" fmla="*/ 78 w 93"/>
                  <a:gd name="T77" fmla="*/ 157 h 157"/>
                  <a:gd name="T78" fmla="*/ 86 w 93"/>
                  <a:gd name="T79" fmla="*/ 157 h 157"/>
                  <a:gd name="T80" fmla="*/ 93 w 93"/>
                  <a:gd name="T81" fmla="*/ 157 h 157"/>
                  <a:gd name="T82" fmla="*/ 93 w 93"/>
                  <a:gd name="T83" fmla="*/ 86 h 157"/>
                  <a:gd name="T84" fmla="*/ 92 w 93"/>
                  <a:gd name="T85"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3" h="157">
                    <a:moveTo>
                      <a:pt x="92" y="79"/>
                    </a:moveTo>
                    <a:lnTo>
                      <a:pt x="90" y="75"/>
                    </a:lnTo>
                    <a:lnTo>
                      <a:pt x="90" y="73"/>
                    </a:lnTo>
                    <a:lnTo>
                      <a:pt x="88" y="69"/>
                    </a:lnTo>
                    <a:lnTo>
                      <a:pt x="86" y="67"/>
                    </a:lnTo>
                    <a:lnTo>
                      <a:pt x="84" y="65"/>
                    </a:lnTo>
                    <a:lnTo>
                      <a:pt x="82" y="62"/>
                    </a:lnTo>
                    <a:lnTo>
                      <a:pt x="79" y="61"/>
                    </a:lnTo>
                    <a:lnTo>
                      <a:pt x="76" y="59"/>
                    </a:lnTo>
                    <a:lnTo>
                      <a:pt x="74" y="57"/>
                    </a:lnTo>
                    <a:lnTo>
                      <a:pt x="70" y="56"/>
                    </a:lnTo>
                    <a:lnTo>
                      <a:pt x="66" y="56"/>
                    </a:lnTo>
                    <a:lnTo>
                      <a:pt x="63" y="55"/>
                    </a:lnTo>
                    <a:lnTo>
                      <a:pt x="59" y="55"/>
                    </a:lnTo>
                    <a:lnTo>
                      <a:pt x="55" y="55"/>
                    </a:lnTo>
                    <a:lnTo>
                      <a:pt x="51" y="56"/>
                    </a:lnTo>
                    <a:lnTo>
                      <a:pt x="47" y="57"/>
                    </a:lnTo>
                    <a:lnTo>
                      <a:pt x="43" y="60"/>
                    </a:lnTo>
                    <a:lnTo>
                      <a:pt x="40" y="61"/>
                    </a:lnTo>
                    <a:lnTo>
                      <a:pt x="36" y="65"/>
                    </a:lnTo>
                    <a:lnTo>
                      <a:pt x="32" y="68"/>
                    </a:lnTo>
                    <a:lnTo>
                      <a:pt x="29" y="71"/>
                    </a:lnTo>
                    <a:lnTo>
                      <a:pt x="29" y="0"/>
                    </a:lnTo>
                    <a:lnTo>
                      <a:pt x="26" y="0"/>
                    </a:lnTo>
                    <a:lnTo>
                      <a:pt x="22" y="1"/>
                    </a:lnTo>
                    <a:lnTo>
                      <a:pt x="18" y="1"/>
                    </a:lnTo>
                    <a:lnTo>
                      <a:pt x="14" y="1"/>
                    </a:lnTo>
                    <a:lnTo>
                      <a:pt x="13" y="1"/>
                    </a:lnTo>
                    <a:lnTo>
                      <a:pt x="11" y="1"/>
                    </a:lnTo>
                    <a:lnTo>
                      <a:pt x="9" y="1"/>
                    </a:lnTo>
                    <a:lnTo>
                      <a:pt x="7" y="1"/>
                    </a:lnTo>
                    <a:lnTo>
                      <a:pt x="3" y="0"/>
                    </a:lnTo>
                    <a:lnTo>
                      <a:pt x="0" y="0"/>
                    </a:lnTo>
                    <a:lnTo>
                      <a:pt x="0" y="157"/>
                    </a:lnTo>
                    <a:lnTo>
                      <a:pt x="3" y="157"/>
                    </a:lnTo>
                    <a:lnTo>
                      <a:pt x="7" y="157"/>
                    </a:lnTo>
                    <a:lnTo>
                      <a:pt x="11" y="157"/>
                    </a:lnTo>
                    <a:lnTo>
                      <a:pt x="14" y="157"/>
                    </a:lnTo>
                    <a:lnTo>
                      <a:pt x="18" y="157"/>
                    </a:lnTo>
                    <a:lnTo>
                      <a:pt x="22" y="157"/>
                    </a:lnTo>
                    <a:lnTo>
                      <a:pt x="25" y="157"/>
                    </a:lnTo>
                    <a:lnTo>
                      <a:pt x="29" y="157"/>
                    </a:lnTo>
                    <a:lnTo>
                      <a:pt x="29" y="110"/>
                    </a:lnTo>
                    <a:lnTo>
                      <a:pt x="28" y="106"/>
                    </a:lnTo>
                    <a:lnTo>
                      <a:pt x="28" y="101"/>
                    </a:lnTo>
                    <a:lnTo>
                      <a:pt x="28" y="97"/>
                    </a:lnTo>
                    <a:lnTo>
                      <a:pt x="29" y="93"/>
                    </a:lnTo>
                    <a:lnTo>
                      <a:pt x="30" y="89"/>
                    </a:lnTo>
                    <a:lnTo>
                      <a:pt x="30" y="87"/>
                    </a:lnTo>
                    <a:lnTo>
                      <a:pt x="31" y="84"/>
                    </a:lnTo>
                    <a:lnTo>
                      <a:pt x="32" y="81"/>
                    </a:lnTo>
                    <a:lnTo>
                      <a:pt x="34" y="79"/>
                    </a:lnTo>
                    <a:lnTo>
                      <a:pt x="34" y="77"/>
                    </a:lnTo>
                    <a:lnTo>
                      <a:pt x="36" y="76"/>
                    </a:lnTo>
                    <a:lnTo>
                      <a:pt x="38" y="74"/>
                    </a:lnTo>
                    <a:lnTo>
                      <a:pt x="40" y="73"/>
                    </a:lnTo>
                    <a:lnTo>
                      <a:pt x="42" y="73"/>
                    </a:lnTo>
                    <a:lnTo>
                      <a:pt x="45" y="73"/>
                    </a:lnTo>
                    <a:lnTo>
                      <a:pt x="47" y="72"/>
                    </a:lnTo>
                    <a:lnTo>
                      <a:pt x="50" y="72"/>
                    </a:lnTo>
                    <a:lnTo>
                      <a:pt x="51" y="73"/>
                    </a:lnTo>
                    <a:lnTo>
                      <a:pt x="54" y="73"/>
                    </a:lnTo>
                    <a:lnTo>
                      <a:pt x="55" y="74"/>
                    </a:lnTo>
                    <a:lnTo>
                      <a:pt x="57" y="75"/>
                    </a:lnTo>
                    <a:lnTo>
                      <a:pt x="58" y="77"/>
                    </a:lnTo>
                    <a:lnTo>
                      <a:pt x="59" y="78"/>
                    </a:lnTo>
                    <a:lnTo>
                      <a:pt x="61" y="81"/>
                    </a:lnTo>
                    <a:lnTo>
                      <a:pt x="62" y="82"/>
                    </a:lnTo>
                    <a:lnTo>
                      <a:pt x="62" y="85"/>
                    </a:lnTo>
                    <a:lnTo>
                      <a:pt x="63" y="88"/>
                    </a:lnTo>
                    <a:lnTo>
                      <a:pt x="63" y="91"/>
                    </a:lnTo>
                    <a:lnTo>
                      <a:pt x="64" y="98"/>
                    </a:lnTo>
                    <a:lnTo>
                      <a:pt x="65" y="106"/>
                    </a:lnTo>
                    <a:lnTo>
                      <a:pt x="65" y="157"/>
                    </a:lnTo>
                    <a:lnTo>
                      <a:pt x="68" y="157"/>
                    </a:lnTo>
                    <a:lnTo>
                      <a:pt x="71" y="157"/>
                    </a:lnTo>
                    <a:lnTo>
                      <a:pt x="74" y="157"/>
                    </a:lnTo>
                    <a:lnTo>
                      <a:pt x="78" y="157"/>
                    </a:lnTo>
                    <a:lnTo>
                      <a:pt x="82" y="157"/>
                    </a:lnTo>
                    <a:lnTo>
                      <a:pt x="86" y="157"/>
                    </a:lnTo>
                    <a:lnTo>
                      <a:pt x="89" y="157"/>
                    </a:lnTo>
                    <a:lnTo>
                      <a:pt x="93" y="157"/>
                    </a:lnTo>
                    <a:lnTo>
                      <a:pt x="93" y="91"/>
                    </a:lnTo>
                    <a:lnTo>
                      <a:pt x="93" y="86"/>
                    </a:lnTo>
                    <a:lnTo>
                      <a:pt x="93" y="82"/>
                    </a:lnTo>
                    <a:lnTo>
                      <a:pt x="92" y="79"/>
                    </a:lnTo>
                    <a:close/>
                  </a:path>
                </a:pathLst>
              </a:custGeom>
              <a:solidFill>
                <a:srgbClr val="00468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7" name="íSļiḓê"/>
              <p:cNvSpPr/>
              <p:nvPr userDrawn="1"/>
            </p:nvSpPr>
            <p:spPr bwMode="auto">
              <a:xfrm>
                <a:off x="9229726" y="4102101"/>
                <a:ext cx="147638" cy="161925"/>
              </a:xfrm>
              <a:custGeom>
                <a:avLst/>
                <a:gdLst>
                  <a:gd name="T0" fmla="*/ 91 w 93"/>
                  <a:gd name="T1" fmla="*/ 23 h 102"/>
                  <a:gd name="T2" fmla="*/ 89 w 93"/>
                  <a:gd name="T3" fmla="*/ 16 h 102"/>
                  <a:gd name="T4" fmla="*/ 86 w 93"/>
                  <a:gd name="T5" fmla="*/ 10 h 102"/>
                  <a:gd name="T6" fmla="*/ 81 w 93"/>
                  <a:gd name="T7" fmla="*/ 6 h 102"/>
                  <a:gd name="T8" fmla="*/ 75 w 93"/>
                  <a:gd name="T9" fmla="*/ 2 h 102"/>
                  <a:gd name="T10" fmla="*/ 68 w 93"/>
                  <a:gd name="T11" fmla="*/ 1 h 102"/>
                  <a:gd name="T12" fmla="*/ 61 w 93"/>
                  <a:gd name="T13" fmla="*/ 0 h 102"/>
                  <a:gd name="T14" fmla="*/ 51 w 93"/>
                  <a:gd name="T15" fmla="*/ 1 h 102"/>
                  <a:gd name="T16" fmla="*/ 43 w 93"/>
                  <a:gd name="T17" fmla="*/ 5 h 102"/>
                  <a:gd name="T18" fmla="*/ 35 w 93"/>
                  <a:gd name="T19" fmla="*/ 10 h 102"/>
                  <a:gd name="T20" fmla="*/ 28 w 93"/>
                  <a:gd name="T21" fmla="*/ 17 h 102"/>
                  <a:gd name="T22" fmla="*/ 24 w 93"/>
                  <a:gd name="T23" fmla="*/ 2 h 102"/>
                  <a:gd name="T24" fmla="*/ 17 w 93"/>
                  <a:gd name="T25" fmla="*/ 2 h 102"/>
                  <a:gd name="T26" fmla="*/ 11 w 93"/>
                  <a:gd name="T27" fmla="*/ 2 h 102"/>
                  <a:gd name="T28" fmla="*/ 3 w 93"/>
                  <a:gd name="T29" fmla="*/ 2 h 102"/>
                  <a:gd name="T30" fmla="*/ 0 w 93"/>
                  <a:gd name="T31" fmla="*/ 102 h 102"/>
                  <a:gd name="T32" fmla="*/ 7 w 93"/>
                  <a:gd name="T33" fmla="*/ 102 h 102"/>
                  <a:gd name="T34" fmla="*/ 15 w 93"/>
                  <a:gd name="T35" fmla="*/ 102 h 102"/>
                  <a:gd name="T36" fmla="*/ 22 w 93"/>
                  <a:gd name="T37" fmla="*/ 102 h 102"/>
                  <a:gd name="T38" fmla="*/ 29 w 93"/>
                  <a:gd name="T39" fmla="*/ 102 h 102"/>
                  <a:gd name="T40" fmla="*/ 28 w 93"/>
                  <a:gd name="T41" fmla="*/ 51 h 102"/>
                  <a:gd name="T42" fmla="*/ 29 w 93"/>
                  <a:gd name="T43" fmla="*/ 42 h 102"/>
                  <a:gd name="T44" fmla="*/ 30 w 93"/>
                  <a:gd name="T45" fmla="*/ 34 h 102"/>
                  <a:gd name="T46" fmla="*/ 31 w 93"/>
                  <a:gd name="T47" fmla="*/ 29 h 102"/>
                  <a:gd name="T48" fmla="*/ 34 w 93"/>
                  <a:gd name="T49" fmla="*/ 24 h 102"/>
                  <a:gd name="T50" fmla="*/ 37 w 93"/>
                  <a:gd name="T51" fmla="*/ 21 h 102"/>
                  <a:gd name="T52" fmla="*/ 41 w 93"/>
                  <a:gd name="T53" fmla="*/ 18 h 102"/>
                  <a:gd name="T54" fmla="*/ 45 w 93"/>
                  <a:gd name="T55" fmla="*/ 18 h 102"/>
                  <a:gd name="T56" fmla="*/ 50 w 93"/>
                  <a:gd name="T57" fmla="*/ 17 h 102"/>
                  <a:gd name="T58" fmla="*/ 54 w 93"/>
                  <a:gd name="T59" fmla="*/ 18 h 102"/>
                  <a:gd name="T60" fmla="*/ 57 w 93"/>
                  <a:gd name="T61" fmla="*/ 20 h 102"/>
                  <a:gd name="T62" fmla="*/ 60 w 93"/>
                  <a:gd name="T63" fmla="*/ 23 h 102"/>
                  <a:gd name="T64" fmla="*/ 62 w 93"/>
                  <a:gd name="T65" fmla="*/ 27 h 102"/>
                  <a:gd name="T66" fmla="*/ 63 w 93"/>
                  <a:gd name="T67" fmla="*/ 33 h 102"/>
                  <a:gd name="T68" fmla="*/ 65 w 93"/>
                  <a:gd name="T69" fmla="*/ 43 h 102"/>
                  <a:gd name="T70" fmla="*/ 65 w 93"/>
                  <a:gd name="T71" fmla="*/ 102 h 102"/>
                  <a:gd name="T72" fmla="*/ 71 w 93"/>
                  <a:gd name="T73" fmla="*/ 102 h 102"/>
                  <a:gd name="T74" fmla="*/ 79 w 93"/>
                  <a:gd name="T75" fmla="*/ 102 h 102"/>
                  <a:gd name="T76" fmla="*/ 86 w 93"/>
                  <a:gd name="T77" fmla="*/ 102 h 102"/>
                  <a:gd name="T78" fmla="*/ 93 w 93"/>
                  <a:gd name="T79" fmla="*/ 102 h 102"/>
                  <a:gd name="T80" fmla="*/ 93 w 93"/>
                  <a:gd name="T81" fmla="*/ 36 h 102"/>
                  <a:gd name="T82" fmla="*/ 92 w 93"/>
                  <a:gd name="T83" fmla="*/ 27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93" h="102">
                    <a:moveTo>
                      <a:pt x="92" y="27"/>
                    </a:moveTo>
                    <a:lnTo>
                      <a:pt x="91" y="23"/>
                    </a:lnTo>
                    <a:lnTo>
                      <a:pt x="91" y="20"/>
                    </a:lnTo>
                    <a:lnTo>
                      <a:pt x="89" y="16"/>
                    </a:lnTo>
                    <a:lnTo>
                      <a:pt x="87" y="13"/>
                    </a:lnTo>
                    <a:lnTo>
                      <a:pt x="86" y="10"/>
                    </a:lnTo>
                    <a:lnTo>
                      <a:pt x="83" y="8"/>
                    </a:lnTo>
                    <a:lnTo>
                      <a:pt x="81" y="6"/>
                    </a:lnTo>
                    <a:lnTo>
                      <a:pt x="79" y="4"/>
                    </a:lnTo>
                    <a:lnTo>
                      <a:pt x="75" y="2"/>
                    </a:lnTo>
                    <a:lnTo>
                      <a:pt x="72" y="2"/>
                    </a:lnTo>
                    <a:lnTo>
                      <a:pt x="68" y="1"/>
                    </a:lnTo>
                    <a:lnTo>
                      <a:pt x="65" y="0"/>
                    </a:lnTo>
                    <a:lnTo>
                      <a:pt x="61" y="0"/>
                    </a:lnTo>
                    <a:lnTo>
                      <a:pt x="56" y="0"/>
                    </a:lnTo>
                    <a:lnTo>
                      <a:pt x="51" y="1"/>
                    </a:lnTo>
                    <a:lnTo>
                      <a:pt x="47" y="3"/>
                    </a:lnTo>
                    <a:lnTo>
                      <a:pt x="43" y="5"/>
                    </a:lnTo>
                    <a:lnTo>
                      <a:pt x="39" y="7"/>
                    </a:lnTo>
                    <a:lnTo>
                      <a:pt x="35" y="10"/>
                    </a:lnTo>
                    <a:lnTo>
                      <a:pt x="31" y="14"/>
                    </a:lnTo>
                    <a:lnTo>
                      <a:pt x="28" y="17"/>
                    </a:lnTo>
                    <a:lnTo>
                      <a:pt x="28" y="2"/>
                    </a:lnTo>
                    <a:lnTo>
                      <a:pt x="24" y="2"/>
                    </a:lnTo>
                    <a:lnTo>
                      <a:pt x="21" y="2"/>
                    </a:lnTo>
                    <a:lnTo>
                      <a:pt x="17" y="2"/>
                    </a:lnTo>
                    <a:lnTo>
                      <a:pt x="14" y="2"/>
                    </a:lnTo>
                    <a:lnTo>
                      <a:pt x="11" y="2"/>
                    </a:lnTo>
                    <a:lnTo>
                      <a:pt x="7" y="2"/>
                    </a:lnTo>
                    <a:lnTo>
                      <a:pt x="3" y="2"/>
                    </a:lnTo>
                    <a:lnTo>
                      <a:pt x="0" y="2"/>
                    </a:lnTo>
                    <a:lnTo>
                      <a:pt x="0" y="102"/>
                    </a:lnTo>
                    <a:lnTo>
                      <a:pt x="4" y="102"/>
                    </a:lnTo>
                    <a:lnTo>
                      <a:pt x="7" y="102"/>
                    </a:lnTo>
                    <a:lnTo>
                      <a:pt x="11" y="102"/>
                    </a:lnTo>
                    <a:lnTo>
                      <a:pt x="15" y="102"/>
                    </a:lnTo>
                    <a:lnTo>
                      <a:pt x="19" y="102"/>
                    </a:lnTo>
                    <a:lnTo>
                      <a:pt x="22" y="102"/>
                    </a:lnTo>
                    <a:lnTo>
                      <a:pt x="26" y="102"/>
                    </a:lnTo>
                    <a:lnTo>
                      <a:pt x="29" y="102"/>
                    </a:lnTo>
                    <a:lnTo>
                      <a:pt x="29" y="55"/>
                    </a:lnTo>
                    <a:lnTo>
                      <a:pt x="28" y="51"/>
                    </a:lnTo>
                    <a:lnTo>
                      <a:pt x="29" y="46"/>
                    </a:lnTo>
                    <a:lnTo>
                      <a:pt x="29" y="42"/>
                    </a:lnTo>
                    <a:lnTo>
                      <a:pt x="29" y="38"/>
                    </a:lnTo>
                    <a:lnTo>
                      <a:pt x="30" y="34"/>
                    </a:lnTo>
                    <a:lnTo>
                      <a:pt x="31" y="32"/>
                    </a:lnTo>
                    <a:lnTo>
                      <a:pt x="31" y="29"/>
                    </a:lnTo>
                    <a:lnTo>
                      <a:pt x="33" y="26"/>
                    </a:lnTo>
                    <a:lnTo>
                      <a:pt x="34" y="24"/>
                    </a:lnTo>
                    <a:lnTo>
                      <a:pt x="35" y="22"/>
                    </a:lnTo>
                    <a:lnTo>
                      <a:pt x="37" y="21"/>
                    </a:lnTo>
                    <a:lnTo>
                      <a:pt x="39" y="19"/>
                    </a:lnTo>
                    <a:lnTo>
                      <a:pt x="41" y="18"/>
                    </a:lnTo>
                    <a:lnTo>
                      <a:pt x="43" y="18"/>
                    </a:lnTo>
                    <a:lnTo>
                      <a:pt x="45" y="18"/>
                    </a:lnTo>
                    <a:lnTo>
                      <a:pt x="47" y="17"/>
                    </a:lnTo>
                    <a:lnTo>
                      <a:pt x="50" y="17"/>
                    </a:lnTo>
                    <a:lnTo>
                      <a:pt x="52" y="18"/>
                    </a:lnTo>
                    <a:lnTo>
                      <a:pt x="54" y="18"/>
                    </a:lnTo>
                    <a:lnTo>
                      <a:pt x="55" y="19"/>
                    </a:lnTo>
                    <a:lnTo>
                      <a:pt x="57" y="20"/>
                    </a:lnTo>
                    <a:lnTo>
                      <a:pt x="59" y="22"/>
                    </a:lnTo>
                    <a:lnTo>
                      <a:pt x="60" y="23"/>
                    </a:lnTo>
                    <a:lnTo>
                      <a:pt x="61" y="26"/>
                    </a:lnTo>
                    <a:lnTo>
                      <a:pt x="62" y="27"/>
                    </a:lnTo>
                    <a:lnTo>
                      <a:pt x="63" y="30"/>
                    </a:lnTo>
                    <a:lnTo>
                      <a:pt x="63" y="33"/>
                    </a:lnTo>
                    <a:lnTo>
                      <a:pt x="64" y="36"/>
                    </a:lnTo>
                    <a:lnTo>
                      <a:pt x="65" y="43"/>
                    </a:lnTo>
                    <a:lnTo>
                      <a:pt x="65" y="51"/>
                    </a:lnTo>
                    <a:lnTo>
                      <a:pt x="65" y="102"/>
                    </a:lnTo>
                    <a:lnTo>
                      <a:pt x="68" y="102"/>
                    </a:lnTo>
                    <a:lnTo>
                      <a:pt x="71" y="102"/>
                    </a:lnTo>
                    <a:lnTo>
                      <a:pt x="75" y="102"/>
                    </a:lnTo>
                    <a:lnTo>
                      <a:pt x="79" y="102"/>
                    </a:lnTo>
                    <a:lnTo>
                      <a:pt x="83" y="102"/>
                    </a:lnTo>
                    <a:lnTo>
                      <a:pt x="86" y="102"/>
                    </a:lnTo>
                    <a:lnTo>
                      <a:pt x="90" y="102"/>
                    </a:lnTo>
                    <a:lnTo>
                      <a:pt x="93" y="102"/>
                    </a:lnTo>
                    <a:lnTo>
                      <a:pt x="93" y="42"/>
                    </a:lnTo>
                    <a:lnTo>
                      <a:pt x="93" y="36"/>
                    </a:lnTo>
                    <a:lnTo>
                      <a:pt x="93" y="32"/>
                    </a:lnTo>
                    <a:lnTo>
                      <a:pt x="92" y="27"/>
                    </a:lnTo>
                    <a:close/>
                  </a:path>
                </a:pathLst>
              </a:custGeom>
              <a:solidFill>
                <a:srgbClr val="00468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8" name="iṧļïḑe"/>
              <p:cNvSpPr/>
              <p:nvPr userDrawn="1"/>
            </p:nvSpPr>
            <p:spPr bwMode="auto">
              <a:xfrm>
                <a:off x="9426576" y="4102101"/>
                <a:ext cx="161925" cy="163513"/>
              </a:xfrm>
              <a:custGeom>
                <a:avLst/>
                <a:gdLst>
                  <a:gd name="T0" fmla="*/ 100 w 102"/>
                  <a:gd name="T1" fmla="*/ 34 h 103"/>
                  <a:gd name="T2" fmla="*/ 96 w 102"/>
                  <a:gd name="T3" fmla="*/ 25 h 103"/>
                  <a:gd name="T4" fmla="*/ 91 w 102"/>
                  <a:gd name="T5" fmla="*/ 17 h 103"/>
                  <a:gd name="T6" fmla="*/ 84 w 102"/>
                  <a:gd name="T7" fmla="*/ 10 h 103"/>
                  <a:gd name="T8" fmla="*/ 76 w 102"/>
                  <a:gd name="T9" fmla="*/ 6 h 103"/>
                  <a:gd name="T10" fmla="*/ 67 w 102"/>
                  <a:gd name="T11" fmla="*/ 2 h 103"/>
                  <a:gd name="T12" fmla="*/ 56 w 102"/>
                  <a:gd name="T13" fmla="*/ 1 h 103"/>
                  <a:gd name="T14" fmla="*/ 44 w 102"/>
                  <a:gd name="T15" fmla="*/ 1 h 103"/>
                  <a:gd name="T16" fmla="*/ 33 w 102"/>
                  <a:gd name="T17" fmla="*/ 2 h 103"/>
                  <a:gd name="T18" fmla="*/ 24 w 102"/>
                  <a:gd name="T19" fmla="*/ 6 h 103"/>
                  <a:gd name="T20" fmla="*/ 16 w 102"/>
                  <a:gd name="T21" fmla="*/ 12 h 103"/>
                  <a:gd name="T22" fmla="*/ 10 w 102"/>
                  <a:gd name="T23" fmla="*/ 18 h 103"/>
                  <a:gd name="T24" fmla="*/ 5 w 102"/>
                  <a:gd name="T25" fmla="*/ 27 h 103"/>
                  <a:gd name="T26" fmla="*/ 1 w 102"/>
                  <a:gd name="T27" fmla="*/ 37 h 103"/>
                  <a:gd name="T28" fmla="*/ 0 w 102"/>
                  <a:gd name="T29" fmla="*/ 48 h 103"/>
                  <a:gd name="T30" fmla="*/ 0 w 102"/>
                  <a:gd name="T31" fmla="*/ 61 h 103"/>
                  <a:gd name="T32" fmla="*/ 1 w 102"/>
                  <a:gd name="T33" fmla="*/ 71 h 103"/>
                  <a:gd name="T34" fmla="*/ 5 w 102"/>
                  <a:gd name="T35" fmla="*/ 80 h 103"/>
                  <a:gd name="T36" fmla="*/ 10 w 102"/>
                  <a:gd name="T37" fmla="*/ 87 h 103"/>
                  <a:gd name="T38" fmla="*/ 16 w 102"/>
                  <a:gd name="T39" fmla="*/ 94 h 103"/>
                  <a:gd name="T40" fmla="*/ 24 w 102"/>
                  <a:gd name="T41" fmla="*/ 98 h 103"/>
                  <a:gd name="T42" fmla="*/ 33 w 102"/>
                  <a:gd name="T43" fmla="*/ 102 h 103"/>
                  <a:gd name="T44" fmla="*/ 44 w 102"/>
                  <a:gd name="T45" fmla="*/ 103 h 103"/>
                  <a:gd name="T46" fmla="*/ 56 w 102"/>
                  <a:gd name="T47" fmla="*/ 103 h 103"/>
                  <a:gd name="T48" fmla="*/ 67 w 102"/>
                  <a:gd name="T49" fmla="*/ 102 h 103"/>
                  <a:gd name="T50" fmla="*/ 76 w 102"/>
                  <a:gd name="T51" fmla="*/ 98 h 103"/>
                  <a:gd name="T52" fmla="*/ 84 w 102"/>
                  <a:gd name="T53" fmla="*/ 92 h 103"/>
                  <a:gd name="T54" fmla="*/ 91 w 102"/>
                  <a:gd name="T55" fmla="*/ 86 h 103"/>
                  <a:gd name="T56" fmla="*/ 96 w 102"/>
                  <a:gd name="T57" fmla="*/ 78 h 103"/>
                  <a:gd name="T58" fmla="*/ 100 w 102"/>
                  <a:gd name="T59" fmla="*/ 68 h 103"/>
                  <a:gd name="T60" fmla="*/ 101 w 102"/>
                  <a:gd name="T61" fmla="*/ 56 h 103"/>
                  <a:gd name="T62" fmla="*/ 101 w 102"/>
                  <a:gd name="T63" fmla="*/ 44 h 103"/>
                  <a:gd name="T64" fmla="*/ 70 w 102"/>
                  <a:gd name="T65" fmla="*/ 58 h 103"/>
                  <a:gd name="T66" fmla="*/ 68 w 102"/>
                  <a:gd name="T67" fmla="*/ 72 h 103"/>
                  <a:gd name="T68" fmla="*/ 66 w 102"/>
                  <a:gd name="T69" fmla="*/ 79 h 103"/>
                  <a:gd name="T70" fmla="*/ 64 w 102"/>
                  <a:gd name="T71" fmla="*/ 86 h 103"/>
                  <a:gd name="T72" fmla="*/ 60 w 102"/>
                  <a:gd name="T73" fmla="*/ 91 h 103"/>
                  <a:gd name="T74" fmla="*/ 56 w 102"/>
                  <a:gd name="T75" fmla="*/ 94 h 103"/>
                  <a:gd name="T76" fmla="*/ 53 w 102"/>
                  <a:gd name="T77" fmla="*/ 95 h 103"/>
                  <a:gd name="T78" fmla="*/ 48 w 102"/>
                  <a:gd name="T79" fmla="*/ 95 h 103"/>
                  <a:gd name="T80" fmla="*/ 44 w 102"/>
                  <a:gd name="T81" fmla="*/ 94 h 103"/>
                  <a:gd name="T82" fmla="*/ 40 w 102"/>
                  <a:gd name="T83" fmla="*/ 91 h 103"/>
                  <a:gd name="T84" fmla="*/ 36 w 102"/>
                  <a:gd name="T85" fmla="*/ 87 h 103"/>
                  <a:gd name="T86" fmla="*/ 34 w 102"/>
                  <a:gd name="T87" fmla="*/ 83 h 103"/>
                  <a:gd name="T88" fmla="*/ 32 w 102"/>
                  <a:gd name="T89" fmla="*/ 75 h 103"/>
                  <a:gd name="T90" fmla="*/ 31 w 102"/>
                  <a:gd name="T91" fmla="*/ 68 h 103"/>
                  <a:gd name="T92" fmla="*/ 30 w 102"/>
                  <a:gd name="T93" fmla="*/ 59 h 103"/>
                  <a:gd name="T94" fmla="*/ 30 w 102"/>
                  <a:gd name="T95" fmla="*/ 49 h 103"/>
                  <a:gd name="T96" fmla="*/ 31 w 102"/>
                  <a:gd name="T97" fmla="*/ 38 h 103"/>
                  <a:gd name="T98" fmla="*/ 32 w 102"/>
                  <a:gd name="T99" fmla="*/ 30 h 103"/>
                  <a:gd name="T100" fmla="*/ 34 w 102"/>
                  <a:gd name="T101" fmla="*/ 23 h 103"/>
                  <a:gd name="T102" fmla="*/ 36 w 102"/>
                  <a:gd name="T103" fmla="*/ 18 h 103"/>
                  <a:gd name="T104" fmla="*/ 40 w 102"/>
                  <a:gd name="T105" fmla="*/ 14 h 103"/>
                  <a:gd name="T106" fmla="*/ 44 w 102"/>
                  <a:gd name="T107" fmla="*/ 10 h 103"/>
                  <a:gd name="T108" fmla="*/ 48 w 102"/>
                  <a:gd name="T109" fmla="*/ 9 h 103"/>
                  <a:gd name="T110" fmla="*/ 53 w 102"/>
                  <a:gd name="T111" fmla="*/ 9 h 103"/>
                  <a:gd name="T112" fmla="*/ 58 w 102"/>
                  <a:gd name="T113" fmla="*/ 10 h 103"/>
                  <a:gd name="T114" fmla="*/ 61 w 102"/>
                  <a:gd name="T115" fmla="*/ 13 h 103"/>
                  <a:gd name="T116" fmla="*/ 64 w 102"/>
                  <a:gd name="T117" fmla="*/ 16 h 103"/>
                  <a:gd name="T118" fmla="*/ 67 w 102"/>
                  <a:gd name="T119" fmla="*/ 22 h 103"/>
                  <a:gd name="T120" fmla="*/ 68 w 102"/>
                  <a:gd name="T121" fmla="*/ 27 h 103"/>
                  <a:gd name="T122" fmla="*/ 70 w 102"/>
                  <a:gd name="T123" fmla="*/ 38 h 103"/>
                  <a:gd name="T124" fmla="*/ 70 w 102"/>
                  <a:gd name="T125" fmla="*/ 5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2" h="103">
                    <a:moveTo>
                      <a:pt x="100" y="38"/>
                    </a:moveTo>
                    <a:lnTo>
                      <a:pt x="100" y="34"/>
                    </a:lnTo>
                    <a:lnTo>
                      <a:pt x="97" y="29"/>
                    </a:lnTo>
                    <a:lnTo>
                      <a:pt x="96" y="25"/>
                    </a:lnTo>
                    <a:lnTo>
                      <a:pt x="93" y="21"/>
                    </a:lnTo>
                    <a:lnTo>
                      <a:pt x="91" y="17"/>
                    </a:lnTo>
                    <a:lnTo>
                      <a:pt x="88" y="14"/>
                    </a:lnTo>
                    <a:lnTo>
                      <a:pt x="84" y="10"/>
                    </a:lnTo>
                    <a:lnTo>
                      <a:pt x="80" y="8"/>
                    </a:lnTo>
                    <a:lnTo>
                      <a:pt x="76" y="6"/>
                    </a:lnTo>
                    <a:lnTo>
                      <a:pt x="72" y="4"/>
                    </a:lnTo>
                    <a:lnTo>
                      <a:pt x="67" y="2"/>
                    </a:lnTo>
                    <a:lnTo>
                      <a:pt x="62" y="1"/>
                    </a:lnTo>
                    <a:lnTo>
                      <a:pt x="56" y="1"/>
                    </a:lnTo>
                    <a:lnTo>
                      <a:pt x="51" y="0"/>
                    </a:lnTo>
                    <a:lnTo>
                      <a:pt x="44" y="1"/>
                    </a:lnTo>
                    <a:lnTo>
                      <a:pt x="39" y="1"/>
                    </a:lnTo>
                    <a:lnTo>
                      <a:pt x="33" y="2"/>
                    </a:lnTo>
                    <a:lnTo>
                      <a:pt x="28" y="4"/>
                    </a:lnTo>
                    <a:lnTo>
                      <a:pt x="24" y="6"/>
                    </a:lnTo>
                    <a:lnTo>
                      <a:pt x="20" y="9"/>
                    </a:lnTo>
                    <a:lnTo>
                      <a:pt x="16" y="12"/>
                    </a:lnTo>
                    <a:lnTo>
                      <a:pt x="12" y="14"/>
                    </a:lnTo>
                    <a:lnTo>
                      <a:pt x="10" y="18"/>
                    </a:lnTo>
                    <a:lnTo>
                      <a:pt x="7" y="22"/>
                    </a:lnTo>
                    <a:lnTo>
                      <a:pt x="5" y="27"/>
                    </a:lnTo>
                    <a:lnTo>
                      <a:pt x="3" y="31"/>
                    </a:lnTo>
                    <a:lnTo>
                      <a:pt x="1" y="37"/>
                    </a:lnTo>
                    <a:lnTo>
                      <a:pt x="0" y="42"/>
                    </a:lnTo>
                    <a:lnTo>
                      <a:pt x="0" y="48"/>
                    </a:lnTo>
                    <a:lnTo>
                      <a:pt x="0" y="55"/>
                    </a:lnTo>
                    <a:lnTo>
                      <a:pt x="0" y="61"/>
                    </a:lnTo>
                    <a:lnTo>
                      <a:pt x="0" y="66"/>
                    </a:lnTo>
                    <a:lnTo>
                      <a:pt x="1" y="71"/>
                    </a:lnTo>
                    <a:lnTo>
                      <a:pt x="3" y="75"/>
                    </a:lnTo>
                    <a:lnTo>
                      <a:pt x="5" y="80"/>
                    </a:lnTo>
                    <a:lnTo>
                      <a:pt x="7" y="84"/>
                    </a:lnTo>
                    <a:lnTo>
                      <a:pt x="10" y="87"/>
                    </a:lnTo>
                    <a:lnTo>
                      <a:pt x="12" y="91"/>
                    </a:lnTo>
                    <a:lnTo>
                      <a:pt x="16" y="94"/>
                    </a:lnTo>
                    <a:lnTo>
                      <a:pt x="20" y="96"/>
                    </a:lnTo>
                    <a:lnTo>
                      <a:pt x="24" y="98"/>
                    </a:lnTo>
                    <a:lnTo>
                      <a:pt x="28" y="100"/>
                    </a:lnTo>
                    <a:lnTo>
                      <a:pt x="33" y="102"/>
                    </a:lnTo>
                    <a:lnTo>
                      <a:pt x="39" y="103"/>
                    </a:lnTo>
                    <a:lnTo>
                      <a:pt x="44" y="103"/>
                    </a:lnTo>
                    <a:lnTo>
                      <a:pt x="51" y="103"/>
                    </a:lnTo>
                    <a:lnTo>
                      <a:pt x="56" y="103"/>
                    </a:lnTo>
                    <a:lnTo>
                      <a:pt x="62" y="103"/>
                    </a:lnTo>
                    <a:lnTo>
                      <a:pt x="67" y="102"/>
                    </a:lnTo>
                    <a:lnTo>
                      <a:pt x="72" y="99"/>
                    </a:lnTo>
                    <a:lnTo>
                      <a:pt x="76" y="98"/>
                    </a:lnTo>
                    <a:lnTo>
                      <a:pt x="80" y="95"/>
                    </a:lnTo>
                    <a:lnTo>
                      <a:pt x="84" y="92"/>
                    </a:lnTo>
                    <a:lnTo>
                      <a:pt x="88" y="90"/>
                    </a:lnTo>
                    <a:lnTo>
                      <a:pt x="91" y="86"/>
                    </a:lnTo>
                    <a:lnTo>
                      <a:pt x="93" y="82"/>
                    </a:lnTo>
                    <a:lnTo>
                      <a:pt x="96" y="78"/>
                    </a:lnTo>
                    <a:lnTo>
                      <a:pt x="97" y="73"/>
                    </a:lnTo>
                    <a:lnTo>
                      <a:pt x="100" y="68"/>
                    </a:lnTo>
                    <a:lnTo>
                      <a:pt x="100" y="63"/>
                    </a:lnTo>
                    <a:lnTo>
                      <a:pt x="101" y="56"/>
                    </a:lnTo>
                    <a:lnTo>
                      <a:pt x="102" y="50"/>
                    </a:lnTo>
                    <a:lnTo>
                      <a:pt x="101" y="44"/>
                    </a:lnTo>
                    <a:lnTo>
                      <a:pt x="100" y="38"/>
                    </a:lnTo>
                    <a:close/>
                    <a:moveTo>
                      <a:pt x="70" y="58"/>
                    </a:moveTo>
                    <a:lnTo>
                      <a:pt x="69" y="68"/>
                    </a:lnTo>
                    <a:lnTo>
                      <a:pt x="68" y="72"/>
                    </a:lnTo>
                    <a:lnTo>
                      <a:pt x="68" y="76"/>
                    </a:lnTo>
                    <a:lnTo>
                      <a:pt x="66" y="79"/>
                    </a:lnTo>
                    <a:lnTo>
                      <a:pt x="65" y="83"/>
                    </a:lnTo>
                    <a:lnTo>
                      <a:pt x="64" y="86"/>
                    </a:lnTo>
                    <a:lnTo>
                      <a:pt x="62" y="88"/>
                    </a:lnTo>
                    <a:lnTo>
                      <a:pt x="60" y="91"/>
                    </a:lnTo>
                    <a:lnTo>
                      <a:pt x="59" y="92"/>
                    </a:lnTo>
                    <a:lnTo>
                      <a:pt x="56" y="94"/>
                    </a:lnTo>
                    <a:lnTo>
                      <a:pt x="55" y="95"/>
                    </a:lnTo>
                    <a:lnTo>
                      <a:pt x="53" y="95"/>
                    </a:lnTo>
                    <a:lnTo>
                      <a:pt x="51" y="95"/>
                    </a:lnTo>
                    <a:lnTo>
                      <a:pt x="48" y="95"/>
                    </a:lnTo>
                    <a:lnTo>
                      <a:pt x="45" y="95"/>
                    </a:lnTo>
                    <a:lnTo>
                      <a:pt x="44" y="94"/>
                    </a:lnTo>
                    <a:lnTo>
                      <a:pt x="41" y="93"/>
                    </a:lnTo>
                    <a:lnTo>
                      <a:pt x="40" y="91"/>
                    </a:lnTo>
                    <a:lnTo>
                      <a:pt x="38" y="90"/>
                    </a:lnTo>
                    <a:lnTo>
                      <a:pt x="36" y="87"/>
                    </a:lnTo>
                    <a:lnTo>
                      <a:pt x="35" y="85"/>
                    </a:lnTo>
                    <a:lnTo>
                      <a:pt x="34" y="83"/>
                    </a:lnTo>
                    <a:lnTo>
                      <a:pt x="32" y="79"/>
                    </a:lnTo>
                    <a:lnTo>
                      <a:pt x="32" y="75"/>
                    </a:lnTo>
                    <a:lnTo>
                      <a:pt x="32" y="72"/>
                    </a:lnTo>
                    <a:lnTo>
                      <a:pt x="31" y="68"/>
                    </a:lnTo>
                    <a:lnTo>
                      <a:pt x="31" y="63"/>
                    </a:lnTo>
                    <a:lnTo>
                      <a:pt x="30" y="59"/>
                    </a:lnTo>
                    <a:lnTo>
                      <a:pt x="30" y="54"/>
                    </a:lnTo>
                    <a:lnTo>
                      <a:pt x="30" y="49"/>
                    </a:lnTo>
                    <a:lnTo>
                      <a:pt x="31" y="43"/>
                    </a:lnTo>
                    <a:lnTo>
                      <a:pt x="31" y="38"/>
                    </a:lnTo>
                    <a:lnTo>
                      <a:pt x="32" y="34"/>
                    </a:lnTo>
                    <a:lnTo>
                      <a:pt x="32" y="30"/>
                    </a:lnTo>
                    <a:lnTo>
                      <a:pt x="33" y="27"/>
                    </a:lnTo>
                    <a:lnTo>
                      <a:pt x="34" y="23"/>
                    </a:lnTo>
                    <a:lnTo>
                      <a:pt x="36" y="21"/>
                    </a:lnTo>
                    <a:lnTo>
                      <a:pt x="36" y="18"/>
                    </a:lnTo>
                    <a:lnTo>
                      <a:pt x="38" y="16"/>
                    </a:lnTo>
                    <a:lnTo>
                      <a:pt x="40" y="14"/>
                    </a:lnTo>
                    <a:lnTo>
                      <a:pt x="42" y="12"/>
                    </a:lnTo>
                    <a:lnTo>
                      <a:pt x="44" y="10"/>
                    </a:lnTo>
                    <a:lnTo>
                      <a:pt x="46" y="10"/>
                    </a:lnTo>
                    <a:lnTo>
                      <a:pt x="48" y="9"/>
                    </a:lnTo>
                    <a:lnTo>
                      <a:pt x="51" y="9"/>
                    </a:lnTo>
                    <a:lnTo>
                      <a:pt x="53" y="9"/>
                    </a:lnTo>
                    <a:lnTo>
                      <a:pt x="56" y="10"/>
                    </a:lnTo>
                    <a:lnTo>
                      <a:pt x="58" y="10"/>
                    </a:lnTo>
                    <a:lnTo>
                      <a:pt x="60" y="11"/>
                    </a:lnTo>
                    <a:lnTo>
                      <a:pt x="61" y="13"/>
                    </a:lnTo>
                    <a:lnTo>
                      <a:pt x="63" y="14"/>
                    </a:lnTo>
                    <a:lnTo>
                      <a:pt x="64" y="16"/>
                    </a:lnTo>
                    <a:lnTo>
                      <a:pt x="66" y="18"/>
                    </a:lnTo>
                    <a:lnTo>
                      <a:pt x="67" y="22"/>
                    </a:lnTo>
                    <a:lnTo>
                      <a:pt x="68" y="24"/>
                    </a:lnTo>
                    <a:lnTo>
                      <a:pt x="68" y="27"/>
                    </a:lnTo>
                    <a:lnTo>
                      <a:pt x="69" y="30"/>
                    </a:lnTo>
                    <a:lnTo>
                      <a:pt x="70" y="38"/>
                    </a:lnTo>
                    <a:lnTo>
                      <a:pt x="71" y="47"/>
                    </a:lnTo>
                    <a:lnTo>
                      <a:pt x="70" y="58"/>
                    </a:lnTo>
                    <a:close/>
                  </a:path>
                </a:pathLst>
              </a:custGeom>
              <a:solidFill>
                <a:srgbClr val="00468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9" name="ïṧļïdé"/>
              <p:cNvSpPr/>
              <p:nvPr userDrawn="1"/>
            </p:nvSpPr>
            <p:spPr bwMode="auto">
              <a:xfrm>
                <a:off x="9640888" y="4014788"/>
                <a:ext cx="44450" cy="249238"/>
              </a:xfrm>
              <a:custGeom>
                <a:avLst/>
                <a:gdLst>
                  <a:gd name="T0" fmla="*/ 20 w 28"/>
                  <a:gd name="T1" fmla="*/ 1 h 157"/>
                  <a:gd name="T2" fmla="*/ 17 w 28"/>
                  <a:gd name="T3" fmla="*/ 1 h 157"/>
                  <a:gd name="T4" fmla="*/ 14 w 28"/>
                  <a:gd name="T5" fmla="*/ 1 h 157"/>
                  <a:gd name="T6" fmla="*/ 13 w 28"/>
                  <a:gd name="T7" fmla="*/ 1 h 157"/>
                  <a:gd name="T8" fmla="*/ 11 w 28"/>
                  <a:gd name="T9" fmla="*/ 1 h 157"/>
                  <a:gd name="T10" fmla="*/ 9 w 28"/>
                  <a:gd name="T11" fmla="*/ 1 h 157"/>
                  <a:gd name="T12" fmla="*/ 7 w 28"/>
                  <a:gd name="T13" fmla="*/ 1 h 157"/>
                  <a:gd name="T14" fmla="*/ 3 w 28"/>
                  <a:gd name="T15" fmla="*/ 0 h 157"/>
                  <a:gd name="T16" fmla="*/ 0 w 28"/>
                  <a:gd name="T17" fmla="*/ 0 h 157"/>
                  <a:gd name="T18" fmla="*/ 0 w 28"/>
                  <a:gd name="T19" fmla="*/ 157 h 157"/>
                  <a:gd name="T20" fmla="*/ 3 w 28"/>
                  <a:gd name="T21" fmla="*/ 157 h 157"/>
                  <a:gd name="T22" fmla="*/ 7 w 28"/>
                  <a:gd name="T23" fmla="*/ 157 h 157"/>
                  <a:gd name="T24" fmla="*/ 11 w 28"/>
                  <a:gd name="T25" fmla="*/ 157 h 157"/>
                  <a:gd name="T26" fmla="*/ 14 w 28"/>
                  <a:gd name="T27" fmla="*/ 157 h 157"/>
                  <a:gd name="T28" fmla="*/ 17 w 28"/>
                  <a:gd name="T29" fmla="*/ 157 h 157"/>
                  <a:gd name="T30" fmla="*/ 21 w 28"/>
                  <a:gd name="T31" fmla="*/ 157 h 157"/>
                  <a:gd name="T32" fmla="*/ 24 w 28"/>
                  <a:gd name="T33" fmla="*/ 157 h 157"/>
                  <a:gd name="T34" fmla="*/ 28 w 28"/>
                  <a:gd name="T35" fmla="*/ 157 h 157"/>
                  <a:gd name="T36" fmla="*/ 28 w 28"/>
                  <a:gd name="T37" fmla="*/ 0 h 157"/>
                  <a:gd name="T38" fmla="*/ 25 w 28"/>
                  <a:gd name="T39" fmla="*/ 0 h 157"/>
                  <a:gd name="T40" fmla="*/ 20 w 28"/>
                  <a:gd name="T41" fmla="*/ 1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 h="157">
                    <a:moveTo>
                      <a:pt x="20" y="1"/>
                    </a:moveTo>
                    <a:lnTo>
                      <a:pt x="17" y="1"/>
                    </a:lnTo>
                    <a:lnTo>
                      <a:pt x="14" y="1"/>
                    </a:lnTo>
                    <a:lnTo>
                      <a:pt x="13" y="1"/>
                    </a:lnTo>
                    <a:lnTo>
                      <a:pt x="11" y="1"/>
                    </a:lnTo>
                    <a:lnTo>
                      <a:pt x="9" y="1"/>
                    </a:lnTo>
                    <a:lnTo>
                      <a:pt x="7" y="1"/>
                    </a:lnTo>
                    <a:lnTo>
                      <a:pt x="3" y="0"/>
                    </a:lnTo>
                    <a:lnTo>
                      <a:pt x="0" y="0"/>
                    </a:lnTo>
                    <a:lnTo>
                      <a:pt x="0" y="157"/>
                    </a:lnTo>
                    <a:lnTo>
                      <a:pt x="3" y="157"/>
                    </a:lnTo>
                    <a:lnTo>
                      <a:pt x="7" y="157"/>
                    </a:lnTo>
                    <a:lnTo>
                      <a:pt x="11" y="157"/>
                    </a:lnTo>
                    <a:lnTo>
                      <a:pt x="14" y="157"/>
                    </a:lnTo>
                    <a:lnTo>
                      <a:pt x="17" y="157"/>
                    </a:lnTo>
                    <a:lnTo>
                      <a:pt x="21" y="157"/>
                    </a:lnTo>
                    <a:lnTo>
                      <a:pt x="24" y="157"/>
                    </a:lnTo>
                    <a:lnTo>
                      <a:pt x="28" y="157"/>
                    </a:lnTo>
                    <a:lnTo>
                      <a:pt x="28" y="0"/>
                    </a:lnTo>
                    <a:lnTo>
                      <a:pt x="25" y="0"/>
                    </a:lnTo>
                    <a:lnTo>
                      <a:pt x="20" y="1"/>
                    </a:lnTo>
                    <a:close/>
                  </a:path>
                </a:pathLst>
              </a:custGeom>
              <a:solidFill>
                <a:srgbClr val="00468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0" name="íṩliďé"/>
              <p:cNvSpPr/>
              <p:nvPr userDrawn="1"/>
            </p:nvSpPr>
            <p:spPr bwMode="auto">
              <a:xfrm>
                <a:off x="9737726" y="4102101"/>
                <a:ext cx="163513" cy="163513"/>
              </a:xfrm>
              <a:custGeom>
                <a:avLst/>
                <a:gdLst>
                  <a:gd name="T0" fmla="*/ 100 w 103"/>
                  <a:gd name="T1" fmla="*/ 34 h 103"/>
                  <a:gd name="T2" fmla="*/ 96 w 103"/>
                  <a:gd name="T3" fmla="*/ 25 h 103"/>
                  <a:gd name="T4" fmla="*/ 92 w 103"/>
                  <a:gd name="T5" fmla="*/ 17 h 103"/>
                  <a:gd name="T6" fmla="*/ 85 w 103"/>
                  <a:gd name="T7" fmla="*/ 10 h 103"/>
                  <a:gd name="T8" fmla="*/ 77 w 103"/>
                  <a:gd name="T9" fmla="*/ 6 h 103"/>
                  <a:gd name="T10" fmla="*/ 68 w 103"/>
                  <a:gd name="T11" fmla="*/ 2 h 103"/>
                  <a:gd name="T12" fmla="*/ 57 w 103"/>
                  <a:gd name="T13" fmla="*/ 1 h 103"/>
                  <a:gd name="T14" fmla="*/ 45 w 103"/>
                  <a:gd name="T15" fmla="*/ 1 h 103"/>
                  <a:gd name="T16" fmla="*/ 35 w 103"/>
                  <a:gd name="T17" fmla="*/ 2 h 103"/>
                  <a:gd name="T18" fmla="*/ 25 w 103"/>
                  <a:gd name="T19" fmla="*/ 6 h 103"/>
                  <a:gd name="T20" fmla="*/ 17 w 103"/>
                  <a:gd name="T21" fmla="*/ 12 h 103"/>
                  <a:gd name="T22" fmla="*/ 11 w 103"/>
                  <a:gd name="T23" fmla="*/ 18 h 103"/>
                  <a:gd name="T24" fmla="*/ 5 w 103"/>
                  <a:gd name="T25" fmla="*/ 27 h 103"/>
                  <a:gd name="T26" fmla="*/ 2 w 103"/>
                  <a:gd name="T27" fmla="*/ 37 h 103"/>
                  <a:gd name="T28" fmla="*/ 0 w 103"/>
                  <a:gd name="T29" fmla="*/ 48 h 103"/>
                  <a:gd name="T30" fmla="*/ 0 w 103"/>
                  <a:gd name="T31" fmla="*/ 61 h 103"/>
                  <a:gd name="T32" fmla="*/ 2 w 103"/>
                  <a:gd name="T33" fmla="*/ 71 h 103"/>
                  <a:gd name="T34" fmla="*/ 5 w 103"/>
                  <a:gd name="T35" fmla="*/ 80 h 103"/>
                  <a:gd name="T36" fmla="*/ 11 w 103"/>
                  <a:gd name="T37" fmla="*/ 87 h 103"/>
                  <a:gd name="T38" fmla="*/ 17 w 103"/>
                  <a:gd name="T39" fmla="*/ 94 h 103"/>
                  <a:gd name="T40" fmla="*/ 25 w 103"/>
                  <a:gd name="T41" fmla="*/ 98 h 103"/>
                  <a:gd name="T42" fmla="*/ 35 w 103"/>
                  <a:gd name="T43" fmla="*/ 102 h 103"/>
                  <a:gd name="T44" fmla="*/ 45 w 103"/>
                  <a:gd name="T45" fmla="*/ 103 h 103"/>
                  <a:gd name="T46" fmla="*/ 57 w 103"/>
                  <a:gd name="T47" fmla="*/ 103 h 103"/>
                  <a:gd name="T48" fmla="*/ 68 w 103"/>
                  <a:gd name="T49" fmla="*/ 102 h 103"/>
                  <a:gd name="T50" fmla="*/ 77 w 103"/>
                  <a:gd name="T51" fmla="*/ 98 h 103"/>
                  <a:gd name="T52" fmla="*/ 85 w 103"/>
                  <a:gd name="T53" fmla="*/ 92 h 103"/>
                  <a:gd name="T54" fmla="*/ 92 w 103"/>
                  <a:gd name="T55" fmla="*/ 86 h 103"/>
                  <a:gd name="T56" fmla="*/ 96 w 103"/>
                  <a:gd name="T57" fmla="*/ 78 h 103"/>
                  <a:gd name="T58" fmla="*/ 100 w 103"/>
                  <a:gd name="T59" fmla="*/ 68 h 103"/>
                  <a:gd name="T60" fmla="*/ 102 w 103"/>
                  <a:gd name="T61" fmla="*/ 56 h 103"/>
                  <a:gd name="T62" fmla="*/ 102 w 103"/>
                  <a:gd name="T63" fmla="*/ 44 h 103"/>
                  <a:gd name="T64" fmla="*/ 71 w 103"/>
                  <a:gd name="T65" fmla="*/ 58 h 103"/>
                  <a:gd name="T66" fmla="*/ 69 w 103"/>
                  <a:gd name="T67" fmla="*/ 72 h 103"/>
                  <a:gd name="T68" fmla="*/ 67 w 103"/>
                  <a:gd name="T69" fmla="*/ 79 h 103"/>
                  <a:gd name="T70" fmla="*/ 64 w 103"/>
                  <a:gd name="T71" fmla="*/ 86 h 103"/>
                  <a:gd name="T72" fmla="*/ 61 w 103"/>
                  <a:gd name="T73" fmla="*/ 91 h 103"/>
                  <a:gd name="T74" fmla="*/ 58 w 103"/>
                  <a:gd name="T75" fmla="*/ 94 h 103"/>
                  <a:gd name="T76" fmla="*/ 53 w 103"/>
                  <a:gd name="T77" fmla="*/ 95 h 103"/>
                  <a:gd name="T78" fmla="*/ 49 w 103"/>
                  <a:gd name="T79" fmla="*/ 95 h 103"/>
                  <a:gd name="T80" fmla="*/ 44 w 103"/>
                  <a:gd name="T81" fmla="*/ 94 h 103"/>
                  <a:gd name="T82" fmla="*/ 40 w 103"/>
                  <a:gd name="T83" fmla="*/ 91 h 103"/>
                  <a:gd name="T84" fmla="*/ 37 w 103"/>
                  <a:gd name="T85" fmla="*/ 87 h 103"/>
                  <a:gd name="T86" fmla="*/ 35 w 103"/>
                  <a:gd name="T87" fmla="*/ 83 h 103"/>
                  <a:gd name="T88" fmla="*/ 33 w 103"/>
                  <a:gd name="T89" fmla="*/ 75 h 103"/>
                  <a:gd name="T90" fmla="*/ 32 w 103"/>
                  <a:gd name="T91" fmla="*/ 68 h 103"/>
                  <a:gd name="T92" fmla="*/ 31 w 103"/>
                  <a:gd name="T93" fmla="*/ 59 h 103"/>
                  <a:gd name="T94" fmla="*/ 31 w 103"/>
                  <a:gd name="T95" fmla="*/ 49 h 103"/>
                  <a:gd name="T96" fmla="*/ 32 w 103"/>
                  <a:gd name="T97" fmla="*/ 38 h 103"/>
                  <a:gd name="T98" fmla="*/ 33 w 103"/>
                  <a:gd name="T99" fmla="*/ 30 h 103"/>
                  <a:gd name="T100" fmla="*/ 35 w 103"/>
                  <a:gd name="T101" fmla="*/ 23 h 103"/>
                  <a:gd name="T102" fmla="*/ 38 w 103"/>
                  <a:gd name="T103" fmla="*/ 18 h 103"/>
                  <a:gd name="T104" fmla="*/ 41 w 103"/>
                  <a:gd name="T105" fmla="*/ 14 h 103"/>
                  <a:gd name="T106" fmla="*/ 45 w 103"/>
                  <a:gd name="T107" fmla="*/ 10 h 103"/>
                  <a:gd name="T108" fmla="*/ 50 w 103"/>
                  <a:gd name="T109" fmla="*/ 9 h 103"/>
                  <a:gd name="T110" fmla="*/ 55 w 103"/>
                  <a:gd name="T111" fmla="*/ 9 h 103"/>
                  <a:gd name="T112" fmla="*/ 59 w 103"/>
                  <a:gd name="T113" fmla="*/ 10 h 103"/>
                  <a:gd name="T114" fmla="*/ 62 w 103"/>
                  <a:gd name="T115" fmla="*/ 13 h 103"/>
                  <a:gd name="T116" fmla="*/ 65 w 103"/>
                  <a:gd name="T117" fmla="*/ 16 h 103"/>
                  <a:gd name="T118" fmla="*/ 68 w 103"/>
                  <a:gd name="T119" fmla="*/ 22 h 103"/>
                  <a:gd name="T120" fmla="*/ 69 w 103"/>
                  <a:gd name="T121" fmla="*/ 27 h 103"/>
                  <a:gd name="T122" fmla="*/ 72 w 103"/>
                  <a:gd name="T123" fmla="*/ 38 h 103"/>
                  <a:gd name="T124" fmla="*/ 71 w 103"/>
                  <a:gd name="T125" fmla="*/ 5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3" h="103">
                    <a:moveTo>
                      <a:pt x="101" y="38"/>
                    </a:moveTo>
                    <a:lnTo>
                      <a:pt x="100" y="34"/>
                    </a:lnTo>
                    <a:lnTo>
                      <a:pt x="99" y="29"/>
                    </a:lnTo>
                    <a:lnTo>
                      <a:pt x="96" y="25"/>
                    </a:lnTo>
                    <a:lnTo>
                      <a:pt x="94" y="21"/>
                    </a:lnTo>
                    <a:lnTo>
                      <a:pt x="92" y="17"/>
                    </a:lnTo>
                    <a:lnTo>
                      <a:pt x="88" y="14"/>
                    </a:lnTo>
                    <a:lnTo>
                      <a:pt x="85" y="10"/>
                    </a:lnTo>
                    <a:lnTo>
                      <a:pt x="81" y="8"/>
                    </a:lnTo>
                    <a:lnTo>
                      <a:pt x="77" y="6"/>
                    </a:lnTo>
                    <a:lnTo>
                      <a:pt x="73" y="4"/>
                    </a:lnTo>
                    <a:lnTo>
                      <a:pt x="68" y="2"/>
                    </a:lnTo>
                    <a:lnTo>
                      <a:pt x="63" y="1"/>
                    </a:lnTo>
                    <a:lnTo>
                      <a:pt x="57" y="1"/>
                    </a:lnTo>
                    <a:lnTo>
                      <a:pt x="52" y="0"/>
                    </a:lnTo>
                    <a:lnTo>
                      <a:pt x="45" y="1"/>
                    </a:lnTo>
                    <a:lnTo>
                      <a:pt x="40" y="1"/>
                    </a:lnTo>
                    <a:lnTo>
                      <a:pt x="35" y="2"/>
                    </a:lnTo>
                    <a:lnTo>
                      <a:pt x="29" y="4"/>
                    </a:lnTo>
                    <a:lnTo>
                      <a:pt x="25" y="6"/>
                    </a:lnTo>
                    <a:lnTo>
                      <a:pt x="20" y="9"/>
                    </a:lnTo>
                    <a:lnTo>
                      <a:pt x="17" y="12"/>
                    </a:lnTo>
                    <a:lnTo>
                      <a:pt x="14" y="14"/>
                    </a:lnTo>
                    <a:lnTo>
                      <a:pt x="11" y="18"/>
                    </a:lnTo>
                    <a:lnTo>
                      <a:pt x="8" y="22"/>
                    </a:lnTo>
                    <a:lnTo>
                      <a:pt x="5" y="27"/>
                    </a:lnTo>
                    <a:lnTo>
                      <a:pt x="4" y="31"/>
                    </a:lnTo>
                    <a:lnTo>
                      <a:pt x="2" y="37"/>
                    </a:lnTo>
                    <a:lnTo>
                      <a:pt x="1" y="42"/>
                    </a:lnTo>
                    <a:lnTo>
                      <a:pt x="0" y="48"/>
                    </a:lnTo>
                    <a:lnTo>
                      <a:pt x="0" y="55"/>
                    </a:lnTo>
                    <a:lnTo>
                      <a:pt x="0" y="61"/>
                    </a:lnTo>
                    <a:lnTo>
                      <a:pt x="1" y="66"/>
                    </a:lnTo>
                    <a:lnTo>
                      <a:pt x="2" y="71"/>
                    </a:lnTo>
                    <a:lnTo>
                      <a:pt x="4" y="75"/>
                    </a:lnTo>
                    <a:lnTo>
                      <a:pt x="5" y="80"/>
                    </a:lnTo>
                    <a:lnTo>
                      <a:pt x="8" y="84"/>
                    </a:lnTo>
                    <a:lnTo>
                      <a:pt x="11" y="87"/>
                    </a:lnTo>
                    <a:lnTo>
                      <a:pt x="14" y="91"/>
                    </a:lnTo>
                    <a:lnTo>
                      <a:pt x="17" y="94"/>
                    </a:lnTo>
                    <a:lnTo>
                      <a:pt x="20" y="96"/>
                    </a:lnTo>
                    <a:lnTo>
                      <a:pt x="25" y="98"/>
                    </a:lnTo>
                    <a:lnTo>
                      <a:pt x="29" y="100"/>
                    </a:lnTo>
                    <a:lnTo>
                      <a:pt x="35" y="102"/>
                    </a:lnTo>
                    <a:lnTo>
                      <a:pt x="40" y="103"/>
                    </a:lnTo>
                    <a:lnTo>
                      <a:pt x="45" y="103"/>
                    </a:lnTo>
                    <a:lnTo>
                      <a:pt x="52" y="103"/>
                    </a:lnTo>
                    <a:lnTo>
                      <a:pt x="57" y="103"/>
                    </a:lnTo>
                    <a:lnTo>
                      <a:pt x="63" y="103"/>
                    </a:lnTo>
                    <a:lnTo>
                      <a:pt x="68" y="102"/>
                    </a:lnTo>
                    <a:lnTo>
                      <a:pt x="73" y="99"/>
                    </a:lnTo>
                    <a:lnTo>
                      <a:pt x="77" y="98"/>
                    </a:lnTo>
                    <a:lnTo>
                      <a:pt x="81" y="95"/>
                    </a:lnTo>
                    <a:lnTo>
                      <a:pt x="85" y="92"/>
                    </a:lnTo>
                    <a:lnTo>
                      <a:pt x="88" y="90"/>
                    </a:lnTo>
                    <a:lnTo>
                      <a:pt x="92" y="86"/>
                    </a:lnTo>
                    <a:lnTo>
                      <a:pt x="94" y="82"/>
                    </a:lnTo>
                    <a:lnTo>
                      <a:pt x="96" y="78"/>
                    </a:lnTo>
                    <a:lnTo>
                      <a:pt x="99" y="73"/>
                    </a:lnTo>
                    <a:lnTo>
                      <a:pt x="100" y="68"/>
                    </a:lnTo>
                    <a:lnTo>
                      <a:pt x="101" y="63"/>
                    </a:lnTo>
                    <a:lnTo>
                      <a:pt x="102" y="56"/>
                    </a:lnTo>
                    <a:lnTo>
                      <a:pt x="103" y="50"/>
                    </a:lnTo>
                    <a:lnTo>
                      <a:pt x="102" y="44"/>
                    </a:lnTo>
                    <a:lnTo>
                      <a:pt x="101" y="38"/>
                    </a:lnTo>
                    <a:close/>
                    <a:moveTo>
                      <a:pt x="71" y="58"/>
                    </a:moveTo>
                    <a:lnTo>
                      <a:pt x="70" y="68"/>
                    </a:lnTo>
                    <a:lnTo>
                      <a:pt x="69" y="72"/>
                    </a:lnTo>
                    <a:lnTo>
                      <a:pt x="68" y="76"/>
                    </a:lnTo>
                    <a:lnTo>
                      <a:pt x="67" y="79"/>
                    </a:lnTo>
                    <a:lnTo>
                      <a:pt x="66" y="83"/>
                    </a:lnTo>
                    <a:lnTo>
                      <a:pt x="64" y="86"/>
                    </a:lnTo>
                    <a:lnTo>
                      <a:pt x="63" y="88"/>
                    </a:lnTo>
                    <a:lnTo>
                      <a:pt x="61" y="91"/>
                    </a:lnTo>
                    <a:lnTo>
                      <a:pt x="60" y="92"/>
                    </a:lnTo>
                    <a:lnTo>
                      <a:pt x="58" y="94"/>
                    </a:lnTo>
                    <a:lnTo>
                      <a:pt x="56" y="95"/>
                    </a:lnTo>
                    <a:lnTo>
                      <a:pt x="53" y="95"/>
                    </a:lnTo>
                    <a:lnTo>
                      <a:pt x="52" y="95"/>
                    </a:lnTo>
                    <a:lnTo>
                      <a:pt x="49" y="95"/>
                    </a:lnTo>
                    <a:lnTo>
                      <a:pt x="47" y="95"/>
                    </a:lnTo>
                    <a:lnTo>
                      <a:pt x="44" y="94"/>
                    </a:lnTo>
                    <a:lnTo>
                      <a:pt x="42" y="93"/>
                    </a:lnTo>
                    <a:lnTo>
                      <a:pt x="40" y="91"/>
                    </a:lnTo>
                    <a:lnTo>
                      <a:pt x="39" y="90"/>
                    </a:lnTo>
                    <a:lnTo>
                      <a:pt x="37" y="87"/>
                    </a:lnTo>
                    <a:lnTo>
                      <a:pt x="36" y="85"/>
                    </a:lnTo>
                    <a:lnTo>
                      <a:pt x="35" y="83"/>
                    </a:lnTo>
                    <a:lnTo>
                      <a:pt x="34" y="79"/>
                    </a:lnTo>
                    <a:lnTo>
                      <a:pt x="33" y="75"/>
                    </a:lnTo>
                    <a:lnTo>
                      <a:pt x="32" y="72"/>
                    </a:lnTo>
                    <a:lnTo>
                      <a:pt x="32" y="68"/>
                    </a:lnTo>
                    <a:lnTo>
                      <a:pt x="31" y="63"/>
                    </a:lnTo>
                    <a:lnTo>
                      <a:pt x="31" y="59"/>
                    </a:lnTo>
                    <a:lnTo>
                      <a:pt x="31" y="54"/>
                    </a:lnTo>
                    <a:lnTo>
                      <a:pt x="31" y="49"/>
                    </a:lnTo>
                    <a:lnTo>
                      <a:pt x="31" y="43"/>
                    </a:lnTo>
                    <a:lnTo>
                      <a:pt x="32" y="38"/>
                    </a:lnTo>
                    <a:lnTo>
                      <a:pt x="32" y="34"/>
                    </a:lnTo>
                    <a:lnTo>
                      <a:pt x="33" y="30"/>
                    </a:lnTo>
                    <a:lnTo>
                      <a:pt x="34" y="27"/>
                    </a:lnTo>
                    <a:lnTo>
                      <a:pt x="35" y="23"/>
                    </a:lnTo>
                    <a:lnTo>
                      <a:pt x="36" y="21"/>
                    </a:lnTo>
                    <a:lnTo>
                      <a:pt x="38" y="18"/>
                    </a:lnTo>
                    <a:lnTo>
                      <a:pt x="39" y="16"/>
                    </a:lnTo>
                    <a:lnTo>
                      <a:pt x="41" y="14"/>
                    </a:lnTo>
                    <a:lnTo>
                      <a:pt x="43" y="12"/>
                    </a:lnTo>
                    <a:lnTo>
                      <a:pt x="45" y="10"/>
                    </a:lnTo>
                    <a:lnTo>
                      <a:pt x="48" y="10"/>
                    </a:lnTo>
                    <a:lnTo>
                      <a:pt x="50" y="9"/>
                    </a:lnTo>
                    <a:lnTo>
                      <a:pt x="52" y="9"/>
                    </a:lnTo>
                    <a:lnTo>
                      <a:pt x="55" y="9"/>
                    </a:lnTo>
                    <a:lnTo>
                      <a:pt x="56" y="10"/>
                    </a:lnTo>
                    <a:lnTo>
                      <a:pt x="59" y="10"/>
                    </a:lnTo>
                    <a:lnTo>
                      <a:pt x="60" y="11"/>
                    </a:lnTo>
                    <a:lnTo>
                      <a:pt x="62" y="13"/>
                    </a:lnTo>
                    <a:lnTo>
                      <a:pt x="64" y="14"/>
                    </a:lnTo>
                    <a:lnTo>
                      <a:pt x="65" y="16"/>
                    </a:lnTo>
                    <a:lnTo>
                      <a:pt x="66" y="18"/>
                    </a:lnTo>
                    <a:lnTo>
                      <a:pt x="68" y="22"/>
                    </a:lnTo>
                    <a:lnTo>
                      <a:pt x="68" y="24"/>
                    </a:lnTo>
                    <a:lnTo>
                      <a:pt x="69" y="27"/>
                    </a:lnTo>
                    <a:lnTo>
                      <a:pt x="70" y="30"/>
                    </a:lnTo>
                    <a:lnTo>
                      <a:pt x="72" y="38"/>
                    </a:lnTo>
                    <a:lnTo>
                      <a:pt x="72" y="47"/>
                    </a:lnTo>
                    <a:lnTo>
                      <a:pt x="71" y="58"/>
                    </a:lnTo>
                    <a:close/>
                  </a:path>
                </a:pathLst>
              </a:custGeom>
              <a:solidFill>
                <a:srgbClr val="00468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1" name="iṩ1ïḑé"/>
              <p:cNvSpPr/>
              <p:nvPr userDrawn="1"/>
            </p:nvSpPr>
            <p:spPr bwMode="auto">
              <a:xfrm>
                <a:off x="9939338" y="4102101"/>
                <a:ext cx="152400" cy="247650"/>
              </a:xfrm>
              <a:custGeom>
                <a:avLst/>
                <a:gdLst>
                  <a:gd name="T0" fmla="*/ 90 w 96"/>
                  <a:gd name="T1" fmla="*/ 95 h 156"/>
                  <a:gd name="T2" fmla="*/ 79 w 96"/>
                  <a:gd name="T3" fmla="*/ 88 h 156"/>
                  <a:gd name="T4" fmla="*/ 48 w 96"/>
                  <a:gd name="T5" fmla="*/ 85 h 156"/>
                  <a:gd name="T6" fmla="*/ 34 w 96"/>
                  <a:gd name="T7" fmla="*/ 82 h 156"/>
                  <a:gd name="T8" fmla="*/ 30 w 96"/>
                  <a:gd name="T9" fmla="*/ 75 h 156"/>
                  <a:gd name="T10" fmla="*/ 33 w 96"/>
                  <a:gd name="T11" fmla="*/ 70 h 156"/>
                  <a:gd name="T12" fmla="*/ 41 w 96"/>
                  <a:gd name="T13" fmla="*/ 67 h 156"/>
                  <a:gd name="T14" fmla="*/ 57 w 96"/>
                  <a:gd name="T15" fmla="*/ 66 h 156"/>
                  <a:gd name="T16" fmla="*/ 74 w 96"/>
                  <a:gd name="T17" fmla="*/ 58 h 156"/>
                  <a:gd name="T18" fmla="*/ 84 w 96"/>
                  <a:gd name="T19" fmla="*/ 44 h 156"/>
                  <a:gd name="T20" fmla="*/ 86 w 96"/>
                  <a:gd name="T21" fmla="*/ 26 h 156"/>
                  <a:gd name="T22" fmla="*/ 78 w 96"/>
                  <a:gd name="T23" fmla="*/ 12 h 156"/>
                  <a:gd name="T24" fmla="*/ 64 w 96"/>
                  <a:gd name="T25" fmla="*/ 1 h 156"/>
                  <a:gd name="T26" fmla="*/ 48 w 96"/>
                  <a:gd name="T27" fmla="*/ 0 h 156"/>
                  <a:gd name="T28" fmla="*/ 23 w 96"/>
                  <a:gd name="T29" fmla="*/ 3 h 156"/>
                  <a:gd name="T30" fmla="*/ 7 w 96"/>
                  <a:gd name="T31" fmla="*/ 12 h 156"/>
                  <a:gd name="T32" fmla="*/ 1 w 96"/>
                  <a:gd name="T33" fmla="*/ 28 h 156"/>
                  <a:gd name="T34" fmla="*/ 2 w 96"/>
                  <a:gd name="T35" fmla="*/ 44 h 156"/>
                  <a:gd name="T36" fmla="*/ 9 w 96"/>
                  <a:gd name="T37" fmla="*/ 56 h 156"/>
                  <a:gd name="T38" fmla="*/ 21 w 96"/>
                  <a:gd name="T39" fmla="*/ 63 h 156"/>
                  <a:gd name="T40" fmla="*/ 17 w 96"/>
                  <a:gd name="T41" fmla="*/ 70 h 156"/>
                  <a:gd name="T42" fmla="*/ 8 w 96"/>
                  <a:gd name="T43" fmla="*/ 84 h 156"/>
                  <a:gd name="T44" fmla="*/ 10 w 96"/>
                  <a:gd name="T45" fmla="*/ 97 h 156"/>
                  <a:gd name="T46" fmla="*/ 20 w 96"/>
                  <a:gd name="T47" fmla="*/ 103 h 156"/>
                  <a:gd name="T48" fmla="*/ 4 w 96"/>
                  <a:gd name="T49" fmla="*/ 113 h 156"/>
                  <a:gd name="T50" fmla="*/ 0 w 96"/>
                  <a:gd name="T51" fmla="*/ 131 h 156"/>
                  <a:gd name="T52" fmla="*/ 6 w 96"/>
                  <a:gd name="T53" fmla="*/ 144 h 156"/>
                  <a:gd name="T54" fmla="*/ 20 w 96"/>
                  <a:gd name="T55" fmla="*/ 152 h 156"/>
                  <a:gd name="T56" fmla="*/ 42 w 96"/>
                  <a:gd name="T57" fmla="*/ 156 h 156"/>
                  <a:gd name="T58" fmla="*/ 70 w 96"/>
                  <a:gd name="T59" fmla="*/ 150 h 156"/>
                  <a:gd name="T60" fmla="*/ 87 w 96"/>
                  <a:gd name="T61" fmla="*/ 137 h 156"/>
                  <a:gd name="T62" fmla="*/ 95 w 96"/>
                  <a:gd name="T63" fmla="*/ 116 h 156"/>
                  <a:gd name="T64" fmla="*/ 30 w 96"/>
                  <a:gd name="T65" fmla="*/ 29 h 156"/>
                  <a:gd name="T66" fmla="*/ 34 w 96"/>
                  <a:gd name="T67" fmla="*/ 14 h 156"/>
                  <a:gd name="T68" fmla="*/ 40 w 96"/>
                  <a:gd name="T69" fmla="*/ 9 h 156"/>
                  <a:gd name="T70" fmla="*/ 47 w 96"/>
                  <a:gd name="T71" fmla="*/ 8 h 156"/>
                  <a:gd name="T72" fmla="*/ 53 w 96"/>
                  <a:gd name="T73" fmla="*/ 12 h 156"/>
                  <a:gd name="T74" fmla="*/ 58 w 96"/>
                  <a:gd name="T75" fmla="*/ 31 h 156"/>
                  <a:gd name="T76" fmla="*/ 53 w 96"/>
                  <a:gd name="T77" fmla="*/ 55 h 156"/>
                  <a:gd name="T78" fmla="*/ 47 w 96"/>
                  <a:gd name="T79" fmla="*/ 59 h 156"/>
                  <a:gd name="T80" fmla="*/ 39 w 96"/>
                  <a:gd name="T81" fmla="*/ 59 h 156"/>
                  <a:gd name="T82" fmla="*/ 34 w 96"/>
                  <a:gd name="T83" fmla="*/ 54 h 156"/>
                  <a:gd name="T84" fmla="*/ 30 w 96"/>
                  <a:gd name="T85" fmla="*/ 29 h 156"/>
                  <a:gd name="T86" fmla="*/ 70 w 96"/>
                  <a:gd name="T87" fmla="*/ 131 h 156"/>
                  <a:gd name="T88" fmla="*/ 64 w 96"/>
                  <a:gd name="T89" fmla="*/ 140 h 156"/>
                  <a:gd name="T90" fmla="*/ 54 w 96"/>
                  <a:gd name="T91" fmla="*/ 146 h 156"/>
                  <a:gd name="T92" fmla="*/ 41 w 96"/>
                  <a:gd name="T93" fmla="*/ 146 h 156"/>
                  <a:gd name="T94" fmla="*/ 28 w 96"/>
                  <a:gd name="T95" fmla="*/ 142 h 156"/>
                  <a:gd name="T96" fmla="*/ 21 w 96"/>
                  <a:gd name="T97" fmla="*/ 133 h 156"/>
                  <a:gd name="T98" fmla="*/ 18 w 96"/>
                  <a:gd name="T99" fmla="*/ 121 h 156"/>
                  <a:gd name="T100" fmla="*/ 20 w 96"/>
                  <a:gd name="T101" fmla="*/ 112 h 156"/>
                  <a:gd name="T102" fmla="*/ 25 w 96"/>
                  <a:gd name="T103" fmla="*/ 107 h 156"/>
                  <a:gd name="T104" fmla="*/ 42 w 96"/>
                  <a:gd name="T105" fmla="*/ 103 h 156"/>
                  <a:gd name="T106" fmla="*/ 58 w 96"/>
                  <a:gd name="T107" fmla="*/ 105 h 156"/>
                  <a:gd name="T108" fmla="*/ 68 w 96"/>
                  <a:gd name="T109" fmla="*/ 111 h 156"/>
                  <a:gd name="T110" fmla="*/ 72 w 96"/>
                  <a:gd name="T111" fmla="*/ 122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96" h="156">
                    <a:moveTo>
                      <a:pt x="95" y="103"/>
                    </a:moveTo>
                    <a:lnTo>
                      <a:pt x="94" y="101"/>
                    </a:lnTo>
                    <a:lnTo>
                      <a:pt x="93" y="99"/>
                    </a:lnTo>
                    <a:lnTo>
                      <a:pt x="91" y="96"/>
                    </a:lnTo>
                    <a:lnTo>
                      <a:pt x="90" y="95"/>
                    </a:lnTo>
                    <a:lnTo>
                      <a:pt x="88" y="93"/>
                    </a:lnTo>
                    <a:lnTo>
                      <a:pt x="86" y="91"/>
                    </a:lnTo>
                    <a:lnTo>
                      <a:pt x="84" y="91"/>
                    </a:lnTo>
                    <a:lnTo>
                      <a:pt x="82" y="89"/>
                    </a:lnTo>
                    <a:lnTo>
                      <a:pt x="79" y="88"/>
                    </a:lnTo>
                    <a:lnTo>
                      <a:pt x="76" y="87"/>
                    </a:lnTo>
                    <a:lnTo>
                      <a:pt x="73" y="87"/>
                    </a:lnTo>
                    <a:lnTo>
                      <a:pt x="70" y="86"/>
                    </a:lnTo>
                    <a:lnTo>
                      <a:pt x="66" y="86"/>
                    </a:lnTo>
                    <a:lnTo>
                      <a:pt x="48" y="85"/>
                    </a:lnTo>
                    <a:lnTo>
                      <a:pt x="43" y="85"/>
                    </a:lnTo>
                    <a:lnTo>
                      <a:pt x="40" y="85"/>
                    </a:lnTo>
                    <a:lnTo>
                      <a:pt x="37" y="84"/>
                    </a:lnTo>
                    <a:lnTo>
                      <a:pt x="34" y="83"/>
                    </a:lnTo>
                    <a:lnTo>
                      <a:pt x="34" y="82"/>
                    </a:lnTo>
                    <a:lnTo>
                      <a:pt x="33" y="81"/>
                    </a:lnTo>
                    <a:lnTo>
                      <a:pt x="32" y="80"/>
                    </a:lnTo>
                    <a:lnTo>
                      <a:pt x="31" y="79"/>
                    </a:lnTo>
                    <a:lnTo>
                      <a:pt x="30" y="77"/>
                    </a:lnTo>
                    <a:lnTo>
                      <a:pt x="30" y="75"/>
                    </a:lnTo>
                    <a:lnTo>
                      <a:pt x="30" y="74"/>
                    </a:lnTo>
                    <a:lnTo>
                      <a:pt x="30" y="72"/>
                    </a:lnTo>
                    <a:lnTo>
                      <a:pt x="31" y="71"/>
                    </a:lnTo>
                    <a:lnTo>
                      <a:pt x="32" y="70"/>
                    </a:lnTo>
                    <a:lnTo>
                      <a:pt x="33" y="70"/>
                    </a:lnTo>
                    <a:lnTo>
                      <a:pt x="33" y="68"/>
                    </a:lnTo>
                    <a:lnTo>
                      <a:pt x="34" y="68"/>
                    </a:lnTo>
                    <a:lnTo>
                      <a:pt x="35" y="67"/>
                    </a:lnTo>
                    <a:lnTo>
                      <a:pt x="38" y="67"/>
                    </a:lnTo>
                    <a:lnTo>
                      <a:pt x="41" y="67"/>
                    </a:lnTo>
                    <a:lnTo>
                      <a:pt x="42" y="67"/>
                    </a:lnTo>
                    <a:lnTo>
                      <a:pt x="42" y="67"/>
                    </a:lnTo>
                    <a:lnTo>
                      <a:pt x="47" y="67"/>
                    </a:lnTo>
                    <a:lnTo>
                      <a:pt x="52" y="67"/>
                    </a:lnTo>
                    <a:lnTo>
                      <a:pt x="57" y="66"/>
                    </a:lnTo>
                    <a:lnTo>
                      <a:pt x="61" y="64"/>
                    </a:lnTo>
                    <a:lnTo>
                      <a:pt x="65" y="63"/>
                    </a:lnTo>
                    <a:lnTo>
                      <a:pt x="68" y="62"/>
                    </a:lnTo>
                    <a:lnTo>
                      <a:pt x="71" y="60"/>
                    </a:lnTo>
                    <a:lnTo>
                      <a:pt x="74" y="58"/>
                    </a:lnTo>
                    <a:lnTo>
                      <a:pt x="77" y="55"/>
                    </a:lnTo>
                    <a:lnTo>
                      <a:pt x="79" y="53"/>
                    </a:lnTo>
                    <a:lnTo>
                      <a:pt x="81" y="51"/>
                    </a:lnTo>
                    <a:lnTo>
                      <a:pt x="82" y="47"/>
                    </a:lnTo>
                    <a:lnTo>
                      <a:pt x="84" y="44"/>
                    </a:lnTo>
                    <a:lnTo>
                      <a:pt x="85" y="40"/>
                    </a:lnTo>
                    <a:lnTo>
                      <a:pt x="86" y="37"/>
                    </a:lnTo>
                    <a:lnTo>
                      <a:pt x="86" y="33"/>
                    </a:lnTo>
                    <a:lnTo>
                      <a:pt x="86" y="29"/>
                    </a:lnTo>
                    <a:lnTo>
                      <a:pt x="86" y="26"/>
                    </a:lnTo>
                    <a:lnTo>
                      <a:pt x="85" y="23"/>
                    </a:lnTo>
                    <a:lnTo>
                      <a:pt x="84" y="20"/>
                    </a:lnTo>
                    <a:lnTo>
                      <a:pt x="82" y="17"/>
                    </a:lnTo>
                    <a:lnTo>
                      <a:pt x="80" y="14"/>
                    </a:lnTo>
                    <a:lnTo>
                      <a:pt x="78" y="12"/>
                    </a:lnTo>
                    <a:lnTo>
                      <a:pt x="75" y="10"/>
                    </a:lnTo>
                    <a:lnTo>
                      <a:pt x="94" y="10"/>
                    </a:lnTo>
                    <a:lnTo>
                      <a:pt x="94" y="1"/>
                    </a:lnTo>
                    <a:lnTo>
                      <a:pt x="70" y="1"/>
                    </a:lnTo>
                    <a:lnTo>
                      <a:pt x="64" y="1"/>
                    </a:lnTo>
                    <a:lnTo>
                      <a:pt x="59" y="1"/>
                    </a:lnTo>
                    <a:lnTo>
                      <a:pt x="57" y="1"/>
                    </a:lnTo>
                    <a:lnTo>
                      <a:pt x="54" y="0"/>
                    </a:lnTo>
                    <a:lnTo>
                      <a:pt x="51" y="0"/>
                    </a:lnTo>
                    <a:lnTo>
                      <a:pt x="48" y="0"/>
                    </a:lnTo>
                    <a:lnTo>
                      <a:pt x="42" y="0"/>
                    </a:lnTo>
                    <a:lnTo>
                      <a:pt x="37" y="1"/>
                    </a:lnTo>
                    <a:lnTo>
                      <a:pt x="32" y="1"/>
                    </a:lnTo>
                    <a:lnTo>
                      <a:pt x="27" y="2"/>
                    </a:lnTo>
                    <a:lnTo>
                      <a:pt x="23" y="3"/>
                    </a:lnTo>
                    <a:lnTo>
                      <a:pt x="19" y="5"/>
                    </a:lnTo>
                    <a:lnTo>
                      <a:pt x="15" y="6"/>
                    </a:lnTo>
                    <a:lnTo>
                      <a:pt x="13" y="8"/>
                    </a:lnTo>
                    <a:lnTo>
                      <a:pt x="10" y="10"/>
                    </a:lnTo>
                    <a:lnTo>
                      <a:pt x="7" y="12"/>
                    </a:lnTo>
                    <a:lnTo>
                      <a:pt x="5" y="15"/>
                    </a:lnTo>
                    <a:lnTo>
                      <a:pt x="4" y="18"/>
                    </a:lnTo>
                    <a:lnTo>
                      <a:pt x="2" y="21"/>
                    </a:lnTo>
                    <a:lnTo>
                      <a:pt x="1" y="24"/>
                    </a:lnTo>
                    <a:lnTo>
                      <a:pt x="1" y="28"/>
                    </a:lnTo>
                    <a:lnTo>
                      <a:pt x="1" y="32"/>
                    </a:lnTo>
                    <a:lnTo>
                      <a:pt x="1" y="35"/>
                    </a:lnTo>
                    <a:lnTo>
                      <a:pt x="1" y="38"/>
                    </a:lnTo>
                    <a:lnTo>
                      <a:pt x="2" y="42"/>
                    </a:lnTo>
                    <a:lnTo>
                      <a:pt x="2" y="44"/>
                    </a:lnTo>
                    <a:lnTo>
                      <a:pt x="3" y="47"/>
                    </a:lnTo>
                    <a:lnTo>
                      <a:pt x="5" y="50"/>
                    </a:lnTo>
                    <a:lnTo>
                      <a:pt x="6" y="52"/>
                    </a:lnTo>
                    <a:lnTo>
                      <a:pt x="7" y="54"/>
                    </a:lnTo>
                    <a:lnTo>
                      <a:pt x="9" y="56"/>
                    </a:lnTo>
                    <a:lnTo>
                      <a:pt x="11" y="58"/>
                    </a:lnTo>
                    <a:lnTo>
                      <a:pt x="13" y="59"/>
                    </a:lnTo>
                    <a:lnTo>
                      <a:pt x="15" y="61"/>
                    </a:lnTo>
                    <a:lnTo>
                      <a:pt x="18" y="63"/>
                    </a:lnTo>
                    <a:lnTo>
                      <a:pt x="21" y="63"/>
                    </a:lnTo>
                    <a:lnTo>
                      <a:pt x="24" y="64"/>
                    </a:lnTo>
                    <a:lnTo>
                      <a:pt x="27" y="65"/>
                    </a:lnTo>
                    <a:lnTo>
                      <a:pt x="24" y="67"/>
                    </a:lnTo>
                    <a:lnTo>
                      <a:pt x="21" y="68"/>
                    </a:lnTo>
                    <a:lnTo>
                      <a:pt x="17" y="70"/>
                    </a:lnTo>
                    <a:lnTo>
                      <a:pt x="14" y="72"/>
                    </a:lnTo>
                    <a:lnTo>
                      <a:pt x="12" y="75"/>
                    </a:lnTo>
                    <a:lnTo>
                      <a:pt x="10" y="78"/>
                    </a:lnTo>
                    <a:lnTo>
                      <a:pt x="9" y="81"/>
                    </a:lnTo>
                    <a:lnTo>
                      <a:pt x="8" y="84"/>
                    </a:lnTo>
                    <a:lnTo>
                      <a:pt x="8" y="87"/>
                    </a:lnTo>
                    <a:lnTo>
                      <a:pt x="8" y="91"/>
                    </a:lnTo>
                    <a:lnTo>
                      <a:pt x="9" y="93"/>
                    </a:lnTo>
                    <a:lnTo>
                      <a:pt x="9" y="95"/>
                    </a:lnTo>
                    <a:lnTo>
                      <a:pt x="10" y="97"/>
                    </a:lnTo>
                    <a:lnTo>
                      <a:pt x="12" y="99"/>
                    </a:lnTo>
                    <a:lnTo>
                      <a:pt x="13" y="100"/>
                    </a:lnTo>
                    <a:lnTo>
                      <a:pt x="16" y="102"/>
                    </a:lnTo>
                    <a:lnTo>
                      <a:pt x="18" y="102"/>
                    </a:lnTo>
                    <a:lnTo>
                      <a:pt x="20" y="103"/>
                    </a:lnTo>
                    <a:lnTo>
                      <a:pt x="17" y="104"/>
                    </a:lnTo>
                    <a:lnTo>
                      <a:pt x="13" y="106"/>
                    </a:lnTo>
                    <a:lnTo>
                      <a:pt x="9" y="108"/>
                    </a:lnTo>
                    <a:lnTo>
                      <a:pt x="6" y="111"/>
                    </a:lnTo>
                    <a:lnTo>
                      <a:pt x="4" y="113"/>
                    </a:lnTo>
                    <a:lnTo>
                      <a:pt x="2" y="116"/>
                    </a:lnTo>
                    <a:lnTo>
                      <a:pt x="1" y="120"/>
                    </a:lnTo>
                    <a:lnTo>
                      <a:pt x="0" y="123"/>
                    </a:lnTo>
                    <a:lnTo>
                      <a:pt x="0" y="128"/>
                    </a:lnTo>
                    <a:lnTo>
                      <a:pt x="0" y="131"/>
                    </a:lnTo>
                    <a:lnTo>
                      <a:pt x="1" y="135"/>
                    </a:lnTo>
                    <a:lnTo>
                      <a:pt x="1" y="137"/>
                    </a:lnTo>
                    <a:lnTo>
                      <a:pt x="2" y="139"/>
                    </a:lnTo>
                    <a:lnTo>
                      <a:pt x="4" y="142"/>
                    </a:lnTo>
                    <a:lnTo>
                      <a:pt x="6" y="144"/>
                    </a:lnTo>
                    <a:lnTo>
                      <a:pt x="8" y="146"/>
                    </a:lnTo>
                    <a:lnTo>
                      <a:pt x="10" y="147"/>
                    </a:lnTo>
                    <a:lnTo>
                      <a:pt x="13" y="150"/>
                    </a:lnTo>
                    <a:lnTo>
                      <a:pt x="16" y="151"/>
                    </a:lnTo>
                    <a:lnTo>
                      <a:pt x="20" y="152"/>
                    </a:lnTo>
                    <a:lnTo>
                      <a:pt x="23" y="153"/>
                    </a:lnTo>
                    <a:lnTo>
                      <a:pt x="27" y="155"/>
                    </a:lnTo>
                    <a:lnTo>
                      <a:pt x="32" y="155"/>
                    </a:lnTo>
                    <a:lnTo>
                      <a:pt x="36" y="155"/>
                    </a:lnTo>
                    <a:lnTo>
                      <a:pt x="42" y="156"/>
                    </a:lnTo>
                    <a:lnTo>
                      <a:pt x="47" y="155"/>
                    </a:lnTo>
                    <a:lnTo>
                      <a:pt x="54" y="155"/>
                    </a:lnTo>
                    <a:lnTo>
                      <a:pt x="59" y="153"/>
                    </a:lnTo>
                    <a:lnTo>
                      <a:pt x="64" y="151"/>
                    </a:lnTo>
                    <a:lnTo>
                      <a:pt x="70" y="150"/>
                    </a:lnTo>
                    <a:lnTo>
                      <a:pt x="74" y="148"/>
                    </a:lnTo>
                    <a:lnTo>
                      <a:pt x="78" y="146"/>
                    </a:lnTo>
                    <a:lnTo>
                      <a:pt x="81" y="143"/>
                    </a:lnTo>
                    <a:lnTo>
                      <a:pt x="84" y="140"/>
                    </a:lnTo>
                    <a:lnTo>
                      <a:pt x="87" y="137"/>
                    </a:lnTo>
                    <a:lnTo>
                      <a:pt x="90" y="133"/>
                    </a:lnTo>
                    <a:lnTo>
                      <a:pt x="91" y="129"/>
                    </a:lnTo>
                    <a:lnTo>
                      <a:pt x="94" y="126"/>
                    </a:lnTo>
                    <a:lnTo>
                      <a:pt x="94" y="121"/>
                    </a:lnTo>
                    <a:lnTo>
                      <a:pt x="95" y="116"/>
                    </a:lnTo>
                    <a:lnTo>
                      <a:pt x="96" y="111"/>
                    </a:lnTo>
                    <a:lnTo>
                      <a:pt x="96" y="108"/>
                    </a:lnTo>
                    <a:lnTo>
                      <a:pt x="95" y="105"/>
                    </a:lnTo>
                    <a:lnTo>
                      <a:pt x="95" y="103"/>
                    </a:lnTo>
                    <a:close/>
                    <a:moveTo>
                      <a:pt x="30" y="29"/>
                    </a:moveTo>
                    <a:lnTo>
                      <a:pt x="31" y="23"/>
                    </a:lnTo>
                    <a:lnTo>
                      <a:pt x="32" y="21"/>
                    </a:lnTo>
                    <a:lnTo>
                      <a:pt x="32" y="18"/>
                    </a:lnTo>
                    <a:lnTo>
                      <a:pt x="33" y="16"/>
                    </a:lnTo>
                    <a:lnTo>
                      <a:pt x="34" y="14"/>
                    </a:lnTo>
                    <a:lnTo>
                      <a:pt x="34" y="13"/>
                    </a:lnTo>
                    <a:lnTo>
                      <a:pt x="36" y="11"/>
                    </a:lnTo>
                    <a:lnTo>
                      <a:pt x="37" y="10"/>
                    </a:lnTo>
                    <a:lnTo>
                      <a:pt x="38" y="10"/>
                    </a:lnTo>
                    <a:lnTo>
                      <a:pt x="40" y="9"/>
                    </a:lnTo>
                    <a:lnTo>
                      <a:pt x="42" y="8"/>
                    </a:lnTo>
                    <a:lnTo>
                      <a:pt x="43" y="7"/>
                    </a:lnTo>
                    <a:lnTo>
                      <a:pt x="45" y="7"/>
                    </a:lnTo>
                    <a:lnTo>
                      <a:pt x="46" y="7"/>
                    </a:lnTo>
                    <a:lnTo>
                      <a:pt x="47" y="8"/>
                    </a:lnTo>
                    <a:lnTo>
                      <a:pt x="49" y="9"/>
                    </a:lnTo>
                    <a:lnTo>
                      <a:pt x="50" y="9"/>
                    </a:lnTo>
                    <a:lnTo>
                      <a:pt x="51" y="10"/>
                    </a:lnTo>
                    <a:lnTo>
                      <a:pt x="52" y="11"/>
                    </a:lnTo>
                    <a:lnTo>
                      <a:pt x="53" y="12"/>
                    </a:lnTo>
                    <a:lnTo>
                      <a:pt x="54" y="14"/>
                    </a:lnTo>
                    <a:lnTo>
                      <a:pt x="55" y="17"/>
                    </a:lnTo>
                    <a:lnTo>
                      <a:pt x="56" y="21"/>
                    </a:lnTo>
                    <a:lnTo>
                      <a:pt x="58" y="26"/>
                    </a:lnTo>
                    <a:lnTo>
                      <a:pt x="58" y="31"/>
                    </a:lnTo>
                    <a:lnTo>
                      <a:pt x="58" y="38"/>
                    </a:lnTo>
                    <a:lnTo>
                      <a:pt x="57" y="43"/>
                    </a:lnTo>
                    <a:lnTo>
                      <a:pt x="56" y="48"/>
                    </a:lnTo>
                    <a:lnTo>
                      <a:pt x="54" y="52"/>
                    </a:lnTo>
                    <a:lnTo>
                      <a:pt x="53" y="55"/>
                    </a:lnTo>
                    <a:lnTo>
                      <a:pt x="52" y="55"/>
                    </a:lnTo>
                    <a:lnTo>
                      <a:pt x="51" y="57"/>
                    </a:lnTo>
                    <a:lnTo>
                      <a:pt x="50" y="58"/>
                    </a:lnTo>
                    <a:lnTo>
                      <a:pt x="49" y="59"/>
                    </a:lnTo>
                    <a:lnTo>
                      <a:pt x="47" y="59"/>
                    </a:lnTo>
                    <a:lnTo>
                      <a:pt x="46" y="59"/>
                    </a:lnTo>
                    <a:lnTo>
                      <a:pt x="44" y="59"/>
                    </a:lnTo>
                    <a:lnTo>
                      <a:pt x="42" y="59"/>
                    </a:lnTo>
                    <a:lnTo>
                      <a:pt x="41" y="59"/>
                    </a:lnTo>
                    <a:lnTo>
                      <a:pt x="39" y="59"/>
                    </a:lnTo>
                    <a:lnTo>
                      <a:pt x="38" y="58"/>
                    </a:lnTo>
                    <a:lnTo>
                      <a:pt x="37" y="57"/>
                    </a:lnTo>
                    <a:lnTo>
                      <a:pt x="36" y="56"/>
                    </a:lnTo>
                    <a:lnTo>
                      <a:pt x="35" y="55"/>
                    </a:lnTo>
                    <a:lnTo>
                      <a:pt x="34" y="54"/>
                    </a:lnTo>
                    <a:lnTo>
                      <a:pt x="33" y="50"/>
                    </a:lnTo>
                    <a:lnTo>
                      <a:pt x="32" y="46"/>
                    </a:lnTo>
                    <a:lnTo>
                      <a:pt x="31" y="41"/>
                    </a:lnTo>
                    <a:lnTo>
                      <a:pt x="30" y="35"/>
                    </a:lnTo>
                    <a:lnTo>
                      <a:pt x="30" y="29"/>
                    </a:lnTo>
                    <a:close/>
                    <a:moveTo>
                      <a:pt x="72" y="122"/>
                    </a:moveTo>
                    <a:lnTo>
                      <a:pt x="72" y="124"/>
                    </a:lnTo>
                    <a:lnTo>
                      <a:pt x="72" y="127"/>
                    </a:lnTo>
                    <a:lnTo>
                      <a:pt x="71" y="129"/>
                    </a:lnTo>
                    <a:lnTo>
                      <a:pt x="70" y="131"/>
                    </a:lnTo>
                    <a:lnTo>
                      <a:pt x="70" y="133"/>
                    </a:lnTo>
                    <a:lnTo>
                      <a:pt x="69" y="135"/>
                    </a:lnTo>
                    <a:lnTo>
                      <a:pt x="67" y="137"/>
                    </a:lnTo>
                    <a:lnTo>
                      <a:pt x="66" y="139"/>
                    </a:lnTo>
                    <a:lnTo>
                      <a:pt x="64" y="140"/>
                    </a:lnTo>
                    <a:lnTo>
                      <a:pt x="62" y="142"/>
                    </a:lnTo>
                    <a:lnTo>
                      <a:pt x="61" y="143"/>
                    </a:lnTo>
                    <a:lnTo>
                      <a:pt x="59" y="143"/>
                    </a:lnTo>
                    <a:lnTo>
                      <a:pt x="57" y="144"/>
                    </a:lnTo>
                    <a:lnTo>
                      <a:pt x="54" y="146"/>
                    </a:lnTo>
                    <a:lnTo>
                      <a:pt x="52" y="146"/>
                    </a:lnTo>
                    <a:lnTo>
                      <a:pt x="50" y="147"/>
                    </a:lnTo>
                    <a:lnTo>
                      <a:pt x="47" y="147"/>
                    </a:lnTo>
                    <a:lnTo>
                      <a:pt x="43" y="147"/>
                    </a:lnTo>
                    <a:lnTo>
                      <a:pt x="41" y="146"/>
                    </a:lnTo>
                    <a:lnTo>
                      <a:pt x="38" y="146"/>
                    </a:lnTo>
                    <a:lnTo>
                      <a:pt x="35" y="145"/>
                    </a:lnTo>
                    <a:lnTo>
                      <a:pt x="32" y="144"/>
                    </a:lnTo>
                    <a:lnTo>
                      <a:pt x="30" y="143"/>
                    </a:lnTo>
                    <a:lnTo>
                      <a:pt x="28" y="142"/>
                    </a:lnTo>
                    <a:lnTo>
                      <a:pt x="26" y="140"/>
                    </a:lnTo>
                    <a:lnTo>
                      <a:pt x="25" y="139"/>
                    </a:lnTo>
                    <a:lnTo>
                      <a:pt x="23" y="137"/>
                    </a:lnTo>
                    <a:lnTo>
                      <a:pt x="21" y="135"/>
                    </a:lnTo>
                    <a:lnTo>
                      <a:pt x="21" y="133"/>
                    </a:lnTo>
                    <a:lnTo>
                      <a:pt x="20" y="131"/>
                    </a:lnTo>
                    <a:lnTo>
                      <a:pt x="19" y="128"/>
                    </a:lnTo>
                    <a:lnTo>
                      <a:pt x="18" y="126"/>
                    </a:lnTo>
                    <a:lnTo>
                      <a:pt x="18" y="123"/>
                    </a:lnTo>
                    <a:lnTo>
                      <a:pt x="18" y="121"/>
                    </a:lnTo>
                    <a:lnTo>
                      <a:pt x="18" y="119"/>
                    </a:lnTo>
                    <a:lnTo>
                      <a:pt x="18" y="118"/>
                    </a:lnTo>
                    <a:lnTo>
                      <a:pt x="19" y="116"/>
                    </a:lnTo>
                    <a:lnTo>
                      <a:pt x="19" y="115"/>
                    </a:lnTo>
                    <a:lnTo>
                      <a:pt x="20" y="112"/>
                    </a:lnTo>
                    <a:lnTo>
                      <a:pt x="21" y="111"/>
                    </a:lnTo>
                    <a:lnTo>
                      <a:pt x="21" y="110"/>
                    </a:lnTo>
                    <a:lnTo>
                      <a:pt x="22" y="109"/>
                    </a:lnTo>
                    <a:lnTo>
                      <a:pt x="23" y="107"/>
                    </a:lnTo>
                    <a:lnTo>
                      <a:pt x="25" y="107"/>
                    </a:lnTo>
                    <a:lnTo>
                      <a:pt x="26" y="106"/>
                    </a:lnTo>
                    <a:lnTo>
                      <a:pt x="29" y="105"/>
                    </a:lnTo>
                    <a:lnTo>
                      <a:pt x="33" y="104"/>
                    </a:lnTo>
                    <a:lnTo>
                      <a:pt x="37" y="103"/>
                    </a:lnTo>
                    <a:lnTo>
                      <a:pt x="42" y="103"/>
                    </a:lnTo>
                    <a:lnTo>
                      <a:pt x="46" y="103"/>
                    </a:lnTo>
                    <a:lnTo>
                      <a:pt x="49" y="103"/>
                    </a:lnTo>
                    <a:lnTo>
                      <a:pt x="52" y="104"/>
                    </a:lnTo>
                    <a:lnTo>
                      <a:pt x="55" y="104"/>
                    </a:lnTo>
                    <a:lnTo>
                      <a:pt x="58" y="105"/>
                    </a:lnTo>
                    <a:lnTo>
                      <a:pt x="61" y="106"/>
                    </a:lnTo>
                    <a:lnTo>
                      <a:pt x="63" y="107"/>
                    </a:lnTo>
                    <a:lnTo>
                      <a:pt x="65" y="108"/>
                    </a:lnTo>
                    <a:lnTo>
                      <a:pt x="67" y="109"/>
                    </a:lnTo>
                    <a:lnTo>
                      <a:pt x="68" y="111"/>
                    </a:lnTo>
                    <a:lnTo>
                      <a:pt x="70" y="112"/>
                    </a:lnTo>
                    <a:lnTo>
                      <a:pt x="71" y="115"/>
                    </a:lnTo>
                    <a:lnTo>
                      <a:pt x="71" y="117"/>
                    </a:lnTo>
                    <a:lnTo>
                      <a:pt x="72" y="119"/>
                    </a:lnTo>
                    <a:lnTo>
                      <a:pt x="72" y="122"/>
                    </a:lnTo>
                    <a:close/>
                  </a:path>
                </a:pathLst>
              </a:custGeom>
              <a:solidFill>
                <a:srgbClr val="00468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2" name="iṧḷïḍe"/>
              <p:cNvSpPr/>
              <p:nvPr userDrawn="1"/>
            </p:nvSpPr>
            <p:spPr bwMode="auto">
              <a:xfrm>
                <a:off x="10120313" y="4105276"/>
                <a:ext cx="155575" cy="242888"/>
              </a:xfrm>
              <a:custGeom>
                <a:avLst/>
                <a:gdLst>
                  <a:gd name="T0" fmla="*/ 96 w 98"/>
                  <a:gd name="T1" fmla="*/ 0 h 153"/>
                  <a:gd name="T2" fmla="*/ 93 w 98"/>
                  <a:gd name="T3" fmla="*/ 0 h 153"/>
                  <a:gd name="T4" fmla="*/ 91 w 98"/>
                  <a:gd name="T5" fmla="*/ 0 h 153"/>
                  <a:gd name="T6" fmla="*/ 89 w 98"/>
                  <a:gd name="T7" fmla="*/ 0 h 153"/>
                  <a:gd name="T8" fmla="*/ 87 w 98"/>
                  <a:gd name="T9" fmla="*/ 0 h 153"/>
                  <a:gd name="T10" fmla="*/ 85 w 98"/>
                  <a:gd name="T11" fmla="*/ 0 h 153"/>
                  <a:gd name="T12" fmla="*/ 83 w 98"/>
                  <a:gd name="T13" fmla="*/ 0 h 153"/>
                  <a:gd name="T14" fmla="*/ 81 w 98"/>
                  <a:gd name="T15" fmla="*/ 0 h 153"/>
                  <a:gd name="T16" fmla="*/ 76 w 98"/>
                  <a:gd name="T17" fmla="*/ 11 h 153"/>
                  <a:gd name="T18" fmla="*/ 72 w 98"/>
                  <a:gd name="T19" fmla="*/ 21 h 153"/>
                  <a:gd name="T20" fmla="*/ 68 w 98"/>
                  <a:gd name="T21" fmla="*/ 32 h 153"/>
                  <a:gd name="T22" fmla="*/ 64 w 98"/>
                  <a:gd name="T23" fmla="*/ 44 h 153"/>
                  <a:gd name="T24" fmla="*/ 56 w 98"/>
                  <a:gd name="T25" fmla="*/ 65 h 153"/>
                  <a:gd name="T26" fmla="*/ 55 w 98"/>
                  <a:gd name="T27" fmla="*/ 62 h 153"/>
                  <a:gd name="T28" fmla="*/ 53 w 98"/>
                  <a:gd name="T29" fmla="*/ 59 h 153"/>
                  <a:gd name="T30" fmla="*/ 52 w 98"/>
                  <a:gd name="T31" fmla="*/ 55 h 153"/>
                  <a:gd name="T32" fmla="*/ 50 w 98"/>
                  <a:gd name="T33" fmla="*/ 50 h 153"/>
                  <a:gd name="T34" fmla="*/ 47 w 98"/>
                  <a:gd name="T35" fmla="*/ 42 h 153"/>
                  <a:gd name="T36" fmla="*/ 44 w 98"/>
                  <a:gd name="T37" fmla="*/ 35 h 153"/>
                  <a:gd name="T38" fmla="*/ 42 w 98"/>
                  <a:gd name="T39" fmla="*/ 28 h 153"/>
                  <a:gd name="T40" fmla="*/ 39 w 98"/>
                  <a:gd name="T41" fmla="*/ 21 h 153"/>
                  <a:gd name="T42" fmla="*/ 37 w 98"/>
                  <a:gd name="T43" fmla="*/ 15 h 153"/>
                  <a:gd name="T44" fmla="*/ 35 w 98"/>
                  <a:gd name="T45" fmla="*/ 9 h 153"/>
                  <a:gd name="T46" fmla="*/ 33 w 98"/>
                  <a:gd name="T47" fmla="*/ 4 h 153"/>
                  <a:gd name="T48" fmla="*/ 32 w 98"/>
                  <a:gd name="T49" fmla="*/ 0 h 153"/>
                  <a:gd name="T50" fmla="*/ 28 w 98"/>
                  <a:gd name="T51" fmla="*/ 0 h 153"/>
                  <a:gd name="T52" fmla="*/ 24 w 98"/>
                  <a:gd name="T53" fmla="*/ 0 h 153"/>
                  <a:gd name="T54" fmla="*/ 20 w 98"/>
                  <a:gd name="T55" fmla="*/ 0 h 153"/>
                  <a:gd name="T56" fmla="*/ 16 w 98"/>
                  <a:gd name="T57" fmla="*/ 0 h 153"/>
                  <a:gd name="T58" fmla="*/ 12 w 98"/>
                  <a:gd name="T59" fmla="*/ 0 h 153"/>
                  <a:gd name="T60" fmla="*/ 8 w 98"/>
                  <a:gd name="T61" fmla="*/ 0 h 153"/>
                  <a:gd name="T62" fmla="*/ 4 w 98"/>
                  <a:gd name="T63" fmla="*/ 0 h 153"/>
                  <a:gd name="T64" fmla="*/ 0 w 98"/>
                  <a:gd name="T65" fmla="*/ 0 h 153"/>
                  <a:gd name="T66" fmla="*/ 43 w 98"/>
                  <a:gd name="T67" fmla="*/ 100 h 153"/>
                  <a:gd name="T68" fmla="*/ 16 w 98"/>
                  <a:gd name="T69" fmla="*/ 153 h 153"/>
                  <a:gd name="T70" fmla="*/ 20 w 98"/>
                  <a:gd name="T71" fmla="*/ 153 h 153"/>
                  <a:gd name="T72" fmla="*/ 24 w 98"/>
                  <a:gd name="T73" fmla="*/ 153 h 153"/>
                  <a:gd name="T74" fmla="*/ 28 w 98"/>
                  <a:gd name="T75" fmla="*/ 153 h 153"/>
                  <a:gd name="T76" fmla="*/ 33 w 98"/>
                  <a:gd name="T77" fmla="*/ 153 h 153"/>
                  <a:gd name="T78" fmla="*/ 37 w 98"/>
                  <a:gd name="T79" fmla="*/ 141 h 153"/>
                  <a:gd name="T80" fmla="*/ 42 w 98"/>
                  <a:gd name="T81" fmla="*/ 130 h 153"/>
                  <a:gd name="T82" fmla="*/ 46 w 98"/>
                  <a:gd name="T83" fmla="*/ 118 h 153"/>
                  <a:gd name="T84" fmla="*/ 52 w 98"/>
                  <a:gd name="T85" fmla="*/ 105 h 153"/>
                  <a:gd name="T86" fmla="*/ 57 w 98"/>
                  <a:gd name="T87" fmla="*/ 92 h 153"/>
                  <a:gd name="T88" fmla="*/ 64 w 98"/>
                  <a:gd name="T89" fmla="*/ 77 h 153"/>
                  <a:gd name="T90" fmla="*/ 70 w 98"/>
                  <a:gd name="T91" fmla="*/ 63 h 153"/>
                  <a:gd name="T92" fmla="*/ 76 w 98"/>
                  <a:gd name="T93" fmla="*/ 48 h 153"/>
                  <a:gd name="T94" fmla="*/ 98 w 98"/>
                  <a:gd name="T95" fmla="*/ 0 h 153"/>
                  <a:gd name="T96" fmla="*/ 96 w 98"/>
                  <a:gd name="T97"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98" h="153">
                    <a:moveTo>
                      <a:pt x="96" y="0"/>
                    </a:moveTo>
                    <a:lnTo>
                      <a:pt x="93" y="0"/>
                    </a:lnTo>
                    <a:lnTo>
                      <a:pt x="91" y="0"/>
                    </a:lnTo>
                    <a:lnTo>
                      <a:pt x="89" y="0"/>
                    </a:lnTo>
                    <a:lnTo>
                      <a:pt x="87" y="0"/>
                    </a:lnTo>
                    <a:lnTo>
                      <a:pt x="85" y="0"/>
                    </a:lnTo>
                    <a:lnTo>
                      <a:pt x="83" y="0"/>
                    </a:lnTo>
                    <a:lnTo>
                      <a:pt x="81" y="0"/>
                    </a:lnTo>
                    <a:lnTo>
                      <a:pt x="76" y="11"/>
                    </a:lnTo>
                    <a:lnTo>
                      <a:pt x="72" y="21"/>
                    </a:lnTo>
                    <a:lnTo>
                      <a:pt x="68" y="32"/>
                    </a:lnTo>
                    <a:lnTo>
                      <a:pt x="64" y="44"/>
                    </a:lnTo>
                    <a:lnTo>
                      <a:pt x="56" y="65"/>
                    </a:lnTo>
                    <a:lnTo>
                      <a:pt x="55" y="62"/>
                    </a:lnTo>
                    <a:lnTo>
                      <a:pt x="53" y="59"/>
                    </a:lnTo>
                    <a:lnTo>
                      <a:pt x="52" y="55"/>
                    </a:lnTo>
                    <a:lnTo>
                      <a:pt x="50" y="50"/>
                    </a:lnTo>
                    <a:lnTo>
                      <a:pt x="47" y="42"/>
                    </a:lnTo>
                    <a:lnTo>
                      <a:pt x="44" y="35"/>
                    </a:lnTo>
                    <a:lnTo>
                      <a:pt x="42" y="28"/>
                    </a:lnTo>
                    <a:lnTo>
                      <a:pt x="39" y="21"/>
                    </a:lnTo>
                    <a:lnTo>
                      <a:pt x="37" y="15"/>
                    </a:lnTo>
                    <a:lnTo>
                      <a:pt x="35" y="9"/>
                    </a:lnTo>
                    <a:lnTo>
                      <a:pt x="33" y="4"/>
                    </a:lnTo>
                    <a:lnTo>
                      <a:pt x="32" y="0"/>
                    </a:lnTo>
                    <a:lnTo>
                      <a:pt x="28" y="0"/>
                    </a:lnTo>
                    <a:lnTo>
                      <a:pt x="24" y="0"/>
                    </a:lnTo>
                    <a:lnTo>
                      <a:pt x="20" y="0"/>
                    </a:lnTo>
                    <a:lnTo>
                      <a:pt x="16" y="0"/>
                    </a:lnTo>
                    <a:lnTo>
                      <a:pt x="12" y="0"/>
                    </a:lnTo>
                    <a:lnTo>
                      <a:pt x="8" y="0"/>
                    </a:lnTo>
                    <a:lnTo>
                      <a:pt x="4" y="0"/>
                    </a:lnTo>
                    <a:lnTo>
                      <a:pt x="0" y="0"/>
                    </a:lnTo>
                    <a:lnTo>
                      <a:pt x="43" y="100"/>
                    </a:lnTo>
                    <a:lnTo>
                      <a:pt x="16" y="153"/>
                    </a:lnTo>
                    <a:lnTo>
                      <a:pt x="20" y="153"/>
                    </a:lnTo>
                    <a:lnTo>
                      <a:pt x="24" y="153"/>
                    </a:lnTo>
                    <a:lnTo>
                      <a:pt x="28" y="153"/>
                    </a:lnTo>
                    <a:lnTo>
                      <a:pt x="33" y="153"/>
                    </a:lnTo>
                    <a:lnTo>
                      <a:pt x="37" y="141"/>
                    </a:lnTo>
                    <a:lnTo>
                      <a:pt x="42" y="130"/>
                    </a:lnTo>
                    <a:lnTo>
                      <a:pt x="46" y="118"/>
                    </a:lnTo>
                    <a:lnTo>
                      <a:pt x="52" y="105"/>
                    </a:lnTo>
                    <a:lnTo>
                      <a:pt x="57" y="92"/>
                    </a:lnTo>
                    <a:lnTo>
                      <a:pt x="64" y="77"/>
                    </a:lnTo>
                    <a:lnTo>
                      <a:pt x="70" y="63"/>
                    </a:lnTo>
                    <a:lnTo>
                      <a:pt x="76" y="48"/>
                    </a:lnTo>
                    <a:lnTo>
                      <a:pt x="98" y="0"/>
                    </a:lnTo>
                    <a:lnTo>
                      <a:pt x="96" y="0"/>
                    </a:lnTo>
                    <a:close/>
                  </a:path>
                </a:pathLst>
              </a:custGeom>
              <a:solidFill>
                <a:srgbClr val="00468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grpSp>
      </p:grpSp>
      <p:sp>
        <p:nvSpPr>
          <p:cNvPr id="8" name="文本占位符 7"/>
          <p:cNvSpPr>
            <a:spLocks noGrp="1"/>
          </p:cNvSpPr>
          <p:nvPr>
            <p:ph type="body" sz="quarter" idx="14" hasCustomPrompt="1"/>
          </p:nvPr>
        </p:nvSpPr>
        <p:spPr>
          <a:xfrm>
            <a:off x="714189" y="3671102"/>
            <a:ext cx="6538686" cy="209408"/>
          </a:xfrm>
          <a:prstGeom prst="rect">
            <a:avLst/>
          </a:prstGeom>
        </p:spPr>
        <p:txBody>
          <a:bodyPr lIns="0" tIns="0" rIns="0" bIns="0" anchor="ctr" anchorCtr="0">
            <a:normAutofit/>
          </a:bodyPr>
          <a:lstStyle>
            <a:lvl1pPr marL="0" indent="0" algn="dist">
              <a:buFontTx/>
              <a:buNone/>
              <a:defRPr sz="1600">
                <a:solidFill>
                  <a:schemeClr val="tx1">
                    <a:lumMod val="50000"/>
                    <a:lumOff val="50000"/>
                  </a:schemeClr>
                </a:solidFill>
              </a:defRPr>
            </a:lvl1pPr>
          </a:lstStyle>
          <a:p>
            <a:pPr lvl="0"/>
            <a:r>
              <a:rPr lang="en-US" altLang="zh-CN" dirty="0"/>
              <a:t>Lorem ipsum dolor sit amet, consectetuer </a:t>
            </a:r>
            <a:r>
              <a:rPr lang="en-US" altLang="zh-CN" dirty="0" err="1"/>
              <a:t>adipiscing</a:t>
            </a:r>
            <a:r>
              <a:rPr lang="en-US" altLang="zh-CN" dirty="0"/>
              <a:t> </a:t>
            </a:r>
            <a:r>
              <a:rPr lang="en-US" altLang="zh-CN" dirty="0" err="1"/>
              <a:t>elit</a:t>
            </a:r>
            <a:endParaRPr lang="zh-CN" altLang="en-US" dirty="0"/>
          </a:p>
        </p:txBody>
      </p:sp>
      <p:sp>
        <p:nvSpPr>
          <p:cNvPr id="7" name="日期占位符 6"/>
          <p:cNvSpPr>
            <a:spLocks noGrp="1"/>
          </p:cNvSpPr>
          <p:nvPr>
            <p:ph type="dt" sz="half" idx="15"/>
          </p:nvPr>
        </p:nvSpPr>
        <p:spPr>
          <a:xfrm>
            <a:off x="660400" y="6243805"/>
            <a:ext cx="2743200" cy="365125"/>
          </a:xfrm>
          <a:prstGeom prst="rect">
            <a:avLst/>
          </a:prstGeom>
        </p:spPr>
        <p:txBody>
          <a:bodyPr/>
          <a:lstStyle/>
          <a:p>
            <a:fld id="{86E89D27-164C-4E17-8B88-FA5E8DD75F4A}" type="datetime1">
              <a:rPr lang="zh-CN" altLang="en-US" smtClean="0"/>
            </a:fld>
            <a:endParaRPr lang="zh-CN" altLang="en-US"/>
          </a:p>
        </p:txBody>
      </p:sp>
      <p:sp>
        <p:nvSpPr>
          <p:cNvPr id="9" name="灯片编号占位符 8"/>
          <p:cNvSpPr>
            <a:spLocks noGrp="1"/>
          </p:cNvSpPr>
          <p:nvPr>
            <p:ph type="sldNum" sz="quarter" idx="16"/>
          </p:nvPr>
        </p:nvSpPr>
        <p:spPr>
          <a:xfrm>
            <a:off x="8775700" y="6243805"/>
            <a:ext cx="2743200" cy="365125"/>
          </a:xfrm>
          <a:prstGeom prst="rect">
            <a:avLst/>
          </a:prstGeom>
        </p:spPr>
        <p:txBody>
          <a:bodyPr/>
          <a:lstStyle/>
          <a:p>
            <a:fld id="{E0374D5E-809C-4B52-9B1B-43F9E1113751}" type="slidenum">
              <a:rPr lang="zh-CN" altLang="en-US" smtClean="0"/>
            </a:fld>
            <a:endParaRPr lang="zh-CN" altLang="en-US"/>
          </a:p>
        </p:txBody>
      </p:sp>
      <p:sp>
        <p:nvSpPr>
          <p:cNvPr id="87" name="矩形 86"/>
          <p:cNvSpPr/>
          <p:nvPr userDrawn="1"/>
        </p:nvSpPr>
        <p:spPr>
          <a:xfrm>
            <a:off x="4922117" y="6308325"/>
            <a:ext cx="2347766" cy="276999"/>
          </a:xfrm>
          <a:prstGeom prst="rect">
            <a:avLst/>
          </a:prstGeom>
        </p:spPr>
        <p:txBody>
          <a:bodyPr wrap="square" anchor="ctr" anchorCtr="0">
            <a:spAutoFit/>
          </a:bodyPr>
          <a:lstStyle/>
          <a:p>
            <a:pPr algn="dist"/>
            <a:r>
              <a:rPr lang="zh-CN" altLang="en-US" sz="1200">
                <a:solidFill>
                  <a:schemeClr val="bg1">
                    <a:lumMod val="50000"/>
                  </a:schemeClr>
                </a:solidFill>
              </a:rPr>
              <a:t>博学 慎思 明辨 笃行</a:t>
            </a:r>
            <a:endParaRPr lang="zh-CN" altLang="en-US" sz="1200">
              <a:solidFill>
                <a:schemeClr val="bg1">
                  <a:lumMod val="50000"/>
                </a:schemeClr>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标题和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160069" y="160634"/>
            <a:ext cx="10858500" cy="657639"/>
          </a:xfrm>
          <a:prstGeom prst="rect">
            <a:avLst/>
          </a:prstGeom>
          <a:solidFill>
            <a:schemeClr val="bg1">
              <a:lumMod val="95000"/>
            </a:schemeClr>
          </a:solidFill>
        </p:spPr>
        <p:txBody>
          <a:bodyPr lIns="0" anchor="ctr" anchorCtr="0">
            <a:normAutofit/>
          </a:bodyPr>
          <a:lstStyle>
            <a:lvl1pPr>
              <a:defRPr sz="3200"/>
            </a:lvl1pPr>
          </a:lstStyle>
          <a:p>
            <a:r>
              <a:rPr lang="zh-CN" altLang="en-US" dirty="0"/>
              <a:t> 单击此处编辑母版标题样式</a:t>
            </a:r>
            <a:endParaRPr lang="zh-CN" altLang="en-US" dirty="0"/>
          </a:p>
        </p:txBody>
      </p:sp>
      <p:sp>
        <p:nvSpPr>
          <p:cNvPr id="4" name="日期占位符 3"/>
          <p:cNvSpPr>
            <a:spLocks noGrp="1"/>
          </p:cNvSpPr>
          <p:nvPr>
            <p:ph type="dt" sz="half" idx="10"/>
          </p:nvPr>
        </p:nvSpPr>
        <p:spPr>
          <a:xfrm>
            <a:off x="660400" y="6243805"/>
            <a:ext cx="2743200" cy="365125"/>
          </a:xfrm>
          <a:prstGeom prst="rect">
            <a:avLst/>
          </a:prstGeom>
        </p:spPr>
        <p:txBody>
          <a:bodyPr/>
          <a:lstStyle/>
          <a:p>
            <a:fld id="{17D89FED-B96A-4A22-A2F4-5D223BC7322D}" type="datetime1">
              <a:rPr lang="zh-CN" altLang="en-US" smtClean="0"/>
            </a:fld>
            <a:endParaRPr lang="zh-CN" altLang="en-US"/>
          </a:p>
        </p:txBody>
      </p:sp>
      <p:sp>
        <p:nvSpPr>
          <p:cNvPr id="6" name="灯片编号占位符 5"/>
          <p:cNvSpPr>
            <a:spLocks noGrp="1"/>
          </p:cNvSpPr>
          <p:nvPr>
            <p:ph type="sldNum" sz="quarter" idx="12"/>
          </p:nvPr>
        </p:nvSpPr>
        <p:spPr>
          <a:xfrm>
            <a:off x="8775700" y="6243805"/>
            <a:ext cx="2743200" cy="365125"/>
          </a:xfrm>
          <a:prstGeom prst="rect">
            <a:avLst/>
          </a:prstGeom>
        </p:spPr>
        <p:txBody>
          <a:bodyPr/>
          <a:lstStyle/>
          <a:p>
            <a:fld id="{E0374D5E-809C-4B52-9B1B-43F9E1113751}" type="slidenum">
              <a:rPr lang="zh-CN" altLang="en-US" smtClean="0"/>
            </a:fld>
            <a:endParaRPr lang="zh-CN" altLang="en-US"/>
          </a:p>
        </p:txBody>
      </p:sp>
      <p:sp>
        <p:nvSpPr>
          <p:cNvPr id="5" name="矩形 4"/>
          <p:cNvSpPr/>
          <p:nvPr userDrawn="1"/>
        </p:nvSpPr>
        <p:spPr>
          <a:xfrm>
            <a:off x="4922117" y="6308325"/>
            <a:ext cx="2347766" cy="276999"/>
          </a:xfrm>
          <a:prstGeom prst="rect">
            <a:avLst/>
          </a:prstGeom>
        </p:spPr>
        <p:txBody>
          <a:bodyPr wrap="square" anchor="ctr" anchorCtr="0">
            <a:spAutoFit/>
          </a:bodyPr>
          <a:lstStyle/>
          <a:p>
            <a:pPr algn="dist"/>
            <a:r>
              <a:rPr lang="zh-CN" altLang="en-US" sz="1200">
                <a:solidFill>
                  <a:schemeClr val="bg1">
                    <a:lumMod val="50000"/>
                  </a:schemeClr>
                </a:solidFill>
              </a:rPr>
              <a:t>博学 慎思 明辨 笃行</a:t>
            </a:r>
            <a:endParaRPr lang="zh-CN" altLang="en-US" sz="1200">
              <a:solidFill>
                <a:schemeClr val="bg1">
                  <a:lumMod val="50000"/>
                </a:schemeClr>
              </a:solidFill>
            </a:endParaRPr>
          </a:p>
        </p:txBody>
      </p:sp>
      <p:sp>
        <p:nvSpPr>
          <p:cNvPr id="12" name="图片占位符 11"/>
          <p:cNvSpPr>
            <a:spLocks noGrp="1"/>
          </p:cNvSpPr>
          <p:nvPr>
            <p:ph type="pic" sz="quarter" idx="13"/>
          </p:nvPr>
        </p:nvSpPr>
        <p:spPr>
          <a:xfrm>
            <a:off x="6440218" y="1497922"/>
            <a:ext cx="3987800" cy="3571875"/>
          </a:xfrm>
          <a:prstGeom prst="rect">
            <a:avLst/>
          </a:prstGeom>
        </p:spPr>
        <p:txBody>
          <a:bodyPr/>
          <a:lstStyle/>
          <a:p>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4_标题和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142815" y="164027"/>
            <a:ext cx="10858500" cy="657639"/>
          </a:xfrm>
          <a:prstGeom prst="rect">
            <a:avLst/>
          </a:prstGeom>
          <a:solidFill>
            <a:schemeClr val="bg1">
              <a:lumMod val="95000"/>
            </a:schemeClr>
          </a:solidFill>
        </p:spPr>
        <p:txBody>
          <a:bodyPr lIns="0" anchor="ctr" anchorCtr="0">
            <a:normAutofit/>
          </a:bodyPr>
          <a:lstStyle>
            <a:lvl1pPr>
              <a:defRPr sz="3200"/>
            </a:lvl1pPr>
          </a:lstStyle>
          <a:p>
            <a:r>
              <a:rPr lang="zh-CN" altLang="en-US" dirty="0"/>
              <a:t> 单击此处编辑母版标题样式</a:t>
            </a:r>
            <a:endParaRPr lang="zh-CN" altLang="en-US" dirty="0"/>
          </a:p>
        </p:txBody>
      </p:sp>
      <p:sp>
        <p:nvSpPr>
          <p:cNvPr id="4" name="日期占位符 3"/>
          <p:cNvSpPr>
            <a:spLocks noGrp="1"/>
          </p:cNvSpPr>
          <p:nvPr>
            <p:ph type="dt" sz="half" idx="10"/>
          </p:nvPr>
        </p:nvSpPr>
        <p:spPr>
          <a:xfrm>
            <a:off x="660400" y="6243805"/>
            <a:ext cx="2743200" cy="365125"/>
          </a:xfrm>
          <a:prstGeom prst="rect">
            <a:avLst/>
          </a:prstGeom>
        </p:spPr>
        <p:txBody>
          <a:bodyPr/>
          <a:lstStyle/>
          <a:p>
            <a:fld id="{990D6B0B-FA86-4F62-83F2-4BA7E091150F}" type="datetime1">
              <a:rPr lang="zh-CN" altLang="en-US" smtClean="0"/>
            </a:fld>
            <a:endParaRPr lang="zh-CN" altLang="en-US"/>
          </a:p>
        </p:txBody>
      </p:sp>
      <p:sp>
        <p:nvSpPr>
          <p:cNvPr id="6" name="灯片编号占位符 5"/>
          <p:cNvSpPr>
            <a:spLocks noGrp="1"/>
          </p:cNvSpPr>
          <p:nvPr>
            <p:ph type="sldNum" sz="quarter" idx="12"/>
          </p:nvPr>
        </p:nvSpPr>
        <p:spPr>
          <a:xfrm>
            <a:off x="8775700" y="6243805"/>
            <a:ext cx="2743200" cy="365125"/>
          </a:xfrm>
          <a:prstGeom prst="rect">
            <a:avLst/>
          </a:prstGeom>
        </p:spPr>
        <p:txBody>
          <a:bodyPr/>
          <a:lstStyle/>
          <a:p>
            <a:fld id="{E0374D5E-809C-4B52-9B1B-43F9E1113751}" type="slidenum">
              <a:rPr lang="zh-CN" altLang="en-US" smtClean="0"/>
            </a:fld>
            <a:endParaRPr lang="zh-CN" altLang="en-US"/>
          </a:p>
        </p:txBody>
      </p:sp>
      <p:sp>
        <p:nvSpPr>
          <p:cNvPr id="5" name="矩形 4"/>
          <p:cNvSpPr/>
          <p:nvPr userDrawn="1"/>
        </p:nvSpPr>
        <p:spPr>
          <a:xfrm>
            <a:off x="4922117" y="6308325"/>
            <a:ext cx="2347766" cy="276999"/>
          </a:xfrm>
          <a:prstGeom prst="rect">
            <a:avLst/>
          </a:prstGeom>
        </p:spPr>
        <p:txBody>
          <a:bodyPr wrap="square" anchor="ctr" anchorCtr="0">
            <a:spAutoFit/>
          </a:bodyPr>
          <a:lstStyle/>
          <a:p>
            <a:pPr algn="dist"/>
            <a:r>
              <a:rPr lang="zh-CN" altLang="en-US" sz="1200">
                <a:solidFill>
                  <a:schemeClr val="bg1">
                    <a:lumMod val="50000"/>
                  </a:schemeClr>
                </a:solidFill>
              </a:rPr>
              <a:t>博学 慎思 明辨 笃行</a:t>
            </a:r>
            <a:endParaRPr lang="zh-CN" altLang="en-US" sz="1200">
              <a:solidFill>
                <a:schemeClr val="bg1">
                  <a:lumMod val="50000"/>
                </a:schemeClr>
              </a:solidFill>
            </a:endParaRPr>
          </a:p>
        </p:txBody>
      </p:sp>
      <p:sp>
        <p:nvSpPr>
          <p:cNvPr id="9" name="图片占位符 8"/>
          <p:cNvSpPr>
            <a:spLocks noGrp="1"/>
          </p:cNvSpPr>
          <p:nvPr>
            <p:ph type="pic" sz="quarter" idx="13"/>
          </p:nvPr>
        </p:nvSpPr>
        <p:spPr>
          <a:xfrm>
            <a:off x="4964299" y="1755033"/>
            <a:ext cx="2250701" cy="3892698"/>
          </a:xfrm>
          <a:custGeom>
            <a:avLst/>
            <a:gdLst>
              <a:gd name="connsiteX0" fmla="*/ 1125350 w 2250701"/>
              <a:gd name="connsiteY0" fmla="*/ 0 h 3892698"/>
              <a:gd name="connsiteX1" fmla="*/ 1125352 w 2250701"/>
              <a:gd name="connsiteY1" fmla="*/ 0 h 3892698"/>
              <a:gd name="connsiteX2" fmla="*/ 2250701 w 2250701"/>
              <a:gd name="connsiteY2" fmla="*/ 1946349 h 3892698"/>
              <a:gd name="connsiteX3" fmla="*/ 1125351 w 2250701"/>
              <a:gd name="connsiteY3" fmla="*/ 3892698 h 3892698"/>
              <a:gd name="connsiteX4" fmla="*/ 0 w 2250701"/>
              <a:gd name="connsiteY4" fmla="*/ 1946349 h 38926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0701" h="3892698">
                <a:moveTo>
                  <a:pt x="1125350" y="0"/>
                </a:moveTo>
                <a:lnTo>
                  <a:pt x="1125352" y="0"/>
                </a:lnTo>
                <a:lnTo>
                  <a:pt x="2250701" y="1946349"/>
                </a:lnTo>
                <a:lnTo>
                  <a:pt x="1125351" y="3892698"/>
                </a:lnTo>
                <a:lnTo>
                  <a:pt x="0" y="1946349"/>
                </a:lnTo>
                <a:close/>
              </a:path>
            </a:pathLst>
          </a:custGeom>
        </p:spPr>
        <p:txBody>
          <a:bodyPr wrap="square">
            <a:noAutofit/>
          </a:bodyPr>
          <a:lstStyle/>
          <a:p>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6_标题和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160068" y="153288"/>
            <a:ext cx="10858500" cy="657639"/>
          </a:xfrm>
          <a:prstGeom prst="rect">
            <a:avLst/>
          </a:prstGeom>
          <a:solidFill>
            <a:schemeClr val="bg1">
              <a:lumMod val="95000"/>
            </a:schemeClr>
          </a:solidFill>
        </p:spPr>
        <p:txBody>
          <a:bodyPr lIns="0" anchor="ctr" anchorCtr="0">
            <a:normAutofit/>
          </a:bodyPr>
          <a:lstStyle>
            <a:lvl1pPr>
              <a:defRPr sz="3200"/>
            </a:lvl1pPr>
          </a:lstStyle>
          <a:p>
            <a:r>
              <a:rPr lang="zh-CN" altLang="en-US" dirty="0"/>
              <a:t> 单击此处编辑母版标题样式</a:t>
            </a:r>
            <a:endParaRPr lang="zh-CN" altLang="en-US" dirty="0"/>
          </a:p>
        </p:txBody>
      </p:sp>
      <p:sp>
        <p:nvSpPr>
          <p:cNvPr id="4" name="日期占位符 3"/>
          <p:cNvSpPr>
            <a:spLocks noGrp="1"/>
          </p:cNvSpPr>
          <p:nvPr>
            <p:ph type="dt" sz="half" idx="10"/>
          </p:nvPr>
        </p:nvSpPr>
        <p:spPr>
          <a:xfrm>
            <a:off x="660400" y="6243805"/>
            <a:ext cx="2743200" cy="365125"/>
          </a:xfrm>
          <a:prstGeom prst="rect">
            <a:avLst/>
          </a:prstGeom>
        </p:spPr>
        <p:txBody>
          <a:bodyPr/>
          <a:lstStyle/>
          <a:p>
            <a:fld id="{11FE63BC-0C5C-40EC-8CBD-E4A930174439}" type="datetime1">
              <a:rPr lang="zh-CN" altLang="en-US" smtClean="0"/>
            </a:fld>
            <a:endParaRPr lang="zh-CN" altLang="en-US"/>
          </a:p>
        </p:txBody>
      </p:sp>
      <p:sp>
        <p:nvSpPr>
          <p:cNvPr id="6" name="灯片编号占位符 5"/>
          <p:cNvSpPr>
            <a:spLocks noGrp="1"/>
          </p:cNvSpPr>
          <p:nvPr>
            <p:ph type="sldNum" sz="quarter" idx="12"/>
          </p:nvPr>
        </p:nvSpPr>
        <p:spPr>
          <a:xfrm>
            <a:off x="8775700" y="6243805"/>
            <a:ext cx="2743200" cy="365125"/>
          </a:xfrm>
          <a:prstGeom prst="rect">
            <a:avLst/>
          </a:prstGeom>
        </p:spPr>
        <p:txBody>
          <a:bodyPr/>
          <a:lstStyle/>
          <a:p>
            <a:fld id="{E0374D5E-809C-4B52-9B1B-43F9E1113751}" type="slidenum">
              <a:rPr lang="zh-CN" altLang="en-US" smtClean="0"/>
            </a:fld>
            <a:endParaRPr lang="zh-CN" altLang="en-US"/>
          </a:p>
        </p:txBody>
      </p:sp>
      <p:sp>
        <p:nvSpPr>
          <p:cNvPr id="5" name="矩形 4"/>
          <p:cNvSpPr/>
          <p:nvPr userDrawn="1"/>
        </p:nvSpPr>
        <p:spPr>
          <a:xfrm>
            <a:off x="4922117" y="6308325"/>
            <a:ext cx="2347766" cy="276999"/>
          </a:xfrm>
          <a:prstGeom prst="rect">
            <a:avLst/>
          </a:prstGeom>
        </p:spPr>
        <p:txBody>
          <a:bodyPr wrap="square" anchor="ctr" anchorCtr="0">
            <a:spAutoFit/>
          </a:bodyPr>
          <a:lstStyle/>
          <a:p>
            <a:pPr algn="dist"/>
            <a:r>
              <a:rPr lang="zh-CN" altLang="en-US" sz="1200">
                <a:solidFill>
                  <a:schemeClr val="bg1">
                    <a:lumMod val="50000"/>
                  </a:schemeClr>
                </a:solidFill>
              </a:rPr>
              <a:t>博学 慎思 明辨 笃行</a:t>
            </a:r>
            <a:endParaRPr lang="zh-CN" altLang="en-US" sz="1200">
              <a:solidFill>
                <a:schemeClr val="bg1">
                  <a:lumMod val="50000"/>
                </a:schemeClr>
              </a:solidFill>
            </a:endParaRPr>
          </a:p>
        </p:txBody>
      </p:sp>
      <p:sp>
        <p:nvSpPr>
          <p:cNvPr id="11" name="图片占位符 10"/>
          <p:cNvSpPr>
            <a:spLocks noGrp="1"/>
          </p:cNvSpPr>
          <p:nvPr>
            <p:ph type="pic" sz="quarter" idx="14"/>
          </p:nvPr>
        </p:nvSpPr>
        <p:spPr>
          <a:xfrm>
            <a:off x="5267325" y="2730951"/>
            <a:ext cx="1657350" cy="1657350"/>
          </a:xfrm>
          <a:custGeom>
            <a:avLst/>
            <a:gdLst>
              <a:gd name="connsiteX0" fmla="*/ 828675 w 1657350"/>
              <a:gd name="connsiteY0" fmla="*/ 0 h 1657350"/>
              <a:gd name="connsiteX1" fmla="*/ 1657350 w 1657350"/>
              <a:gd name="connsiteY1" fmla="*/ 828675 h 1657350"/>
              <a:gd name="connsiteX2" fmla="*/ 828675 w 1657350"/>
              <a:gd name="connsiteY2" fmla="*/ 1657350 h 1657350"/>
              <a:gd name="connsiteX3" fmla="*/ 0 w 1657350"/>
              <a:gd name="connsiteY3" fmla="*/ 828675 h 1657350"/>
              <a:gd name="connsiteX4" fmla="*/ 828675 w 1657350"/>
              <a:gd name="connsiteY4" fmla="*/ 0 h 1657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7350" h="1657350">
                <a:moveTo>
                  <a:pt x="828675" y="0"/>
                </a:moveTo>
                <a:cubicBezTo>
                  <a:pt x="1286340" y="0"/>
                  <a:pt x="1657350" y="371010"/>
                  <a:pt x="1657350" y="828675"/>
                </a:cubicBezTo>
                <a:cubicBezTo>
                  <a:pt x="1657350" y="1286340"/>
                  <a:pt x="1286340" y="1657350"/>
                  <a:pt x="828675" y="1657350"/>
                </a:cubicBezTo>
                <a:cubicBezTo>
                  <a:pt x="371010" y="1657350"/>
                  <a:pt x="0" y="1286340"/>
                  <a:pt x="0" y="828675"/>
                </a:cubicBezTo>
                <a:cubicBezTo>
                  <a:pt x="0" y="371010"/>
                  <a:pt x="371010" y="0"/>
                  <a:pt x="828675" y="0"/>
                </a:cubicBezTo>
                <a:close/>
              </a:path>
            </a:pathLst>
          </a:custGeom>
        </p:spPr>
        <p:txBody>
          <a:bodyPr wrap="square">
            <a:noAutofit/>
          </a:bodyPr>
          <a:lstStyle/>
          <a:p>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空白幻灯片">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4" name="日期占位符 3"/>
          <p:cNvSpPr>
            <a:spLocks noGrp="1"/>
          </p:cNvSpPr>
          <p:nvPr>
            <p:ph type="dt" sz="half" idx="10"/>
          </p:nvPr>
        </p:nvSpPr>
        <p:spPr>
          <a:xfrm>
            <a:off x="660400" y="6235700"/>
            <a:ext cx="2743200" cy="365125"/>
          </a:xfrm>
          <a:prstGeom prst="rect">
            <a:avLst/>
          </a:prstGeom>
        </p:spPr>
        <p:txBody>
          <a:bodyPr lIns="90000" tIns="0" rIns="0" bIns="0">
            <a:normAutofit/>
          </a:bodyPr>
          <a:lstStyle/>
          <a:p>
            <a:fld id="{055F2C82-1F48-4782-BCD0-23BFA1D82DDE}" type="datetime1">
              <a:rPr lang="zh-CN" altLang="en-US" smtClean="0"/>
            </a:fld>
            <a:endParaRPr lang="zh-CN" altLang="en-US"/>
          </a:p>
        </p:txBody>
      </p:sp>
      <p:sp>
        <p:nvSpPr>
          <p:cNvPr id="6" name="灯片编号占位符 5"/>
          <p:cNvSpPr>
            <a:spLocks noGrp="1"/>
          </p:cNvSpPr>
          <p:nvPr>
            <p:ph type="sldNum" sz="quarter" idx="12"/>
          </p:nvPr>
        </p:nvSpPr>
        <p:spPr>
          <a:xfrm>
            <a:off x="8759124" y="6235700"/>
            <a:ext cx="2743200" cy="365125"/>
          </a:xfrm>
          <a:prstGeom prst="rect">
            <a:avLst/>
          </a:prstGeom>
        </p:spPr>
        <p:txBody>
          <a:bodyPr/>
          <a:lstStyle/>
          <a:p>
            <a:fld id="{E0374D5E-809C-4B52-9B1B-43F9E1113751}" type="slidenum">
              <a:rPr lang="zh-CN" altLang="en-US" smtClean="0"/>
            </a:fld>
            <a:endParaRPr lang="zh-CN" altLang="en-US"/>
          </a:p>
        </p:txBody>
      </p:sp>
      <p:grpSp>
        <p:nvGrpSpPr>
          <p:cNvPr id="14" name="327a1eb5-e715-4fe4-ac4b-30338b59c7cf"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userDrawn="1">
            <p:custDataLst>
              <p:tags r:id="rId2"/>
            </p:custDataLst>
          </p:nvPr>
        </p:nvGrpSpPr>
        <p:grpSpPr>
          <a:xfrm>
            <a:off x="748325" y="510681"/>
            <a:ext cx="2300514" cy="518019"/>
            <a:chOff x="1914526" y="2486026"/>
            <a:chExt cx="8361362" cy="1882775"/>
          </a:xfrm>
        </p:grpSpPr>
        <p:grpSp>
          <p:nvGrpSpPr>
            <p:cNvPr id="15" name="îşliḑê"/>
            <p:cNvGrpSpPr/>
            <p:nvPr userDrawn="1"/>
          </p:nvGrpSpPr>
          <p:grpSpPr>
            <a:xfrm>
              <a:off x="1914526" y="2486026"/>
              <a:ext cx="1882775" cy="1882775"/>
              <a:chOff x="1914526" y="2486026"/>
              <a:chExt cx="1882775" cy="1882775"/>
            </a:xfrm>
          </p:grpSpPr>
          <p:sp>
            <p:nvSpPr>
              <p:cNvPr id="64" name="ïṥ1íďe"/>
              <p:cNvSpPr/>
              <p:nvPr userDrawn="1"/>
            </p:nvSpPr>
            <p:spPr>
              <a:xfrm>
                <a:off x="2273301" y="2858294"/>
                <a:ext cx="1165224" cy="1165224"/>
              </a:xfrm>
              <a:prstGeom prst="ellipse">
                <a:avLst/>
              </a:prstGeom>
              <a:gradFill flip="none" rotWithShape="1">
                <a:gsLst>
                  <a:gs pos="14000">
                    <a:srgbClr val="1584C9"/>
                  </a:gs>
                  <a:gs pos="100000">
                    <a:schemeClr val="bg1"/>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65" name="iṣḷîḍé"/>
              <p:cNvSpPr/>
              <p:nvPr userDrawn="1"/>
            </p:nvSpPr>
            <p:spPr bwMode="auto">
              <a:xfrm>
                <a:off x="2633663" y="3963988"/>
                <a:ext cx="454025" cy="46038"/>
              </a:xfrm>
              <a:custGeom>
                <a:avLst/>
                <a:gdLst>
                  <a:gd name="T0" fmla="*/ 0 w 286"/>
                  <a:gd name="T1" fmla="*/ 0 h 29"/>
                  <a:gd name="T2" fmla="*/ 286 w 286"/>
                  <a:gd name="T3" fmla="*/ 0 h 29"/>
                  <a:gd name="T4" fmla="*/ 278 w 286"/>
                  <a:gd name="T5" fmla="*/ 4 h 29"/>
                  <a:gd name="T6" fmla="*/ 269 w 286"/>
                  <a:gd name="T7" fmla="*/ 7 h 29"/>
                  <a:gd name="T8" fmla="*/ 261 w 286"/>
                  <a:gd name="T9" fmla="*/ 10 h 29"/>
                  <a:gd name="T10" fmla="*/ 253 w 286"/>
                  <a:gd name="T11" fmla="*/ 13 h 29"/>
                  <a:gd name="T12" fmla="*/ 244 w 286"/>
                  <a:gd name="T13" fmla="*/ 15 h 29"/>
                  <a:gd name="T14" fmla="*/ 236 w 286"/>
                  <a:gd name="T15" fmla="*/ 17 h 29"/>
                  <a:gd name="T16" fmla="*/ 227 w 286"/>
                  <a:gd name="T17" fmla="*/ 20 h 29"/>
                  <a:gd name="T18" fmla="*/ 218 w 286"/>
                  <a:gd name="T19" fmla="*/ 21 h 29"/>
                  <a:gd name="T20" fmla="*/ 208 w 286"/>
                  <a:gd name="T21" fmla="*/ 23 h 29"/>
                  <a:gd name="T22" fmla="*/ 200 w 286"/>
                  <a:gd name="T23" fmla="*/ 25 h 29"/>
                  <a:gd name="T24" fmla="*/ 190 w 286"/>
                  <a:gd name="T25" fmla="*/ 26 h 29"/>
                  <a:gd name="T26" fmla="*/ 181 w 286"/>
                  <a:gd name="T27" fmla="*/ 27 h 29"/>
                  <a:gd name="T28" fmla="*/ 172 w 286"/>
                  <a:gd name="T29" fmla="*/ 29 h 29"/>
                  <a:gd name="T30" fmla="*/ 162 w 286"/>
                  <a:gd name="T31" fmla="*/ 29 h 29"/>
                  <a:gd name="T32" fmla="*/ 153 w 286"/>
                  <a:gd name="T33" fmla="*/ 29 h 29"/>
                  <a:gd name="T34" fmla="*/ 143 w 286"/>
                  <a:gd name="T35" fmla="*/ 29 h 29"/>
                  <a:gd name="T36" fmla="*/ 134 w 286"/>
                  <a:gd name="T37" fmla="*/ 29 h 29"/>
                  <a:gd name="T38" fmla="*/ 125 w 286"/>
                  <a:gd name="T39" fmla="*/ 29 h 29"/>
                  <a:gd name="T40" fmla="*/ 115 w 286"/>
                  <a:gd name="T41" fmla="*/ 29 h 29"/>
                  <a:gd name="T42" fmla="*/ 106 w 286"/>
                  <a:gd name="T43" fmla="*/ 27 h 29"/>
                  <a:gd name="T44" fmla="*/ 97 w 286"/>
                  <a:gd name="T45" fmla="*/ 26 h 29"/>
                  <a:gd name="T46" fmla="*/ 87 w 286"/>
                  <a:gd name="T47" fmla="*/ 25 h 29"/>
                  <a:gd name="T48" fmla="*/ 79 w 286"/>
                  <a:gd name="T49" fmla="*/ 23 h 29"/>
                  <a:gd name="T50" fmla="*/ 69 w 286"/>
                  <a:gd name="T51" fmla="*/ 21 h 29"/>
                  <a:gd name="T52" fmla="*/ 60 w 286"/>
                  <a:gd name="T53" fmla="*/ 20 h 29"/>
                  <a:gd name="T54" fmla="*/ 51 w 286"/>
                  <a:gd name="T55" fmla="*/ 17 h 29"/>
                  <a:gd name="T56" fmla="*/ 43 w 286"/>
                  <a:gd name="T57" fmla="*/ 15 h 29"/>
                  <a:gd name="T58" fmla="*/ 34 w 286"/>
                  <a:gd name="T59" fmla="*/ 13 h 29"/>
                  <a:gd name="T60" fmla="*/ 26 w 286"/>
                  <a:gd name="T61" fmla="*/ 10 h 29"/>
                  <a:gd name="T62" fmla="*/ 17 w 286"/>
                  <a:gd name="T63" fmla="*/ 7 h 29"/>
                  <a:gd name="T64" fmla="*/ 9 w 286"/>
                  <a:gd name="T65" fmla="*/ 4 h 29"/>
                  <a:gd name="T66" fmla="*/ 0 w 286"/>
                  <a:gd name="T6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6" h="29">
                    <a:moveTo>
                      <a:pt x="0" y="0"/>
                    </a:moveTo>
                    <a:lnTo>
                      <a:pt x="286" y="0"/>
                    </a:lnTo>
                    <a:lnTo>
                      <a:pt x="278" y="4"/>
                    </a:lnTo>
                    <a:lnTo>
                      <a:pt x="269" y="7"/>
                    </a:lnTo>
                    <a:lnTo>
                      <a:pt x="261" y="10"/>
                    </a:lnTo>
                    <a:lnTo>
                      <a:pt x="253" y="13"/>
                    </a:lnTo>
                    <a:lnTo>
                      <a:pt x="244" y="15"/>
                    </a:lnTo>
                    <a:lnTo>
                      <a:pt x="236" y="17"/>
                    </a:lnTo>
                    <a:lnTo>
                      <a:pt x="227" y="20"/>
                    </a:lnTo>
                    <a:lnTo>
                      <a:pt x="218" y="21"/>
                    </a:lnTo>
                    <a:lnTo>
                      <a:pt x="208" y="23"/>
                    </a:lnTo>
                    <a:lnTo>
                      <a:pt x="200" y="25"/>
                    </a:lnTo>
                    <a:lnTo>
                      <a:pt x="190" y="26"/>
                    </a:lnTo>
                    <a:lnTo>
                      <a:pt x="181" y="27"/>
                    </a:lnTo>
                    <a:lnTo>
                      <a:pt x="172" y="29"/>
                    </a:lnTo>
                    <a:lnTo>
                      <a:pt x="162" y="29"/>
                    </a:lnTo>
                    <a:lnTo>
                      <a:pt x="153" y="29"/>
                    </a:lnTo>
                    <a:lnTo>
                      <a:pt x="143" y="29"/>
                    </a:lnTo>
                    <a:lnTo>
                      <a:pt x="134" y="29"/>
                    </a:lnTo>
                    <a:lnTo>
                      <a:pt x="125" y="29"/>
                    </a:lnTo>
                    <a:lnTo>
                      <a:pt x="115" y="29"/>
                    </a:lnTo>
                    <a:lnTo>
                      <a:pt x="106" y="27"/>
                    </a:lnTo>
                    <a:lnTo>
                      <a:pt x="97" y="26"/>
                    </a:lnTo>
                    <a:lnTo>
                      <a:pt x="87" y="25"/>
                    </a:lnTo>
                    <a:lnTo>
                      <a:pt x="79" y="23"/>
                    </a:lnTo>
                    <a:lnTo>
                      <a:pt x="69" y="21"/>
                    </a:lnTo>
                    <a:lnTo>
                      <a:pt x="60" y="20"/>
                    </a:lnTo>
                    <a:lnTo>
                      <a:pt x="51" y="17"/>
                    </a:lnTo>
                    <a:lnTo>
                      <a:pt x="43" y="15"/>
                    </a:lnTo>
                    <a:lnTo>
                      <a:pt x="34" y="13"/>
                    </a:lnTo>
                    <a:lnTo>
                      <a:pt x="26" y="10"/>
                    </a:lnTo>
                    <a:lnTo>
                      <a:pt x="17" y="7"/>
                    </a:lnTo>
                    <a:lnTo>
                      <a:pt x="9" y="4"/>
                    </a:lnTo>
                    <a:lnTo>
                      <a:pt x="0" y="0"/>
                    </a:lnTo>
                    <a:close/>
                  </a:path>
                </a:pathLst>
              </a:custGeom>
              <a:solidFill>
                <a:srgbClr val="F0F4F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6" name="îSlïḋê"/>
              <p:cNvSpPr/>
              <p:nvPr userDrawn="1"/>
            </p:nvSpPr>
            <p:spPr bwMode="auto">
              <a:xfrm>
                <a:off x="2698751" y="3987801"/>
                <a:ext cx="323850" cy="22225"/>
              </a:xfrm>
              <a:custGeom>
                <a:avLst/>
                <a:gdLst>
                  <a:gd name="T0" fmla="*/ 0 w 204"/>
                  <a:gd name="T1" fmla="*/ 0 h 14"/>
                  <a:gd name="T2" fmla="*/ 204 w 204"/>
                  <a:gd name="T3" fmla="*/ 0 h 14"/>
                  <a:gd name="T4" fmla="*/ 192 w 204"/>
                  <a:gd name="T5" fmla="*/ 3 h 14"/>
                  <a:gd name="T6" fmla="*/ 180 w 204"/>
                  <a:gd name="T7" fmla="*/ 6 h 14"/>
                  <a:gd name="T8" fmla="*/ 167 w 204"/>
                  <a:gd name="T9" fmla="*/ 8 h 14"/>
                  <a:gd name="T10" fmla="*/ 155 w 204"/>
                  <a:gd name="T11" fmla="*/ 10 h 14"/>
                  <a:gd name="T12" fmla="*/ 142 w 204"/>
                  <a:gd name="T13" fmla="*/ 12 h 14"/>
                  <a:gd name="T14" fmla="*/ 129 w 204"/>
                  <a:gd name="T15" fmla="*/ 14 h 14"/>
                  <a:gd name="T16" fmla="*/ 115 w 204"/>
                  <a:gd name="T17" fmla="*/ 14 h 14"/>
                  <a:gd name="T18" fmla="*/ 102 w 204"/>
                  <a:gd name="T19" fmla="*/ 14 h 14"/>
                  <a:gd name="T20" fmla="*/ 90 w 204"/>
                  <a:gd name="T21" fmla="*/ 14 h 14"/>
                  <a:gd name="T22" fmla="*/ 76 w 204"/>
                  <a:gd name="T23" fmla="*/ 14 h 14"/>
                  <a:gd name="T24" fmla="*/ 63 w 204"/>
                  <a:gd name="T25" fmla="*/ 12 h 14"/>
                  <a:gd name="T26" fmla="*/ 50 w 204"/>
                  <a:gd name="T27" fmla="*/ 10 h 14"/>
                  <a:gd name="T28" fmla="*/ 38 w 204"/>
                  <a:gd name="T29" fmla="*/ 8 h 14"/>
                  <a:gd name="T30" fmla="*/ 25 w 204"/>
                  <a:gd name="T31" fmla="*/ 6 h 14"/>
                  <a:gd name="T32" fmla="*/ 13 w 204"/>
                  <a:gd name="T33" fmla="*/ 3 h 14"/>
                  <a:gd name="T34" fmla="*/ 0 w 204"/>
                  <a:gd name="T35"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4" h="14">
                    <a:moveTo>
                      <a:pt x="0" y="0"/>
                    </a:moveTo>
                    <a:lnTo>
                      <a:pt x="204" y="0"/>
                    </a:lnTo>
                    <a:lnTo>
                      <a:pt x="192" y="3"/>
                    </a:lnTo>
                    <a:lnTo>
                      <a:pt x="180" y="6"/>
                    </a:lnTo>
                    <a:lnTo>
                      <a:pt x="167" y="8"/>
                    </a:lnTo>
                    <a:lnTo>
                      <a:pt x="155" y="10"/>
                    </a:lnTo>
                    <a:lnTo>
                      <a:pt x="142" y="12"/>
                    </a:lnTo>
                    <a:lnTo>
                      <a:pt x="129" y="14"/>
                    </a:lnTo>
                    <a:lnTo>
                      <a:pt x="115" y="14"/>
                    </a:lnTo>
                    <a:lnTo>
                      <a:pt x="102" y="14"/>
                    </a:lnTo>
                    <a:lnTo>
                      <a:pt x="90" y="14"/>
                    </a:lnTo>
                    <a:lnTo>
                      <a:pt x="76" y="14"/>
                    </a:lnTo>
                    <a:lnTo>
                      <a:pt x="63" y="12"/>
                    </a:lnTo>
                    <a:lnTo>
                      <a:pt x="50" y="10"/>
                    </a:lnTo>
                    <a:lnTo>
                      <a:pt x="38" y="8"/>
                    </a:lnTo>
                    <a:lnTo>
                      <a:pt x="25" y="6"/>
                    </a:lnTo>
                    <a:lnTo>
                      <a:pt x="13" y="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7" name="ïṡḷîḑè"/>
              <p:cNvSpPr/>
              <p:nvPr userDrawn="1"/>
            </p:nvSpPr>
            <p:spPr bwMode="auto">
              <a:xfrm>
                <a:off x="2457451" y="3409951"/>
                <a:ext cx="795338" cy="371475"/>
              </a:xfrm>
              <a:custGeom>
                <a:avLst/>
                <a:gdLst>
                  <a:gd name="T0" fmla="*/ 294 w 501"/>
                  <a:gd name="T1" fmla="*/ 65 h 234"/>
                  <a:gd name="T2" fmla="*/ 213 w 501"/>
                  <a:gd name="T3" fmla="*/ 129 h 234"/>
                  <a:gd name="T4" fmla="*/ 224 w 501"/>
                  <a:gd name="T5" fmla="*/ 52 h 234"/>
                  <a:gd name="T6" fmla="*/ 203 w 501"/>
                  <a:gd name="T7" fmla="*/ 53 h 234"/>
                  <a:gd name="T8" fmla="*/ 177 w 501"/>
                  <a:gd name="T9" fmla="*/ 30 h 234"/>
                  <a:gd name="T10" fmla="*/ 204 w 501"/>
                  <a:gd name="T11" fmla="*/ 20 h 234"/>
                  <a:gd name="T12" fmla="*/ 180 w 501"/>
                  <a:gd name="T13" fmla="*/ 16 h 234"/>
                  <a:gd name="T14" fmla="*/ 162 w 501"/>
                  <a:gd name="T15" fmla="*/ 54 h 234"/>
                  <a:gd name="T16" fmla="*/ 162 w 501"/>
                  <a:gd name="T17" fmla="*/ 45 h 234"/>
                  <a:gd name="T18" fmla="*/ 175 w 501"/>
                  <a:gd name="T19" fmla="*/ 76 h 234"/>
                  <a:gd name="T20" fmla="*/ 134 w 501"/>
                  <a:gd name="T21" fmla="*/ 128 h 234"/>
                  <a:gd name="T22" fmla="*/ 97 w 501"/>
                  <a:gd name="T23" fmla="*/ 50 h 234"/>
                  <a:gd name="T24" fmla="*/ 30 w 501"/>
                  <a:gd name="T25" fmla="*/ 79 h 234"/>
                  <a:gd name="T26" fmla="*/ 42 w 501"/>
                  <a:gd name="T27" fmla="*/ 39 h 234"/>
                  <a:gd name="T28" fmla="*/ 50 w 501"/>
                  <a:gd name="T29" fmla="*/ 59 h 234"/>
                  <a:gd name="T30" fmla="*/ 34 w 501"/>
                  <a:gd name="T31" fmla="*/ 50 h 234"/>
                  <a:gd name="T32" fmla="*/ 86 w 501"/>
                  <a:gd name="T33" fmla="*/ 69 h 234"/>
                  <a:gd name="T34" fmla="*/ 96 w 501"/>
                  <a:gd name="T35" fmla="*/ 71 h 234"/>
                  <a:gd name="T36" fmla="*/ 166 w 501"/>
                  <a:gd name="T37" fmla="*/ 126 h 234"/>
                  <a:gd name="T38" fmla="*/ 112 w 501"/>
                  <a:gd name="T39" fmla="*/ 25 h 234"/>
                  <a:gd name="T40" fmla="*/ 118 w 501"/>
                  <a:gd name="T41" fmla="*/ 48 h 234"/>
                  <a:gd name="T42" fmla="*/ 106 w 501"/>
                  <a:gd name="T43" fmla="*/ 30 h 234"/>
                  <a:gd name="T44" fmla="*/ 138 w 501"/>
                  <a:gd name="T45" fmla="*/ 57 h 234"/>
                  <a:gd name="T46" fmla="*/ 96 w 501"/>
                  <a:gd name="T47" fmla="*/ 94 h 234"/>
                  <a:gd name="T48" fmla="*/ 96 w 501"/>
                  <a:gd name="T49" fmla="*/ 122 h 234"/>
                  <a:gd name="T50" fmla="*/ 59 w 501"/>
                  <a:gd name="T51" fmla="*/ 69 h 234"/>
                  <a:gd name="T52" fmla="*/ 59 w 501"/>
                  <a:gd name="T53" fmla="*/ 82 h 234"/>
                  <a:gd name="T54" fmla="*/ 13 w 501"/>
                  <a:gd name="T55" fmla="*/ 66 h 234"/>
                  <a:gd name="T56" fmla="*/ 28 w 501"/>
                  <a:gd name="T57" fmla="*/ 83 h 234"/>
                  <a:gd name="T58" fmla="*/ 19 w 501"/>
                  <a:gd name="T59" fmla="*/ 176 h 234"/>
                  <a:gd name="T60" fmla="*/ 5 w 501"/>
                  <a:gd name="T61" fmla="*/ 221 h 234"/>
                  <a:gd name="T62" fmla="*/ 288 w 501"/>
                  <a:gd name="T63" fmla="*/ 127 h 234"/>
                  <a:gd name="T64" fmla="*/ 277 w 501"/>
                  <a:gd name="T65" fmla="*/ 54 h 234"/>
                  <a:gd name="T66" fmla="*/ 322 w 501"/>
                  <a:gd name="T67" fmla="*/ 233 h 234"/>
                  <a:gd name="T68" fmla="*/ 326 w 501"/>
                  <a:gd name="T69" fmla="*/ 30 h 234"/>
                  <a:gd name="T70" fmla="*/ 298 w 501"/>
                  <a:gd name="T71" fmla="*/ 17 h 234"/>
                  <a:gd name="T72" fmla="*/ 323 w 501"/>
                  <a:gd name="T73" fmla="*/ 18 h 234"/>
                  <a:gd name="T74" fmla="*/ 338 w 501"/>
                  <a:gd name="T75" fmla="*/ 58 h 234"/>
                  <a:gd name="T76" fmla="*/ 339 w 501"/>
                  <a:gd name="T77" fmla="*/ 43 h 234"/>
                  <a:gd name="T78" fmla="*/ 375 w 501"/>
                  <a:gd name="T79" fmla="*/ 83 h 234"/>
                  <a:gd name="T80" fmla="*/ 364 w 501"/>
                  <a:gd name="T81" fmla="*/ 126 h 234"/>
                  <a:gd name="T82" fmla="*/ 377 w 501"/>
                  <a:gd name="T83" fmla="*/ 50 h 234"/>
                  <a:gd name="T84" fmla="*/ 377 w 501"/>
                  <a:gd name="T85" fmla="*/ 50 h 234"/>
                  <a:gd name="T86" fmla="*/ 447 w 501"/>
                  <a:gd name="T87" fmla="*/ 63 h 234"/>
                  <a:gd name="T88" fmla="*/ 452 w 501"/>
                  <a:gd name="T89" fmla="*/ 58 h 234"/>
                  <a:gd name="T90" fmla="*/ 469 w 501"/>
                  <a:gd name="T91" fmla="*/ 52 h 234"/>
                  <a:gd name="T92" fmla="*/ 414 w 501"/>
                  <a:gd name="T93" fmla="*/ 73 h 234"/>
                  <a:gd name="T94" fmla="*/ 407 w 501"/>
                  <a:gd name="T95" fmla="*/ 71 h 234"/>
                  <a:gd name="T96" fmla="*/ 338 w 501"/>
                  <a:gd name="T97" fmla="*/ 124 h 234"/>
                  <a:gd name="T98" fmla="*/ 390 w 501"/>
                  <a:gd name="T99" fmla="*/ 24 h 234"/>
                  <a:gd name="T100" fmla="*/ 382 w 501"/>
                  <a:gd name="T101" fmla="*/ 48 h 234"/>
                  <a:gd name="T102" fmla="*/ 397 w 501"/>
                  <a:gd name="T103" fmla="*/ 34 h 234"/>
                  <a:gd name="T104" fmla="*/ 362 w 501"/>
                  <a:gd name="T105" fmla="*/ 58 h 234"/>
                  <a:gd name="T106" fmla="*/ 447 w 501"/>
                  <a:gd name="T107" fmla="*/ 110 h 234"/>
                  <a:gd name="T108" fmla="*/ 405 w 501"/>
                  <a:gd name="T109" fmla="*/ 122 h 234"/>
                  <a:gd name="T110" fmla="*/ 443 w 501"/>
                  <a:gd name="T111" fmla="*/ 69 h 234"/>
                  <a:gd name="T112" fmla="*/ 442 w 501"/>
                  <a:gd name="T113" fmla="*/ 82 h 234"/>
                  <a:gd name="T114" fmla="*/ 488 w 501"/>
                  <a:gd name="T115" fmla="*/ 66 h 234"/>
                  <a:gd name="T116" fmla="*/ 473 w 501"/>
                  <a:gd name="T117" fmla="*/ 83 h 234"/>
                  <a:gd name="T118" fmla="*/ 483 w 501"/>
                  <a:gd name="T119" fmla="*/ 176 h 234"/>
                  <a:gd name="T120" fmla="*/ 496 w 501"/>
                  <a:gd name="T121" fmla="*/ 221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01" h="234">
                    <a:moveTo>
                      <a:pt x="250" y="76"/>
                    </a:moveTo>
                    <a:lnTo>
                      <a:pt x="294" y="76"/>
                    </a:lnTo>
                    <a:lnTo>
                      <a:pt x="294" y="103"/>
                    </a:lnTo>
                    <a:lnTo>
                      <a:pt x="250" y="103"/>
                    </a:lnTo>
                    <a:lnTo>
                      <a:pt x="207" y="103"/>
                    </a:lnTo>
                    <a:lnTo>
                      <a:pt x="207" y="76"/>
                    </a:lnTo>
                    <a:lnTo>
                      <a:pt x="250" y="76"/>
                    </a:lnTo>
                    <a:lnTo>
                      <a:pt x="250" y="76"/>
                    </a:lnTo>
                    <a:close/>
                    <a:moveTo>
                      <a:pt x="250" y="107"/>
                    </a:moveTo>
                    <a:lnTo>
                      <a:pt x="250" y="107"/>
                    </a:lnTo>
                    <a:lnTo>
                      <a:pt x="294" y="107"/>
                    </a:lnTo>
                    <a:lnTo>
                      <a:pt x="294" y="116"/>
                    </a:lnTo>
                    <a:lnTo>
                      <a:pt x="252" y="116"/>
                    </a:lnTo>
                    <a:lnTo>
                      <a:pt x="249" y="116"/>
                    </a:lnTo>
                    <a:lnTo>
                      <a:pt x="207" y="116"/>
                    </a:lnTo>
                    <a:lnTo>
                      <a:pt x="207" y="107"/>
                    </a:lnTo>
                    <a:lnTo>
                      <a:pt x="250" y="107"/>
                    </a:lnTo>
                    <a:lnTo>
                      <a:pt x="250" y="107"/>
                    </a:lnTo>
                    <a:close/>
                    <a:moveTo>
                      <a:pt x="247" y="65"/>
                    </a:moveTo>
                    <a:lnTo>
                      <a:pt x="254" y="65"/>
                    </a:lnTo>
                    <a:lnTo>
                      <a:pt x="294" y="65"/>
                    </a:lnTo>
                    <a:lnTo>
                      <a:pt x="294" y="74"/>
                    </a:lnTo>
                    <a:lnTo>
                      <a:pt x="250" y="74"/>
                    </a:lnTo>
                    <a:lnTo>
                      <a:pt x="250" y="74"/>
                    </a:lnTo>
                    <a:lnTo>
                      <a:pt x="250" y="74"/>
                    </a:lnTo>
                    <a:lnTo>
                      <a:pt x="250" y="74"/>
                    </a:lnTo>
                    <a:lnTo>
                      <a:pt x="207" y="74"/>
                    </a:lnTo>
                    <a:lnTo>
                      <a:pt x="207" y="65"/>
                    </a:lnTo>
                    <a:lnTo>
                      <a:pt x="247" y="65"/>
                    </a:lnTo>
                    <a:lnTo>
                      <a:pt x="247" y="65"/>
                    </a:lnTo>
                    <a:close/>
                    <a:moveTo>
                      <a:pt x="225" y="118"/>
                    </a:moveTo>
                    <a:lnTo>
                      <a:pt x="224" y="118"/>
                    </a:lnTo>
                    <a:lnTo>
                      <a:pt x="222" y="121"/>
                    </a:lnTo>
                    <a:lnTo>
                      <a:pt x="221" y="122"/>
                    </a:lnTo>
                    <a:lnTo>
                      <a:pt x="220" y="124"/>
                    </a:lnTo>
                    <a:lnTo>
                      <a:pt x="218" y="125"/>
                    </a:lnTo>
                    <a:lnTo>
                      <a:pt x="217" y="126"/>
                    </a:lnTo>
                    <a:lnTo>
                      <a:pt x="214" y="126"/>
                    </a:lnTo>
                    <a:lnTo>
                      <a:pt x="214" y="126"/>
                    </a:lnTo>
                    <a:lnTo>
                      <a:pt x="214" y="127"/>
                    </a:lnTo>
                    <a:lnTo>
                      <a:pt x="214" y="128"/>
                    </a:lnTo>
                    <a:lnTo>
                      <a:pt x="213" y="129"/>
                    </a:lnTo>
                    <a:lnTo>
                      <a:pt x="213" y="130"/>
                    </a:lnTo>
                    <a:lnTo>
                      <a:pt x="212" y="131"/>
                    </a:lnTo>
                    <a:lnTo>
                      <a:pt x="211" y="132"/>
                    </a:lnTo>
                    <a:lnTo>
                      <a:pt x="209" y="133"/>
                    </a:lnTo>
                    <a:lnTo>
                      <a:pt x="208" y="133"/>
                    </a:lnTo>
                    <a:lnTo>
                      <a:pt x="208" y="118"/>
                    </a:lnTo>
                    <a:lnTo>
                      <a:pt x="225" y="118"/>
                    </a:lnTo>
                    <a:lnTo>
                      <a:pt x="225" y="118"/>
                    </a:lnTo>
                    <a:close/>
                    <a:moveTo>
                      <a:pt x="207" y="62"/>
                    </a:moveTo>
                    <a:lnTo>
                      <a:pt x="209" y="62"/>
                    </a:lnTo>
                    <a:lnTo>
                      <a:pt x="212" y="62"/>
                    </a:lnTo>
                    <a:lnTo>
                      <a:pt x="216" y="62"/>
                    </a:lnTo>
                    <a:lnTo>
                      <a:pt x="219" y="61"/>
                    </a:lnTo>
                    <a:lnTo>
                      <a:pt x="221" y="59"/>
                    </a:lnTo>
                    <a:lnTo>
                      <a:pt x="222" y="58"/>
                    </a:lnTo>
                    <a:lnTo>
                      <a:pt x="222" y="58"/>
                    </a:lnTo>
                    <a:lnTo>
                      <a:pt x="223" y="56"/>
                    </a:lnTo>
                    <a:lnTo>
                      <a:pt x="224" y="54"/>
                    </a:lnTo>
                    <a:lnTo>
                      <a:pt x="224" y="54"/>
                    </a:lnTo>
                    <a:lnTo>
                      <a:pt x="224" y="53"/>
                    </a:lnTo>
                    <a:lnTo>
                      <a:pt x="224" y="52"/>
                    </a:lnTo>
                    <a:lnTo>
                      <a:pt x="222" y="49"/>
                    </a:lnTo>
                    <a:lnTo>
                      <a:pt x="220" y="46"/>
                    </a:lnTo>
                    <a:lnTo>
                      <a:pt x="218" y="45"/>
                    </a:lnTo>
                    <a:lnTo>
                      <a:pt x="217" y="45"/>
                    </a:lnTo>
                    <a:lnTo>
                      <a:pt x="215" y="45"/>
                    </a:lnTo>
                    <a:lnTo>
                      <a:pt x="214" y="46"/>
                    </a:lnTo>
                    <a:lnTo>
                      <a:pt x="211" y="49"/>
                    </a:lnTo>
                    <a:lnTo>
                      <a:pt x="209" y="52"/>
                    </a:lnTo>
                    <a:lnTo>
                      <a:pt x="208" y="53"/>
                    </a:lnTo>
                    <a:lnTo>
                      <a:pt x="207" y="54"/>
                    </a:lnTo>
                    <a:lnTo>
                      <a:pt x="207" y="54"/>
                    </a:lnTo>
                    <a:lnTo>
                      <a:pt x="207" y="54"/>
                    </a:lnTo>
                    <a:lnTo>
                      <a:pt x="207" y="54"/>
                    </a:lnTo>
                    <a:lnTo>
                      <a:pt x="207" y="54"/>
                    </a:lnTo>
                    <a:lnTo>
                      <a:pt x="207" y="62"/>
                    </a:lnTo>
                    <a:lnTo>
                      <a:pt x="207" y="62"/>
                    </a:lnTo>
                    <a:close/>
                    <a:moveTo>
                      <a:pt x="203" y="53"/>
                    </a:moveTo>
                    <a:lnTo>
                      <a:pt x="179" y="53"/>
                    </a:lnTo>
                    <a:lnTo>
                      <a:pt x="179" y="233"/>
                    </a:lnTo>
                    <a:lnTo>
                      <a:pt x="203" y="233"/>
                    </a:lnTo>
                    <a:lnTo>
                      <a:pt x="203" y="53"/>
                    </a:lnTo>
                    <a:lnTo>
                      <a:pt x="203" y="53"/>
                    </a:lnTo>
                    <a:close/>
                    <a:moveTo>
                      <a:pt x="206" y="30"/>
                    </a:moveTo>
                    <a:lnTo>
                      <a:pt x="206" y="30"/>
                    </a:lnTo>
                    <a:lnTo>
                      <a:pt x="207" y="30"/>
                    </a:lnTo>
                    <a:lnTo>
                      <a:pt x="207" y="30"/>
                    </a:lnTo>
                    <a:lnTo>
                      <a:pt x="207" y="30"/>
                    </a:lnTo>
                    <a:lnTo>
                      <a:pt x="207" y="48"/>
                    </a:lnTo>
                    <a:lnTo>
                      <a:pt x="207" y="49"/>
                    </a:lnTo>
                    <a:lnTo>
                      <a:pt x="207" y="50"/>
                    </a:lnTo>
                    <a:lnTo>
                      <a:pt x="206" y="50"/>
                    </a:lnTo>
                    <a:lnTo>
                      <a:pt x="206" y="50"/>
                    </a:lnTo>
                    <a:lnTo>
                      <a:pt x="177" y="50"/>
                    </a:lnTo>
                    <a:lnTo>
                      <a:pt x="176" y="50"/>
                    </a:lnTo>
                    <a:lnTo>
                      <a:pt x="175" y="50"/>
                    </a:lnTo>
                    <a:lnTo>
                      <a:pt x="175" y="49"/>
                    </a:lnTo>
                    <a:lnTo>
                      <a:pt x="175" y="48"/>
                    </a:lnTo>
                    <a:lnTo>
                      <a:pt x="175" y="30"/>
                    </a:lnTo>
                    <a:lnTo>
                      <a:pt x="175" y="30"/>
                    </a:lnTo>
                    <a:lnTo>
                      <a:pt x="175" y="30"/>
                    </a:lnTo>
                    <a:lnTo>
                      <a:pt x="176" y="30"/>
                    </a:lnTo>
                    <a:lnTo>
                      <a:pt x="177" y="30"/>
                    </a:lnTo>
                    <a:lnTo>
                      <a:pt x="206" y="30"/>
                    </a:lnTo>
                    <a:lnTo>
                      <a:pt x="206" y="30"/>
                    </a:lnTo>
                    <a:close/>
                    <a:moveTo>
                      <a:pt x="190" y="0"/>
                    </a:moveTo>
                    <a:lnTo>
                      <a:pt x="191" y="0"/>
                    </a:lnTo>
                    <a:lnTo>
                      <a:pt x="191" y="0"/>
                    </a:lnTo>
                    <a:lnTo>
                      <a:pt x="192" y="0"/>
                    </a:lnTo>
                    <a:lnTo>
                      <a:pt x="192" y="0"/>
                    </a:lnTo>
                    <a:lnTo>
                      <a:pt x="193" y="1"/>
                    </a:lnTo>
                    <a:lnTo>
                      <a:pt x="194" y="1"/>
                    </a:lnTo>
                    <a:lnTo>
                      <a:pt x="195" y="2"/>
                    </a:lnTo>
                    <a:lnTo>
                      <a:pt x="196" y="3"/>
                    </a:lnTo>
                    <a:lnTo>
                      <a:pt x="198" y="5"/>
                    </a:lnTo>
                    <a:lnTo>
                      <a:pt x="198" y="7"/>
                    </a:lnTo>
                    <a:lnTo>
                      <a:pt x="199" y="11"/>
                    </a:lnTo>
                    <a:lnTo>
                      <a:pt x="199" y="13"/>
                    </a:lnTo>
                    <a:lnTo>
                      <a:pt x="201" y="14"/>
                    </a:lnTo>
                    <a:lnTo>
                      <a:pt x="202" y="14"/>
                    </a:lnTo>
                    <a:lnTo>
                      <a:pt x="202" y="16"/>
                    </a:lnTo>
                    <a:lnTo>
                      <a:pt x="203" y="17"/>
                    </a:lnTo>
                    <a:lnTo>
                      <a:pt x="204" y="18"/>
                    </a:lnTo>
                    <a:lnTo>
                      <a:pt x="204" y="20"/>
                    </a:lnTo>
                    <a:lnTo>
                      <a:pt x="203" y="22"/>
                    </a:lnTo>
                    <a:lnTo>
                      <a:pt x="202" y="22"/>
                    </a:lnTo>
                    <a:lnTo>
                      <a:pt x="202" y="25"/>
                    </a:lnTo>
                    <a:lnTo>
                      <a:pt x="202" y="26"/>
                    </a:lnTo>
                    <a:lnTo>
                      <a:pt x="202" y="26"/>
                    </a:lnTo>
                    <a:lnTo>
                      <a:pt x="202" y="26"/>
                    </a:lnTo>
                    <a:lnTo>
                      <a:pt x="202" y="27"/>
                    </a:lnTo>
                    <a:lnTo>
                      <a:pt x="201" y="27"/>
                    </a:lnTo>
                    <a:lnTo>
                      <a:pt x="191" y="27"/>
                    </a:lnTo>
                    <a:lnTo>
                      <a:pt x="182" y="27"/>
                    </a:lnTo>
                    <a:lnTo>
                      <a:pt x="181" y="27"/>
                    </a:lnTo>
                    <a:lnTo>
                      <a:pt x="181" y="26"/>
                    </a:lnTo>
                    <a:lnTo>
                      <a:pt x="181" y="26"/>
                    </a:lnTo>
                    <a:lnTo>
                      <a:pt x="181" y="26"/>
                    </a:lnTo>
                    <a:lnTo>
                      <a:pt x="181" y="25"/>
                    </a:lnTo>
                    <a:lnTo>
                      <a:pt x="180" y="22"/>
                    </a:lnTo>
                    <a:lnTo>
                      <a:pt x="179" y="22"/>
                    </a:lnTo>
                    <a:lnTo>
                      <a:pt x="178" y="20"/>
                    </a:lnTo>
                    <a:lnTo>
                      <a:pt x="178" y="18"/>
                    </a:lnTo>
                    <a:lnTo>
                      <a:pt x="179" y="17"/>
                    </a:lnTo>
                    <a:lnTo>
                      <a:pt x="180" y="16"/>
                    </a:lnTo>
                    <a:lnTo>
                      <a:pt x="181" y="14"/>
                    </a:lnTo>
                    <a:lnTo>
                      <a:pt x="182" y="14"/>
                    </a:lnTo>
                    <a:lnTo>
                      <a:pt x="183" y="13"/>
                    </a:lnTo>
                    <a:lnTo>
                      <a:pt x="183" y="11"/>
                    </a:lnTo>
                    <a:lnTo>
                      <a:pt x="184" y="7"/>
                    </a:lnTo>
                    <a:lnTo>
                      <a:pt x="186" y="5"/>
                    </a:lnTo>
                    <a:lnTo>
                      <a:pt x="186" y="3"/>
                    </a:lnTo>
                    <a:lnTo>
                      <a:pt x="187" y="2"/>
                    </a:lnTo>
                    <a:lnTo>
                      <a:pt x="188" y="1"/>
                    </a:lnTo>
                    <a:lnTo>
                      <a:pt x="190" y="1"/>
                    </a:lnTo>
                    <a:lnTo>
                      <a:pt x="190" y="0"/>
                    </a:lnTo>
                    <a:lnTo>
                      <a:pt x="190" y="0"/>
                    </a:lnTo>
                    <a:close/>
                    <a:moveTo>
                      <a:pt x="174" y="52"/>
                    </a:moveTo>
                    <a:lnTo>
                      <a:pt x="174" y="62"/>
                    </a:lnTo>
                    <a:lnTo>
                      <a:pt x="168" y="62"/>
                    </a:lnTo>
                    <a:lnTo>
                      <a:pt x="166" y="62"/>
                    </a:lnTo>
                    <a:lnTo>
                      <a:pt x="166" y="61"/>
                    </a:lnTo>
                    <a:lnTo>
                      <a:pt x="164" y="59"/>
                    </a:lnTo>
                    <a:lnTo>
                      <a:pt x="163" y="58"/>
                    </a:lnTo>
                    <a:lnTo>
                      <a:pt x="162" y="55"/>
                    </a:lnTo>
                    <a:lnTo>
                      <a:pt x="162" y="54"/>
                    </a:lnTo>
                    <a:lnTo>
                      <a:pt x="161" y="53"/>
                    </a:lnTo>
                    <a:lnTo>
                      <a:pt x="159" y="51"/>
                    </a:lnTo>
                    <a:lnTo>
                      <a:pt x="158" y="50"/>
                    </a:lnTo>
                    <a:lnTo>
                      <a:pt x="156" y="47"/>
                    </a:lnTo>
                    <a:lnTo>
                      <a:pt x="156" y="46"/>
                    </a:lnTo>
                    <a:lnTo>
                      <a:pt x="156" y="46"/>
                    </a:lnTo>
                    <a:lnTo>
                      <a:pt x="156" y="45"/>
                    </a:lnTo>
                    <a:lnTo>
                      <a:pt x="157" y="44"/>
                    </a:lnTo>
                    <a:lnTo>
                      <a:pt x="158" y="42"/>
                    </a:lnTo>
                    <a:lnTo>
                      <a:pt x="159" y="42"/>
                    </a:lnTo>
                    <a:lnTo>
                      <a:pt x="160" y="42"/>
                    </a:lnTo>
                    <a:lnTo>
                      <a:pt x="161" y="42"/>
                    </a:lnTo>
                    <a:lnTo>
                      <a:pt x="162" y="42"/>
                    </a:lnTo>
                    <a:lnTo>
                      <a:pt x="162" y="42"/>
                    </a:lnTo>
                    <a:lnTo>
                      <a:pt x="162" y="42"/>
                    </a:lnTo>
                    <a:lnTo>
                      <a:pt x="162" y="42"/>
                    </a:lnTo>
                    <a:lnTo>
                      <a:pt x="162" y="42"/>
                    </a:lnTo>
                    <a:lnTo>
                      <a:pt x="162" y="42"/>
                    </a:lnTo>
                    <a:lnTo>
                      <a:pt x="162" y="43"/>
                    </a:lnTo>
                    <a:lnTo>
                      <a:pt x="161" y="44"/>
                    </a:lnTo>
                    <a:lnTo>
                      <a:pt x="162" y="45"/>
                    </a:lnTo>
                    <a:lnTo>
                      <a:pt x="162" y="46"/>
                    </a:lnTo>
                    <a:lnTo>
                      <a:pt x="163" y="46"/>
                    </a:lnTo>
                    <a:lnTo>
                      <a:pt x="164" y="46"/>
                    </a:lnTo>
                    <a:lnTo>
                      <a:pt x="166" y="47"/>
                    </a:lnTo>
                    <a:lnTo>
                      <a:pt x="169" y="48"/>
                    </a:lnTo>
                    <a:lnTo>
                      <a:pt x="170" y="50"/>
                    </a:lnTo>
                    <a:lnTo>
                      <a:pt x="171" y="51"/>
                    </a:lnTo>
                    <a:lnTo>
                      <a:pt x="173" y="52"/>
                    </a:lnTo>
                    <a:lnTo>
                      <a:pt x="174" y="52"/>
                    </a:lnTo>
                    <a:lnTo>
                      <a:pt x="174" y="52"/>
                    </a:lnTo>
                    <a:close/>
                    <a:moveTo>
                      <a:pt x="175" y="65"/>
                    </a:moveTo>
                    <a:lnTo>
                      <a:pt x="168" y="65"/>
                    </a:lnTo>
                    <a:lnTo>
                      <a:pt x="168" y="74"/>
                    </a:lnTo>
                    <a:lnTo>
                      <a:pt x="175" y="74"/>
                    </a:lnTo>
                    <a:lnTo>
                      <a:pt x="175" y="65"/>
                    </a:lnTo>
                    <a:lnTo>
                      <a:pt x="175" y="65"/>
                    </a:lnTo>
                    <a:close/>
                    <a:moveTo>
                      <a:pt x="175" y="76"/>
                    </a:moveTo>
                    <a:lnTo>
                      <a:pt x="126" y="76"/>
                    </a:lnTo>
                    <a:lnTo>
                      <a:pt x="126" y="83"/>
                    </a:lnTo>
                    <a:lnTo>
                      <a:pt x="175" y="83"/>
                    </a:lnTo>
                    <a:lnTo>
                      <a:pt x="175" y="76"/>
                    </a:lnTo>
                    <a:lnTo>
                      <a:pt x="175" y="76"/>
                    </a:lnTo>
                    <a:close/>
                    <a:moveTo>
                      <a:pt x="175" y="86"/>
                    </a:moveTo>
                    <a:lnTo>
                      <a:pt x="126" y="86"/>
                    </a:lnTo>
                    <a:lnTo>
                      <a:pt x="126" y="107"/>
                    </a:lnTo>
                    <a:lnTo>
                      <a:pt x="175" y="107"/>
                    </a:lnTo>
                    <a:lnTo>
                      <a:pt x="175" y="86"/>
                    </a:lnTo>
                    <a:lnTo>
                      <a:pt x="175" y="86"/>
                    </a:lnTo>
                    <a:close/>
                    <a:moveTo>
                      <a:pt x="175" y="110"/>
                    </a:moveTo>
                    <a:lnTo>
                      <a:pt x="126" y="110"/>
                    </a:lnTo>
                    <a:lnTo>
                      <a:pt x="126" y="117"/>
                    </a:lnTo>
                    <a:lnTo>
                      <a:pt x="175" y="117"/>
                    </a:lnTo>
                    <a:lnTo>
                      <a:pt x="175" y="110"/>
                    </a:lnTo>
                    <a:lnTo>
                      <a:pt x="175" y="110"/>
                    </a:lnTo>
                    <a:close/>
                    <a:moveTo>
                      <a:pt x="140" y="121"/>
                    </a:moveTo>
                    <a:lnTo>
                      <a:pt x="141" y="121"/>
                    </a:lnTo>
                    <a:lnTo>
                      <a:pt x="140" y="122"/>
                    </a:lnTo>
                    <a:lnTo>
                      <a:pt x="139" y="122"/>
                    </a:lnTo>
                    <a:lnTo>
                      <a:pt x="138" y="124"/>
                    </a:lnTo>
                    <a:lnTo>
                      <a:pt x="137" y="126"/>
                    </a:lnTo>
                    <a:lnTo>
                      <a:pt x="135" y="126"/>
                    </a:lnTo>
                    <a:lnTo>
                      <a:pt x="134" y="128"/>
                    </a:lnTo>
                    <a:lnTo>
                      <a:pt x="132" y="128"/>
                    </a:lnTo>
                    <a:lnTo>
                      <a:pt x="130" y="129"/>
                    </a:lnTo>
                    <a:lnTo>
                      <a:pt x="130" y="130"/>
                    </a:lnTo>
                    <a:lnTo>
                      <a:pt x="129" y="132"/>
                    </a:lnTo>
                    <a:lnTo>
                      <a:pt x="128" y="134"/>
                    </a:lnTo>
                    <a:lnTo>
                      <a:pt x="127" y="134"/>
                    </a:lnTo>
                    <a:lnTo>
                      <a:pt x="126" y="134"/>
                    </a:lnTo>
                    <a:lnTo>
                      <a:pt x="126" y="134"/>
                    </a:lnTo>
                    <a:lnTo>
                      <a:pt x="126" y="134"/>
                    </a:lnTo>
                    <a:lnTo>
                      <a:pt x="126" y="121"/>
                    </a:lnTo>
                    <a:lnTo>
                      <a:pt x="140" y="121"/>
                    </a:lnTo>
                    <a:lnTo>
                      <a:pt x="140" y="121"/>
                    </a:lnTo>
                    <a:close/>
                    <a:moveTo>
                      <a:pt x="122" y="73"/>
                    </a:moveTo>
                    <a:lnTo>
                      <a:pt x="100" y="73"/>
                    </a:lnTo>
                    <a:lnTo>
                      <a:pt x="100" y="233"/>
                    </a:lnTo>
                    <a:lnTo>
                      <a:pt x="122" y="233"/>
                    </a:lnTo>
                    <a:lnTo>
                      <a:pt x="122" y="73"/>
                    </a:lnTo>
                    <a:lnTo>
                      <a:pt x="122" y="73"/>
                    </a:lnTo>
                    <a:close/>
                    <a:moveTo>
                      <a:pt x="124" y="50"/>
                    </a:moveTo>
                    <a:lnTo>
                      <a:pt x="98" y="50"/>
                    </a:lnTo>
                    <a:lnTo>
                      <a:pt x="97" y="50"/>
                    </a:lnTo>
                    <a:lnTo>
                      <a:pt x="97" y="50"/>
                    </a:lnTo>
                    <a:lnTo>
                      <a:pt x="96" y="51"/>
                    </a:lnTo>
                    <a:lnTo>
                      <a:pt x="96" y="51"/>
                    </a:lnTo>
                    <a:lnTo>
                      <a:pt x="96" y="67"/>
                    </a:lnTo>
                    <a:lnTo>
                      <a:pt x="96" y="68"/>
                    </a:lnTo>
                    <a:lnTo>
                      <a:pt x="97" y="68"/>
                    </a:lnTo>
                    <a:lnTo>
                      <a:pt x="97" y="68"/>
                    </a:lnTo>
                    <a:lnTo>
                      <a:pt x="98" y="69"/>
                    </a:lnTo>
                    <a:lnTo>
                      <a:pt x="124" y="69"/>
                    </a:lnTo>
                    <a:lnTo>
                      <a:pt x="125" y="68"/>
                    </a:lnTo>
                    <a:lnTo>
                      <a:pt x="125" y="68"/>
                    </a:lnTo>
                    <a:lnTo>
                      <a:pt x="125" y="68"/>
                    </a:lnTo>
                    <a:lnTo>
                      <a:pt x="125" y="67"/>
                    </a:lnTo>
                    <a:lnTo>
                      <a:pt x="125" y="51"/>
                    </a:lnTo>
                    <a:lnTo>
                      <a:pt x="125" y="51"/>
                    </a:lnTo>
                    <a:lnTo>
                      <a:pt x="125" y="50"/>
                    </a:lnTo>
                    <a:lnTo>
                      <a:pt x="125" y="50"/>
                    </a:lnTo>
                    <a:lnTo>
                      <a:pt x="124" y="50"/>
                    </a:lnTo>
                    <a:lnTo>
                      <a:pt x="124" y="50"/>
                    </a:lnTo>
                    <a:close/>
                    <a:moveTo>
                      <a:pt x="52" y="79"/>
                    </a:moveTo>
                    <a:lnTo>
                      <a:pt x="30" y="79"/>
                    </a:lnTo>
                    <a:lnTo>
                      <a:pt x="30" y="232"/>
                    </a:lnTo>
                    <a:lnTo>
                      <a:pt x="51" y="232"/>
                    </a:lnTo>
                    <a:lnTo>
                      <a:pt x="51" y="88"/>
                    </a:lnTo>
                    <a:lnTo>
                      <a:pt x="52" y="88"/>
                    </a:lnTo>
                    <a:lnTo>
                      <a:pt x="52" y="79"/>
                    </a:lnTo>
                    <a:lnTo>
                      <a:pt x="52" y="79"/>
                    </a:lnTo>
                    <a:close/>
                    <a:moveTo>
                      <a:pt x="54" y="63"/>
                    </a:moveTo>
                    <a:lnTo>
                      <a:pt x="30" y="63"/>
                    </a:lnTo>
                    <a:lnTo>
                      <a:pt x="29" y="63"/>
                    </a:lnTo>
                    <a:lnTo>
                      <a:pt x="29" y="64"/>
                    </a:lnTo>
                    <a:lnTo>
                      <a:pt x="29" y="76"/>
                    </a:lnTo>
                    <a:lnTo>
                      <a:pt x="29" y="77"/>
                    </a:lnTo>
                    <a:lnTo>
                      <a:pt x="30" y="78"/>
                    </a:lnTo>
                    <a:lnTo>
                      <a:pt x="54" y="78"/>
                    </a:lnTo>
                    <a:lnTo>
                      <a:pt x="54" y="77"/>
                    </a:lnTo>
                    <a:lnTo>
                      <a:pt x="54" y="76"/>
                    </a:lnTo>
                    <a:lnTo>
                      <a:pt x="54" y="64"/>
                    </a:lnTo>
                    <a:lnTo>
                      <a:pt x="54" y="63"/>
                    </a:lnTo>
                    <a:lnTo>
                      <a:pt x="54" y="63"/>
                    </a:lnTo>
                    <a:lnTo>
                      <a:pt x="54" y="63"/>
                    </a:lnTo>
                    <a:close/>
                    <a:moveTo>
                      <a:pt x="42" y="39"/>
                    </a:moveTo>
                    <a:lnTo>
                      <a:pt x="42" y="39"/>
                    </a:lnTo>
                    <a:lnTo>
                      <a:pt x="43" y="39"/>
                    </a:lnTo>
                    <a:lnTo>
                      <a:pt x="45" y="40"/>
                    </a:lnTo>
                    <a:lnTo>
                      <a:pt x="46" y="42"/>
                    </a:lnTo>
                    <a:lnTo>
                      <a:pt x="46" y="42"/>
                    </a:lnTo>
                    <a:lnTo>
                      <a:pt x="47" y="45"/>
                    </a:lnTo>
                    <a:lnTo>
                      <a:pt x="48" y="47"/>
                    </a:lnTo>
                    <a:lnTo>
                      <a:pt x="49" y="49"/>
                    </a:lnTo>
                    <a:lnTo>
                      <a:pt x="50" y="50"/>
                    </a:lnTo>
                    <a:lnTo>
                      <a:pt x="50" y="50"/>
                    </a:lnTo>
                    <a:lnTo>
                      <a:pt x="50" y="51"/>
                    </a:lnTo>
                    <a:lnTo>
                      <a:pt x="51" y="52"/>
                    </a:lnTo>
                    <a:lnTo>
                      <a:pt x="51" y="53"/>
                    </a:lnTo>
                    <a:lnTo>
                      <a:pt x="51" y="54"/>
                    </a:lnTo>
                    <a:lnTo>
                      <a:pt x="51" y="55"/>
                    </a:lnTo>
                    <a:lnTo>
                      <a:pt x="50" y="56"/>
                    </a:lnTo>
                    <a:lnTo>
                      <a:pt x="50" y="57"/>
                    </a:lnTo>
                    <a:lnTo>
                      <a:pt x="50" y="58"/>
                    </a:lnTo>
                    <a:lnTo>
                      <a:pt x="50" y="58"/>
                    </a:lnTo>
                    <a:lnTo>
                      <a:pt x="50" y="58"/>
                    </a:lnTo>
                    <a:lnTo>
                      <a:pt x="50" y="59"/>
                    </a:lnTo>
                    <a:lnTo>
                      <a:pt x="50" y="59"/>
                    </a:lnTo>
                    <a:lnTo>
                      <a:pt x="50" y="61"/>
                    </a:lnTo>
                    <a:lnTo>
                      <a:pt x="50" y="61"/>
                    </a:lnTo>
                    <a:lnTo>
                      <a:pt x="42" y="61"/>
                    </a:lnTo>
                    <a:lnTo>
                      <a:pt x="42" y="61"/>
                    </a:lnTo>
                    <a:lnTo>
                      <a:pt x="42" y="61"/>
                    </a:lnTo>
                    <a:lnTo>
                      <a:pt x="34" y="61"/>
                    </a:lnTo>
                    <a:lnTo>
                      <a:pt x="34" y="61"/>
                    </a:lnTo>
                    <a:lnTo>
                      <a:pt x="34" y="59"/>
                    </a:lnTo>
                    <a:lnTo>
                      <a:pt x="34" y="59"/>
                    </a:lnTo>
                    <a:lnTo>
                      <a:pt x="34" y="58"/>
                    </a:lnTo>
                    <a:lnTo>
                      <a:pt x="34" y="58"/>
                    </a:lnTo>
                    <a:lnTo>
                      <a:pt x="34" y="58"/>
                    </a:lnTo>
                    <a:lnTo>
                      <a:pt x="34" y="57"/>
                    </a:lnTo>
                    <a:lnTo>
                      <a:pt x="34" y="56"/>
                    </a:lnTo>
                    <a:lnTo>
                      <a:pt x="33" y="55"/>
                    </a:lnTo>
                    <a:lnTo>
                      <a:pt x="32" y="54"/>
                    </a:lnTo>
                    <a:lnTo>
                      <a:pt x="32" y="53"/>
                    </a:lnTo>
                    <a:lnTo>
                      <a:pt x="32" y="52"/>
                    </a:lnTo>
                    <a:lnTo>
                      <a:pt x="33" y="51"/>
                    </a:lnTo>
                    <a:lnTo>
                      <a:pt x="34" y="50"/>
                    </a:lnTo>
                    <a:lnTo>
                      <a:pt x="34" y="50"/>
                    </a:lnTo>
                    <a:lnTo>
                      <a:pt x="35" y="49"/>
                    </a:lnTo>
                    <a:lnTo>
                      <a:pt x="35" y="47"/>
                    </a:lnTo>
                    <a:lnTo>
                      <a:pt x="36" y="45"/>
                    </a:lnTo>
                    <a:lnTo>
                      <a:pt x="38" y="42"/>
                    </a:lnTo>
                    <a:lnTo>
                      <a:pt x="38" y="42"/>
                    </a:lnTo>
                    <a:lnTo>
                      <a:pt x="39" y="40"/>
                    </a:lnTo>
                    <a:lnTo>
                      <a:pt x="40" y="39"/>
                    </a:lnTo>
                    <a:lnTo>
                      <a:pt x="41" y="39"/>
                    </a:lnTo>
                    <a:lnTo>
                      <a:pt x="42" y="39"/>
                    </a:lnTo>
                    <a:lnTo>
                      <a:pt x="42" y="39"/>
                    </a:lnTo>
                    <a:lnTo>
                      <a:pt x="42" y="39"/>
                    </a:lnTo>
                    <a:lnTo>
                      <a:pt x="42" y="39"/>
                    </a:lnTo>
                    <a:close/>
                    <a:moveTo>
                      <a:pt x="96" y="74"/>
                    </a:moveTo>
                    <a:lnTo>
                      <a:pt x="92" y="74"/>
                    </a:lnTo>
                    <a:lnTo>
                      <a:pt x="90" y="74"/>
                    </a:lnTo>
                    <a:lnTo>
                      <a:pt x="90" y="74"/>
                    </a:lnTo>
                    <a:lnTo>
                      <a:pt x="89" y="74"/>
                    </a:lnTo>
                    <a:lnTo>
                      <a:pt x="88" y="73"/>
                    </a:lnTo>
                    <a:lnTo>
                      <a:pt x="86" y="71"/>
                    </a:lnTo>
                    <a:lnTo>
                      <a:pt x="86" y="69"/>
                    </a:lnTo>
                    <a:lnTo>
                      <a:pt x="83" y="65"/>
                    </a:lnTo>
                    <a:lnTo>
                      <a:pt x="81" y="61"/>
                    </a:lnTo>
                    <a:lnTo>
                      <a:pt x="81" y="59"/>
                    </a:lnTo>
                    <a:lnTo>
                      <a:pt x="82" y="59"/>
                    </a:lnTo>
                    <a:lnTo>
                      <a:pt x="82" y="58"/>
                    </a:lnTo>
                    <a:lnTo>
                      <a:pt x="82" y="58"/>
                    </a:lnTo>
                    <a:lnTo>
                      <a:pt x="84" y="57"/>
                    </a:lnTo>
                    <a:lnTo>
                      <a:pt x="84" y="57"/>
                    </a:lnTo>
                    <a:lnTo>
                      <a:pt x="86" y="56"/>
                    </a:lnTo>
                    <a:lnTo>
                      <a:pt x="86" y="56"/>
                    </a:lnTo>
                    <a:lnTo>
                      <a:pt x="86" y="57"/>
                    </a:lnTo>
                    <a:lnTo>
                      <a:pt x="87" y="57"/>
                    </a:lnTo>
                    <a:lnTo>
                      <a:pt x="86" y="58"/>
                    </a:lnTo>
                    <a:lnTo>
                      <a:pt x="86" y="59"/>
                    </a:lnTo>
                    <a:lnTo>
                      <a:pt x="90" y="62"/>
                    </a:lnTo>
                    <a:lnTo>
                      <a:pt x="94" y="65"/>
                    </a:lnTo>
                    <a:lnTo>
                      <a:pt x="94" y="67"/>
                    </a:lnTo>
                    <a:lnTo>
                      <a:pt x="95" y="70"/>
                    </a:lnTo>
                    <a:lnTo>
                      <a:pt x="95" y="71"/>
                    </a:lnTo>
                    <a:lnTo>
                      <a:pt x="95" y="71"/>
                    </a:lnTo>
                    <a:lnTo>
                      <a:pt x="96" y="71"/>
                    </a:lnTo>
                    <a:lnTo>
                      <a:pt x="96" y="74"/>
                    </a:lnTo>
                    <a:lnTo>
                      <a:pt x="96" y="74"/>
                    </a:lnTo>
                    <a:close/>
                    <a:moveTo>
                      <a:pt x="96" y="76"/>
                    </a:moveTo>
                    <a:lnTo>
                      <a:pt x="91" y="76"/>
                    </a:lnTo>
                    <a:lnTo>
                      <a:pt x="91" y="83"/>
                    </a:lnTo>
                    <a:lnTo>
                      <a:pt x="96" y="83"/>
                    </a:lnTo>
                    <a:lnTo>
                      <a:pt x="96" y="76"/>
                    </a:lnTo>
                    <a:lnTo>
                      <a:pt x="96" y="76"/>
                    </a:lnTo>
                    <a:close/>
                    <a:moveTo>
                      <a:pt x="96" y="84"/>
                    </a:moveTo>
                    <a:lnTo>
                      <a:pt x="54" y="84"/>
                    </a:lnTo>
                    <a:lnTo>
                      <a:pt x="54" y="92"/>
                    </a:lnTo>
                    <a:lnTo>
                      <a:pt x="96" y="92"/>
                    </a:lnTo>
                    <a:lnTo>
                      <a:pt x="96" y="84"/>
                    </a:lnTo>
                    <a:lnTo>
                      <a:pt x="96" y="84"/>
                    </a:lnTo>
                    <a:close/>
                    <a:moveTo>
                      <a:pt x="162" y="121"/>
                    </a:moveTo>
                    <a:lnTo>
                      <a:pt x="161" y="121"/>
                    </a:lnTo>
                    <a:lnTo>
                      <a:pt x="162" y="122"/>
                    </a:lnTo>
                    <a:lnTo>
                      <a:pt x="162" y="122"/>
                    </a:lnTo>
                    <a:lnTo>
                      <a:pt x="163" y="124"/>
                    </a:lnTo>
                    <a:lnTo>
                      <a:pt x="164" y="126"/>
                    </a:lnTo>
                    <a:lnTo>
                      <a:pt x="166" y="126"/>
                    </a:lnTo>
                    <a:lnTo>
                      <a:pt x="167" y="128"/>
                    </a:lnTo>
                    <a:lnTo>
                      <a:pt x="169" y="128"/>
                    </a:lnTo>
                    <a:lnTo>
                      <a:pt x="170" y="129"/>
                    </a:lnTo>
                    <a:lnTo>
                      <a:pt x="171" y="130"/>
                    </a:lnTo>
                    <a:lnTo>
                      <a:pt x="172" y="132"/>
                    </a:lnTo>
                    <a:lnTo>
                      <a:pt x="173" y="134"/>
                    </a:lnTo>
                    <a:lnTo>
                      <a:pt x="174" y="134"/>
                    </a:lnTo>
                    <a:lnTo>
                      <a:pt x="174" y="134"/>
                    </a:lnTo>
                    <a:lnTo>
                      <a:pt x="175" y="134"/>
                    </a:lnTo>
                    <a:lnTo>
                      <a:pt x="175" y="134"/>
                    </a:lnTo>
                    <a:lnTo>
                      <a:pt x="175" y="121"/>
                    </a:lnTo>
                    <a:lnTo>
                      <a:pt x="162" y="121"/>
                    </a:lnTo>
                    <a:lnTo>
                      <a:pt x="162" y="121"/>
                    </a:lnTo>
                    <a:close/>
                    <a:moveTo>
                      <a:pt x="110" y="25"/>
                    </a:moveTo>
                    <a:lnTo>
                      <a:pt x="110" y="25"/>
                    </a:lnTo>
                    <a:lnTo>
                      <a:pt x="110" y="25"/>
                    </a:lnTo>
                    <a:lnTo>
                      <a:pt x="110" y="24"/>
                    </a:lnTo>
                    <a:lnTo>
                      <a:pt x="110" y="24"/>
                    </a:lnTo>
                    <a:lnTo>
                      <a:pt x="111" y="24"/>
                    </a:lnTo>
                    <a:lnTo>
                      <a:pt x="111" y="24"/>
                    </a:lnTo>
                    <a:lnTo>
                      <a:pt x="112" y="25"/>
                    </a:lnTo>
                    <a:lnTo>
                      <a:pt x="114" y="25"/>
                    </a:lnTo>
                    <a:lnTo>
                      <a:pt x="114" y="26"/>
                    </a:lnTo>
                    <a:lnTo>
                      <a:pt x="115" y="27"/>
                    </a:lnTo>
                    <a:lnTo>
                      <a:pt x="116" y="29"/>
                    </a:lnTo>
                    <a:lnTo>
                      <a:pt x="117" y="31"/>
                    </a:lnTo>
                    <a:lnTo>
                      <a:pt x="117" y="34"/>
                    </a:lnTo>
                    <a:lnTo>
                      <a:pt x="118" y="35"/>
                    </a:lnTo>
                    <a:lnTo>
                      <a:pt x="118" y="36"/>
                    </a:lnTo>
                    <a:lnTo>
                      <a:pt x="119" y="37"/>
                    </a:lnTo>
                    <a:lnTo>
                      <a:pt x="121" y="38"/>
                    </a:lnTo>
                    <a:lnTo>
                      <a:pt x="121" y="40"/>
                    </a:lnTo>
                    <a:lnTo>
                      <a:pt x="122" y="42"/>
                    </a:lnTo>
                    <a:lnTo>
                      <a:pt x="122" y="42"/>
                    </a:lnTo>
                    <a:lnTo>
                      <a:pt x="122" y="44"/>
                    </a:lnTo>
                    <a:lnTo>
                      <a:pt x="121" y="45"/>
                    </a:lnTo>
                    <a:lnTo>
                      <a:pt x="120" y="46"/>
                    </a:lnTo>
                    <a:lnTo>
                      <a:pt x="120" y="47"/>
                    </a:lnTo>
                    <a:lnTo>
                      <a:pt x="120" y="47"/>
                    </a:lnTo>
                    <a:lnTo>
                      <a:pt x="119" y="48"/>
                    </a:lnTo>
                    <a:lnTo>
                      <a:pt x="119" y="48"/>
                    </a:lnTo>
                    <a:lnTo>
                      <a:pt x="118" y="48"/>
                    </a:lnTo>
                    <a:lnTo>
                      <a:pt x="111" y="48"/>
                    </a:lnTo>
                    <a:lnTo>
                      <a:pt x="111" y="48"/>
                    </a:lnTo>
                    <a:lnTo>
                      <a:pt x="110" y="48"/>
                    </a:lnTo>
                    <a:lnTo>
                      <a:pt x="103" y="48"/>
                    </a:lnTo>
                    <a:lnTo>
                      <a:pt x="102" y="48"/>
                    </a:lnTo>
                    <a:lnTo>
                      <a:pt x="102" y="48"/>
                    </a:lnTo>
                    <a:lnTo>
                      <a:pt x="102" y="48"/>
                    </a:lnTo>
                    <a:lnTo>
                      <a:pt x="102" y="47"/>
                    </a:lnTo>
                    <a:lnTo>
                      <a:pt x="102" y="46"/>
                    </a:lnTo>
                    <a:lnTo>
                      <a:pt x="101" y="46"/>
                    </a:lnTo>
                    <a:lnTo>
                      <a:pt x="100" y="44"/>
                    </a:lnTo>
                    <a:lnTo>
                      <a:pt x="99" y="43"/>
                    </a:lnTo>
                    <a:lnTo>
                      <a:pt x="100" y="42"/>
                    </a:lnTo>
                    <a:lnTo>
                      <a:pt x="100" y="40"/>
                    </a:lnTo>
                    <a:lnTo>
                      <a:pt x="101" y="38"/>
                    </a:lnTo>
                    <a:lnTo>
                      <a:pt x="102" y="38"/>
                    </a:lnTo>
                    <a:lnTo>
                      <a:pt x="103" y="37"/>
                    </a:lnTo>
                    <a:lnTo>
                      <a:pt x="104" y="35"/>
                    </a:lnTo>
                    <a:lnTo>
                      <a:pt x="104" y="34"/>
                    </a:lnTo>
                    <a:lnTo>
                      <a:pt x="105" y="31"/>
                    </a:lnTo>
                    <a:lnTo>
                      <a:pt x="106" y="30"/>
                    </a:lnTo>
                    <a:lnTo>
                      <a:pt x="106" y="27"/>
                    </a:lnTo>
                    <a:lnTo>
                      <a:pt x="107" y="26"/>
                    </a:lnTo>
                    <a:lnTo>
                      <a:pt x="108" y="26"/>
                    </a:lnTo>
                    <a:lnTo>
                      <a:pt x="110" y="25"/>
                    </a:lnTo>
                    <a:lnTo>
                      <a:pt x="110" y="25"/>
                    </a:lnTo>
                    <a:lnTo>
                      <a:pt x="110" y="25"/>
                    </a:lnTo>
                    <a:close/>
                    <a:moveTo>
                      <a:pt x="126" y="74"/>
                    </a:moveTo>
                    <a:lnTo>
                      <a:pt x="130" y="74"/>
                    </a:lnTo>
                    <a:lnTo>
                      <a:pt x="131" y="74"/>
                    </a:lnTo>
                    <a:lnTo>
                      <a:pt x="132" y="74"/>
                    </a:lnTo>
                    <a:lnTo>
                      <a:pt x="134" y="74"/>
                    </a:lnTo>
                    <a:lnTo>
                      <a:pt x="134" y="73"/>
                    </a:lnTo>
                    <a:lnTo>
                      <a:pt x="135" y="71"/>
                    </a:lnTo>
                    <a:lnTo>
                      <a:pt x="136" y="69"/>
                    </a:lnTo>
                    <a:lnTo>
                      <a:pt x="138" y="65"/>
                    </a:lnTo>
                    <a:lnTo>
                      <a:pt x="141" y="61"/>
                    </a:lnTo>
                    <a:lnTo>
                      <a:pt x="141" y="59"/>
                    </a:lnTo>
                    <a:lnTo>
                      <a:pt x="140" y="59"/>
                    </a:lnTo>
                    <a:lnTo>
                      <a:pt x="139" y="58"/>
                    </a:lnTo>
                    <a:lnTo>
                      <a:pt x="139" y="58"/>
                    </a:lnTo>
                    <a:lnTo>
                      <a:pt x="138" y="57"/>
                    </a:lnTo>
                    <a:lnTo>
                      <a:pt x="138" y="57"/>
                    </a:lnTo>
                    <a:lnTo>
                      <a:pt x="136" y="56"/>
                    </a:lnTo>
                    <a:lnTo>
                      <a:pt x="136" y="56"/>
                    </a:lnTo>
                    <a:lnTo>
                      <a:pt x="135" y="57"/>
                    </a:lnTo>
                    <a:lnTo>
                      <a:pt x="135" y="57"/>
                    </a:lnTo>
                    <a:lnTo>
                      <a:pt x="135" y="58"/>
                    </a:lnTo>
                    <a:lnTo>
                      <a:pt x="136" y="59"/>
                    </a:lnTo>
                    <a:lnTo>
                      <a:pt x="132" y="62"/>
                    </a:lnTo>
                    <a:lnTo>
                      <a:pt x="128" y="65"/>
                    </a:lnTo>
                    <a:lnTo>
                      <a:pt x="127" y="67"/>
                    </a:lnTo>
                    <a:lnTo>
                      <a:pt x="127" y="70"/>
                    </a:lnTo>
                    <a:lnTo>
                      <a:pt x="126" y="71"/>
                    </a:lnTo>
                    <a:lnTo>
                      <a:pt x="126" y="71"/>
                    </a:lnTo>
                    <a:lnTo>
                      <a:pt x="126" y="71"/>
                    </a:lnTo>
                    <a:lnTo>
                      <a:pt x="126" y="74"/>
                    </a:lnTo>
                    <a:lnTo>
                      <a:pt x="126" y="74"/>
                    </a:lnTo>
                    <a:close/>
                    <a:moveTo>
                      <a:pt x="96" y="94"/>
                    </a:moveTo>
                    <a:lnTo>
                      <a:pt x="54" y="94"/>
                    </a:lnTo>
                    <a:lnTo>
                      <a:pt x="54" y="110"/>
                    </a:lnTo>
                    <a:lnTo>
                      <a:pt x="96" y="110"/>
                    </a:lnTo>
                    <a:lnTo>
                      <a:pt x="96" y="94"/>
                    </a:lnTo>
                    <a:lnTo>
                      <a:pt x="96" y="94"/>
                    </a:lnTo>
                    <a:close/>
                    <a:moveTo>
                      <a:pt x="96" y="113"/>
                    </a:moveTo>
                    <a:lnTo>
                      <a:pt x="54" y="113"/>
                    </a:lnTo>
                    <a:lnTo>
                      <a:pt x="54" y="120"/>
                    </a:lnTo>
                    <a:lnTo>
                      <a:pt x="96" y="120"/>
                    </a:lnTo>
                    <a:lnTo>
                      <a:pt x="96" y="113"/>
                    </a:lnTo>
                    <a:lnTo>
                      <a:pt x="96" y="113"/>
                    </a:lnTo>
                    <a:close/>
                    <a:moveTo>
                      <a:pt x="96" y="134"/>
                    </a:moveTo>
                    <a:lnTo>
                      <a:pt x="94" y="133"/>
                    </a:lnTo>
                    <a:lnTo>
                      <a:pt x="93" y="131"/>
                    </a:lnTo>
                    <a:lnTo>
                      <a:pt x="90" y="130"/>
                    </a:lnTo>
                    <a:lnTo>
                      <a:pt x="87" y="128"/>
                    </a:lnTo>
                    <a:lnTo>
                      <a:pt x="86" y="126"/>
                    </a:lnTo>
                    <a:lnTo>
                      <a:pt x="85" y="126"/>
                    </a:lnTo>
                    <a:lnTo>
                      <a:pt x="84" y="124"/>
                    </a:lnTo>
                    <a:lnTo>
                      <a:pt x="83" y="123"/>
                    </a:lnTo>
                    <a:lnTo>
                      <a:pt x="82" y="122"/>
                    </a:lnTo>
                    <a:lnTo>
                      <a:pt x="82" y="122"/>
                    </a:lnTo>
                    <a:lnTo>
                      <a:pt x="82" y="122"/>
                    </a:lnTo>
                    <a:lnTo>
                      <a:pt x="82" y="122"/>
                    </a:lnTo>
                    <a:lnTo>
                      <a:pt x="96" y="122"/>
                    </a:lnTo>
                    <a:lnTo>
                      <a:pt x="96" y="134"/>
                    </a:lnTo>
                    <a:lnTo>
                      <a:pt x="96" y="134"/>
                    </a:lnTo>
                    <a:close/>
                    <a:moveTo>
                      <a:pt x="55" y="134"/>
                    </a:moveTo>
                    <a:lnTo>
                      <a:pt x="56" y="134"/>
                    </a:lnTo>
                    <a:lnTo>
                      <a:pt x="58" y="131"/>
                    </a:lnTo>
                    <a:lnTo>
                      <a:pt x="61" y="130"/>
                    </a:lnTo>
                    <a:lnTo>
                      <a:pt x="63" y="128"/>
                    </a:lnTo>
                    <a:lnTo>
                      <a:pt x="65" y="126"/>
                    </a:lnTo>
                    <a:lnTo>
                      <a:pt x="66" y="126"/>
                    </a:lnTo>
                    <a:lnTo>
                      <a:pt x="67" y="124"/>
                    </a:lnTo>
                    <a:lnTo>
                      <a:pt x="67" y="123"/>
                    </a:lnTo>
                    <a:lnTo>
                      <a:pt x="68" y="122"/>
                    </a:lnTo>
                    <a:lnTo>
                      <a:pt x="68" y="122"/>
                    </a:lnTo>
                    <a:lnTo>
                      <a:pt x="55" y="122"/>
                    </a:lnTo>
                    <a:lnTo>
                      <a:pt x="55" y="134"/>
                    </a:lnTo>
                    <a:lnTo>
                      <a:pt x="55" y="134"/>
                    </a:lnTo>
                    <a:close/>
                    <a:moveTo>
                      <a:pt x="54" y="79"/>
                    </a:moveTo>
                    <a:lnTo>
                      <a:pt x="57" y="79"/>
                    </a:lnTo>
                    <a:lnTo>
                      <a:pt x="57" y="70"/>
                    </a:lnTo>
                    <a:lnTo>
                      <a:pt x="58" y="69"/>
                    </a:lnTo>
                    <a:lnTo>
                      <a:pt x="59" y="69"/>
                    </a:lnTo>
                    <a:lnTo>
                      <a:pt x="60" y="69"/>
                    </a:lnTo>
                    <a:lnTo>
                      <a:pt x="61" y="69"/>
                    </a:lnTo>
                    <a:lnTo>
                      <a:pt x="62" y="70"/>
                    </a:lnTo>
                    <a:lnTo>
                      <a:pt x="63" y="70"/>
                    </a:lnTo>
                    <a:lnTo>
                      <a:pt x="63" y="71"/>
                    </a:lnTo>
                    <a:lnTo>
                      <a:pt x="63" y="72"/>
                    </a:lnTo>
                    <a:lnTo>
                      <a:pt x="63" y="73"/>
                    </a:lnTo>
                    <a:lnTo>
                      <a:pt x="63" y="73"/>
                    </a:lnTo>
                    <a:lnTo>
                      <a:pt x="65" y="74"/>
                    </a:lnTo>
                    <a:lnTo>
                      <a:pt x="66" y="74"/>
                    </a:lnTo>
                    <a:lnTo>
                      <a:pt x="66" y="75"/>
                    </a:lnTo>
                    <a:lnTo>
                      <a:pt x="66" y="76"/>
                    </a:lnTo>
                    <a:lnTo>
                      <a:pt x="66" y="77"/>
                    </a:lnTo>
                    <a:lnTo>
                      <a:pt x="66" y="78"/>
                    </a:lnTo>
                    <a:lnTo>
                      <a:pt x="66" y="78"/>
                    </a:lnTo>
                    <a:lnTo>
                      <a:pt x="66" y="78"/>
                    </a:lnTo>
                    <a:lnTo>
                      <a:pt x="65" y="79"/>
                    </a:lnTo>
                    <a:lnTo>
                      <a:pt x="63" y="81"/>
                    </a:lnTo>
                    <a:lnTo>
                      <a:pt x="62" y="82"/>
                    </a:lnTo>
                    <a:lnTo>
                      <a:pt x="60" y="82"/>
                    </a:lnTo>
                    <a:lnTo>
                      <a:pt x="59" y="82"/>
                    </a:lnTo>
                    <a:lnTo>
                      <a:pt x="56" y="82"/>
                    </a:lnTo>
                    <a:lnTo>
                      <a:pt x="54" y="82"/>
                    </a:lnTo>
                    <a:lnTo>
                      <a:pt x="54" y="79"/>
                    </a:lnTo>
                    <a:lnTo>
                      <a:pt x="54" y="79"/>
                    </a:lnTo>
                    <a:close/>
                    <a:moveTo>
                      <a:pt x="28" y="83"/>
                    </a:moveTo>
                    <a:lnTo>
                      <a:pt x="24" y="83"/>
                    </a:lnTo>
                    <a:lnTo>
                      <a:pt x="22" y="83"/>
                    </a:lnTo>
                    <a:lnTo>
                      <a:pt x="21" y="82"/>
                    </a:lnTo>
                    <a:lnTo>
                      <a:pt x="21" y="82"/>
                    </a:lnTo>
                    <a:lnTo>
                      <a:pt x="19" y="82"/>
                    </a:lnTo>
                    <a:lnTo>
                      <a:pt x="18" y="79"/>
                    </a:lnTo>
                    <a:lnTo>
                      <a:pt x="18" y="77"/>
                    </a:lnTo>
                    <a:lnTo>
                      <a:pt x="17" y="75"/>
                    </a:lnTo>
                    <a:lnTo>
                      <a:pt x="16" y="74"/>
                    </a:lnTo>
                    <a:lnTo>
                      <a:pt x="15" y="73"/>
                    </a:lnTo>
                    <a:lnTo>
                      <a:pt x="15" y="72"/>
                    </a:lnTo>
                    <a:lnTo>
                      <a:pt x="14" y="71"/>
                    </a:lnTo>
                    <a:lnTo>
                      <a:pt x="14" y="70"/>
                    </a:lnTo>
                    <a:lnTo>
                      <a:pt x="13" y="70"/>
                    </a:lnTo>
                    <a:lnTo>
                      <a:pt x="13" y="68"/>
                    </a:lnTo>
                    <a:lnTo>
                      <a:pt x="13" y="66"/>
                    </a:lnTo>
                    <a:lnTo>
                      <a:pt x="14" y="65"/>
                    </a:lnTo>
                    <a:lnTo>
                      <a:pt x="14" y="65"/>
                    </a:lnTo>
                    <a:lnTo>
                      <a:pt x="15" y="65"/>
                    </a:lnTo>
                    <a:lnTo>
                      <a:pt x="15" y="64"/>
                    </a:lnTo>
                    <a:lnTo>
                      <a:pt x="16" y="64"/>
                    </a:lnTo>
                    <a:lnTo>
                      <a:pt x="17" y="65"/>
                    </a:lnTo>
                    <a:lnTo>
                      <a:pt x="17" y="65"/>
                    </a:lnTo>
                    <a:lnTo>
                      <a:pt x="17" y="66"/>
                    </a:lnTo>
                    <a:lnTo>
                      <a:pt x="17" y="67"/>
                    </a:lnTo>
                    <a:lnTo>
                      <a:pt x="19" y="68"/>
                    </a:lnTo>
                    <a:lnTo>
                      <a:pt x="22" y="70"/>
                    </a:lnTo>
                    <a:lnTo>
                      <a:pt x="22" y="70"/>
                    </a:lnTo>
                    <a:lnTo>
                      <a:pt x="24" y="71"/>
                    </a:lnTo>
                    <a:lnTo>
                      <a:pt x="25" y="72"/>
                    </a:lnTo>
                    <a:lnTo>
                      <a:pt x="26" y="74"/>
                    </a:lnTo>
                    <a:lnTo>
                      <a:pt x="26" y="76"/>
                    </a:lnTo>
                    <a:lnTo>
                      <a:pt x="26" y="78"/>
                    </a:lnTo>
                    <a:lnTo>
                      <a:pt x="26" y="79"/>
                    </a:lnTo>
                    <a:lnTo>
                      <a:pt x="26" y="79"/>
                    </a:lnTo>
                    <a:lnTo>
                      <a:pt x="28" y="79"/>
                    </a:lnTo>
                    <a:lnTo>
                      <a:pt x="28" y="83"/>
                    </a:lnTo>
                    <a:lnTo>
                      <a:pt x="28" y="83"/>
                    </a:lnTo>
                    <a:close/>
                    <a:moveTo>
                      <a:pt x="27" y="113"/>
                    </a:moveTo>
                    <a:lnTo>
                      <a:pt x="22" y="113"/>
                    </a:lnTo>
                    <a:lnTo>
                      <a:pt x="22" y="120"/>
                    </a:lnTo>
                    <a:lnTo>
                      <a:pt x="27" y="120"/>
                    </a:lnTo>
                    <a:lnTo>
                      <a:pt x="27" y="113"/>
                    </a:lnTo>
                    <a:lnTo>
                      <a:pt x="27" y="113"/>
                    </a:lnTo>
                    <a:close/>
                    <a:moveTo>
                      <a:pt x="28" y="84"/>
                    </a:moveTo>
                    <a:lnTo>
                      <a:pt x="22" y="84"/>
                    </a:lnTo>
                    <a:lnTo>
                      <a:pt x="22" y="92"/>
                    </a:lnTo>
                    <a:lnTo>
                      <a:pt x="28" y="92"/>
                    </a:lnTo>
                    <a:lnTo>
                      <a:pt x="28" y="84"/>
                    </a:lnTo>
                    <a:lnTo>
                      <a:pt x="28" y="84"/>
                    </a:lnTo>
                    <a:close/>
                    <a:moveTo>
                      <a:pt x="26" y="166"/>
                    </a:moveTo>
                    <a:lnTo>
                      <a:pt x="26" y="166"/>
                    </a:lnTo>
                    <a:lnTo>
                      <a:pt x="24" y="167"/>
                    </a:lnTo>
                    <a:lnTo>
                      <a:pt x="22" y="169"/>
                    </a:lnTo>
                    <a:lnTo>
                      <a:pt x="22" y="170"/>
                    </a:lnTo>
                    <a:lnTo>
                      <a:pt x="21" y="171"/>
                    </a:lnTo>
                    <a:lnTo>
                      <a:pt x="20" y="172"/>
                    </a:lnTo>
                    <a:lnTo>
                      <a:pt x="19" y="176"/>
                    </a:lnTo>
                    <a:lnTo>
                      <a:pt x="19" y="178"/>
                    </a:lnTo>
                    <a:lnTo>
                      <a:pt x="17" y="179"/>
                    </a:lnTo>
                    <a:lnTo>
                      <a:pt x="15" y="180"/>
                    </a:lnTo>
                    <a:lnTo>
                      <a:pt x="14" y="182"/>
                    </a:lnTo>
                    <a:lnTo>
                      <a:pt x="12" y="183"/>
                    </a:lnTo>
                    <a:lnTo>
                      <a:pt x="11" y="186"/>
                    </a:lnTo>
                    <a:lnTo>
                      <a:pt x="10" y="188"/>
                    </a:lnTo>
                    <a:lnTo>
                      <a:pt x="10" y="190"/>
                    </a:lnTo>
                    <a:lnTo>
                      <a:pt x="10" y="193"/>
                    </a:lnTo>
                    <a:lnTo>
                      <a:pt x="10" y="198"/>
                    </a:lnTo>
                    <a:lnTo>
                      <a:pt x="11" y="200"/>
                    </a:lnTo>
                    <a:lnTo>
                      <a:pt x="10" y="202"/>
                    </a:lnTo>
                    <a:lnTo>
                      <a:pt x="8" y="203"/>
                    </a:lnTo>
                    <a:lnTo>
                      <a:pt x="6" y="206"/>
                    </a:lnTo>
                    <a:lnTo>
                      <a:pt x="5" y="209"/>
                    </a:lnTo>
                    <a:lnTo>
                      <a:pt x="4" y="210"/>
                    </a:lnTo>
                    <a:lnTo>
                      <a:pt x="4" y="212"/>
                    </a:lnTo>
                    <a:lnTo>
                      <a:pt x="4" y="214"/>
                    </a:lnTo>
                    <a:lnTo>
                      <a:pt x="4" y="217"/>
                    </a:lnTo>
                    <a:lnTo>
                      <a:pt x="4" y="219"/>
                    </a:lnTo>
                    <a:lnTo>
                      <a:pt x="5" y="221"/>
                    </a:lnTo>
                    <a:lnTo>
                      <a:pt x="6" y="222"/>
                    </a:lnTo>
                    <a:lnTo>
                      <a:pt x="6" y="222"/>
                    </a:lnTo>
                    <a:lnTo>
                      <a:pt x="26" y="222"/>
                    </a:lnTo>
                    <a:lnTo>
                      <a:pt x="26" y="166"/>
                    </a:lnTo>
                    <a:lnTo>
                      <a:pt x="26" y="166"/>
                    </a:lnTo>
                    <a:close/>
                    <a:moveTo>
                      <a:pt x="27" y="226"/>
                    </a:moveTo>
                    <a:lnTo>
                      <a:pt x="0" y="226"/>
                    </a:lnTo>
                    <a:lnTo>
                      <a:pt x="0" y="234"/>
                    </a:lnTo>
                    <a:lnTo>
                      <a:pt x="27" y="234"/>
                    </a:lnTo>
                    <a:lnTo>
                      <a:pt x="27" y="226"/>
                    </a:lnTo>
                    <a:lnTo>
                      <a:pt x="27" y="226"/>
                    </a:lnTo>
                    <a:close/>
                    <a:moveTo>
                      <a:pt x="277" y="118"/>
                    </a:moveTo>
                    <a:lnTo>
                      <a:pt x="277" y="118"/>
                    </a:lnTo>
                    <a:lnTo>
                      <a:pt x="279" y="121"/>
                    </a:lnTo>
                    <a:lnTo>
                      <a:pt x="280" y="122"/>
                    </a:lnTo>
                    <a:lnTo>
                      <a:pt x="281" y="124"/>
                    </a:lnTo>
                    <a:lnTo>
                      <a:pt x="283" y="125"/>
                    </a:lnTo>
                    <a:lnTo>
                      <a:pt x="284" y="126"/>
                    </a:lnTo>
                    <a:lnTo>
                      <a:pt x="287" y="126"/>
                    </a:lnTo>
                    <a:lnTo>
                      <a:pt x="287" y="126"/>
                    </a:lnTo>
                    <a:lnTo>
                      <a:pt x="288" y="127"/>
                    </a:lnTo>
                    <a:lnTo>
                      <a:pt x="288" y="128"/>
                    </a:lnTo>
                    <a:lnTo>
                      <a:pt x="288" y="129"/>
                    </a:lnTo>
                    <a:lnTo>
                      <a:pt x="288" y="130"/>
                    </a:lnTo>
                    <a:lnTo>
                      <a:pt x="289" y="131"/>
                    </a:lnTo>
                    <a:lnTo>
                      <a:pt x="290" y="132"/>
                    </a:lnTo>
                    <a:lnTo>
                      <a:pt x="292" y="133"/>
                    </a:lnTo>
                    <a:lnTo>
                      <a:pt x="293" y="133"/>
                    </a:lnTo>
                    <a:lnTo>
                      <a:pt x="293" y="118"/>
                    </a:lnTo>
                    <a:lnTo>
                      <a:pt x="277" y="118"/>
                    </a:lnTo>
                    <a:lnTo>
                      <a:pt x="277" y="118"/>
                    </a:lnTo>
                    <a:close/>
                    <a:moveTo>
                      <a:pt x="294" y="62"/>
                    </a:moveTo>
                    <a:lnTo>
                      <a:pt x="292" y="62"/>
                    </a:lnTo>
                    <a:lnTo>
                      <a:pt x="289" y="62"/>
                    </a:lnTo>
                    <a:lnTo>
                      <a:pt x="285" y="62"/>
                    </a:lnTo>
                    <a:lnTo>
                      <a:pt x="282" y="61"/>
                    </a:lnTo>
                    <a:lnTo>
                      <a:pt x="280" y="59"/>
                    </a:lnTo>
                    <a:lnTo>
                      <a:pt x="279" y="58"/>
                    </a:lnTo>
                    <a:lnTo>
                      <a:pt x="279" y="58"/>
                    </a:lnTo>
                    <a:lnTo>
                      <a:pt x="278" y="56"/>
                    </a:lnTo>
                    <a:lnTo>
                      <a:pt x="277" y="54"/>
                    </a:lnTo>
                    <a:lnTo>
                      <a:pt x="277" y="54"/>
                    </a:lnTo>
                    <a:lnTo>
                      <a:pt x="277" y="53"/>
                    </a:lnTo>
                    <a:lnTo>
                      <a:pt x="277" y="52"/>
                    </a:lnTo>
                    <a:lnTo>
                      <a:pt x="279" y="49"/>
                    </a:lnTo>
                    <a:lnTo>
                      <a:pt x="281" y="46"/>
                    </a:lnTo>
                    <a:lnTo>
                      <a:pt x="283" y="45"/>
                    </a:lnTo>
                    <a:lnTo>
                      <a:pt x="284" y="45"/>
                    </a:lnTo>
                    <a:lnTo>
                      <a:pt x="286" y="45"/>
                    </a:lnTo>
                    <a:lnTo>
                      <a:pt x="287" y="46"/>
                    </a:lnTo>
                    <a:lnTo>
                      <a:pt x="290" y="49"/>
                    </a:lnTo>
                    <a:lnTo>
                      <a:pt x="292" y="52"/>
                    </a:lnTo>
                    <a:lnTo>
                      <a:pt x="294" y="53"/>
                    </a:lnTo>
                    <a:lnTo>
                      <a:pt x="294" y="54"/>
                    </a:lnTo>
                    <a:lnTo>
                      <a:pt x="294" y="54"/>
                    </a:lnTo>
                    <a:lnTo>
                      <a:pt x="294" y="54"/>
                    </a:lnTo>
                    <a:lnTo>
                      <a:pt x="294" y="54"/>
                    </a:lnTo>
                    <a:lnTo>
                      <a:pt x="294" y="54"/>
                    </a:lnTo>
                    <a:lnTo>
                      <a:pt x="294" y="62"/>
                    </a:lnTo>
                    <a:lnTo>
                      <a:pt x="294" y="62"/>
                    </a:lnTo>
                    <a:close/>
                    <a:moveTo>
                      <a:pt x="298" y="53"/>
                    </a:moveTo>
                    <a:lnTo>
                      <a:pt x="322" y="53"/>
                    </a:lnTo>
                    <a:lnTo>
                      <a:pt x="322" y="233"/>
                    </a:lnTo>
                    <a:lnTo>
                      <a:pt x="298" y="233"/>
                    </a:lnTo>
                    <a:lnTo>
                      <a:pt x="298" y="53"/>
                    </a:lnTo>
                    <a:lnTo>
                      <a:pt x="298" y="53"/>
                    </a:lnTo>
                    <a:close/>
                    <a:moveTo>
                      <a:pt x="295" y="30"/>
                    </a:moveTo>
                    <a:lnTo>
                      <a:pt x="295" y="30"/>
                    </a:lnTo>
                    <a:lnTo>
                      <a:pt x="294" y="30"/>
                    </a:lnTo>
                    <a:lnTo>
                      <a:pt x="294" y="30"/>
                    </a:lnTo>
                    <a:lnTo>
                      <a:pt x="294" y="30"/>
                    </a:lnTo>
                    <a:lnTo>
                      <a:pt x="294" y="48"/>
                    </a:lnTo>
                    <a:lnTo>
                      <a:pt x="294" y="49"/>
                    </a:lnTo>
                    <a:lnTo>
                      <a:pt x="294" y="50"/>
                    </a:lnTo>
                    <a:lnTo>
                      <a:pt x="295" y="50"/>
                    </a:lnTo>
                    <a:lnTo>
                      <a:pt x="295" y="50"/>
                    </a:lnTo>
                    <a:lnTo>
                      <a:pt x="325" y="50"/>
                    </a:lnTo>
                    <a:lnTo>
                      <a:pt x="325" y="50"/>
                    </a:lnTo>
                    <a:lnTo>
                      <a:pt x="326" y="50"/>
                    </a:lnTo>
                    <a:lnTo>
                      <a:pt x="326" y="49"/>
                    </a:lnTo>
                    <a:lnTo>
                      <a:pt x="326" y="48"/>
                    </a:lnTo>
                    <a:lnTo>
                      <a:pt x="326" y="30"/>
                    </a:lnTo>
                    <a:lnTo>
                      <a:pt x="326" y="30"/>
                    </a:lnTo>
                    <a:lnTo>
                      <a:pt x="326" y="30"/>
                    </a:lnTo>
                    <a:lnTo>
                      <a:pt x="325" y="30"/>
                    </a:lnTo>
                    <a:lnTo>
                      <a:pt x="325" y="30"/>
                    </a:lnTo>
                    <a:lnTo>
                      <a:pt x="295" y="30"/>
                    </a:lnTo>
                    <a:lnTo>
                      <a:pt x="295" y="30"/>
                    </a:lnTo>
                    <a:close/>
                    <a:moveTo>
                      <a:pt x="311" y="0"/>
                    </a:moveTo>
                    <a:lnTo>
                      <a:pt x="310" y="0"/>
                    </a:lnTo>
                    <a:lnTo>
                      <a:pt x="310" y="0"/>
                    </a:lnTo>
                    <a:lnTo>
                      <a:pt x="310" y="0"/>
                    </a:lnTo>
                    <a:lnTo>
                      <a:pt x="309" y="0"/>
                    </a:lnTo>
                    <a:lnTo>
                      <a:pt x="308" y="1"/>
                    </a:lnTo>
                    <a:lnTo>
                      <a:pt x="307" y="1"/>
                    </a:lnTo>
                    <a:lnTo>
                      <a:pt x="306" y="2"/>
                    </a:lnTo>
                    <a:lnTo>
                      <a:pt x="305" y="3"/>
                    </a:lnTo>
                    <a:lnTo>
                      <a:pt x="303" y="5"/>
                    </a:lnTo>
                    <a:lnTo>
                      <a:pt x="303" y="7"/>
                    </a:lnTo>
                    <a:lnTo>
                      <a:pt x="302" y="11"/>
                    </a:lnTo>
                    <a:lnTo>
                      <a:pt x="302" y="13"/>
                    </a:lnTo>
                    <a:lnTo>
                      <a:pt x="300" y="14"/>
                    </a:lnTo>
                    <a:lnTo>
                      <a:pt x="299" y="14"/>
                    </a:lnTo>
                    <a:lnTo>
                      <a:pt x="299" y="16"/>
                    </a:lnTo>
                    <a:lnTo>
                      <a:pt x="298" y="17"/>
                    </a:lnTo>
                    <a:lnTo>
                      <a:pt x="297" y="18"/>
                    </a:lnTo>
                    <a:lnTo>
                      <a:pt x="297" y="20"/>
                    </a:lnTo>
                    <a:lnTo>
                      <a:pt x="298" y="22"/>
                    </a:lnTo>
                    <a:lnTo>
                      <a:pt x="299" y="22"/>
                    </a:lnTo>
                    <a:lnTo>
                      <a:pt x="299" y="25"/>
                    </a:lnTo>
                    <a:lnTo>
                      <a:pt x="299" y="26"/>
                    </a:lnTo>
                    <a:lnTo>
                      <a:pt x="299" y="26"/>
                    </a:lnTo>
                    <a:lnTo>
                      <a:pt x="299" y="26"/>
                    </a:lnTo>
                    <a:lnTo>
                      <a:pt x="299" y="27"/>
                    </a:lnTo>
                    <a:lnTo>
                      <a:pt x="300" y="27"/>
                    </a:lnTo>
                    <a:lnTo>
                      <a:pt x="310" y="27"/>
                    </a:lnTo>
                    <a:lnTo>
                      <a:pt x="319" y="27"/>
                    </a:lnTo>
                    <a:lnTo>
                      <a:pt x="320" y="27"/>
                    </a:lnTo>
                    <a:lnTo>
                      <a:pt x="320" y="26"/>
                    </a:lnTo>
                    <a:lnTo>
                      <a:pt x="321" y="26"/>
                    </a:lnTo>
                    <a:lnTo>
                      <a:pt x="321" y="26"/>
                    </a:lnTo>
                    <a:lnTo>
                      <a:pt x="321" y="25"/>
                    </a:lnTo>
                    <a:lnTo>
                      <a:pt x="321" y="22"/>
                    </a:lnTo>
                    <a:lnTo>
                      <a:pt x="322" y="22"/>
                    </a:lnTo>
                    <a:lnTo>
                      <a:pt x="323" y="20"/>
                    </a:lnTo>
                    <a:lnTo>
                      <a:pt x="323" y="18"/>
                    </a:lnTo>
                    <a:lnTo>
                      <a:pt x="322" y="17"/>
                    </a:lnTo>
                    <a:lnTo>
                      <a:pt x="321" y="16"/>
                    </a:lnTo>
                    <a:lnTo>
                      <a:pt x="320" y="14"/>
                    </a:lnTo>
                    <a:lnTo>
                      <a:pt x="319" y="14"/>
                    </a:lnTo>
                    <a:lnTo>
                      <a:pt x="318" y="13"/>
                    </a:lnTo>
                    <a:lnTo>
                      <a:pt x="318" y="11"/>
                    </a:lnTo>
                    <a:lnTo>
                      <a:pt x="317" y="7"/>
                    </a:lnTo>
                    <a:lnTo>
                      <a:pt x="316" y="5"/>
                    </a:lnTo>
                    <a:lnTo>
                      <a:pt x="315" y="3"/>
                    </a:lnTo>
                    <a:lnTo>
                      <a:pt x="314" y="2"/>
                    </a:lnTo>
                    <a:lnTo>
                      <a:pt x="313" y="1"/>
                    </a:lnTo>
                    <a:lnTo>
                      <a:pt x="312" y="1"/>
                    </a:lnTo>
                    <a:lnTo>
                      <a:pt x="311" y="0"/>
                    </a:lnTo>
                    <a:lnTo>
                      <a:pt x="311" y="0"/>
                    </a:lnTo>
                    <a:close/>
                    <a:moveTo>
                      <a:pt x="327" y="52"/>
                    </a:moveTo>
                    <a:lnTo>
                      <a:pt x="327" y="62"/>
                    </a:lnTo>
                    <a:lnTo>
                      <a:pt x="333" y="62"/>
                    </a:lnTo>
                    <a:lnTo>
                      <a:pt x="335" y="62"/>
                    </a:lnTo>
                    <a:lnTo>
                      <a:pt x="336" y="61"/>
                    </a:lnTo>
                    <a:lnTo>
                      <a:pt x="337" y="59"/>
                    </a:lnTo>
                    <a:lnTo>
                      <a:pt x="338" y="58"/>
                    </a:lnTo>
                    <a:lnTo>
                      <a:pt x="339" y="55"/>
                    </a:lnTo>
                    <a:lnTo>
                      <a:pt x="339" y="54"/>
                    </a:lnTo>
                    <a:lnTo>
                      <a:pt x="340" y="53"/>
                    </a:lnTo>
                    <a:lnTo>
                      <a:pt x="342" y="51"/>
                    </a:lnTo>
                    <a:lnTo>
                      <a:pt x="343" y="50"/>
                    </a:lnTo>
                    <a:lnTo>
                      <a:pt x="345" y="47"/>
                    </a:lnTo>
                    <a:lnTo>
                      <a:pt x="345" y="46"/>
                    </a:lnTo>
                    <a:lnTo>
                      <a:pt x="345" y="46"/>
                    </a:lnTo>
                    <a:lnTo>
                      <a:pt x="345" y="45"/>
                    </a:lnTo>
                    <a:lnTo>
                      <a:pt x="344" y="44"/>
                    </a:lnTo>
                    <a:lnTo>
                      <a:pt x="343" y="42"/>
                    </a:lnTo>
                    <a:lnTo>
                      <a:pt x="342" y="42"/>
                    </a:lnTo>
                    <a:lnTo>
                      <a:pt x="341" y="42"/>
                    </a:lnTo>
                    <a:lnTo>
                      <a:pt x="340" y="42"/>
                    </a:lnTo>
                    <a:lnTo>
                      <a:pt x="339" y="42"/>
                    </a:lnTo>
                    <a:lnTo>
                      <a:pt x="339" y="42"/>
                    </a:lnTo>
                    <a:lnTo>
                      <a:pt x="339" y="42"/>
                    </a:lnTo>
                    <a:lnTo>
                      <a:pt x="339" y="42"/>
                    </a:lnTo>
                    <a:lnTo>
                      <a:pt x="339" y="42"/>
                    </a:lnTo>
                    <a:lnTo>
                      <a:pt x="339" y="42"/>
                    </a:lnTo>
                    <a:lnTo>
                      <a:pt x="339" y="43"/>
                    </a:lnTo>
                    <a:lnTo>
                      <a:pt x="340" y="44"/>
                    </a:lnTo>
                    <a:lnTo>
                      <a:pt x="339" y="45"/>
                    </a:lnTo>
                    <a:lnTo>
                      <a:pt x="339" y="46"/>
                    </a:lnTo>
                    <a:lnTo>
                      <a:pt x="338" y="46"/>
                    </a:lnTo>
                    <a:lnTo>
                      <a:pt x="337" y="46"/>
                    </a:lnTo>
                    <a:lnTo>
                      <a:pt x="335" y="47"/>
                    </a:lnTo>
                    <a:lnTo>
                      <a:pt x="332" y="48"/>
                    </a:lnTo>
                    <a:lnTo>
                      <a:pt x="331" y="50"/>
                    </a:lnTo>
                    <a:lnTo>
                      <a:pt x="330" y="51"/>
                    </a:lnTo>
                    <a:lnTo>
                      <a:pt x="328" y="52"/>
                    </a:lnTo>
                    <a:lnTo>
                      <a:pt x="327" y="52"/>
                    </a:lnTo>
                    <a:lnTo>
                      <a:pt x="327" y="52"/>
                    </a:lnTo>
                    <a:close/>
                    <a:moveTo>
                      <a:pt x="326" y="65"/>
                    </a:moveTo>
                    <a:lnTo>
                      <a:pt x="333" y="65"/>
                    </a:lnTo>
                    <a:lnTo>
                      <a:pt x="333" y="74"/>
                    </a:lnTo>
                    <a:lnTo>
                      <a:pt x="326" y="74"/>
                    </a:lnTo>
                    <a:lnTo>
                      <a:pt x="326" y="65"/>
                    </a:lnTo>
                    <a:lnTo>
                      <a:pt x="326" y="65"/>
                    </a:lnTo>
                    <a:close/>
                    <a:moveTo>
                      <a:pt x="326" y="76"/>
                    </a:moveTo>
                    <a:lnTo>
                      <a:pt x="375" y="76"/>
                    </a:lnTo>
                    <a:lnTo>
                      <a:pt x="375" y="83"/>
                    </a:lnTo>
                    <a:lnTo>
                      <a:pt x="326" y="83"/>
                    </a:lnTo>
                    <a:lnTo>
                      <a:pt x="326" y="76"/>
                    </a:lnTo>
                    <a:lnTo>
                      <a:pt x="326" y="76"/>
                    </a:lnTo>
                    <a:close/>
                    <a:moveTo>
                      <a:pt x="326" y="86"/>
                    </a:moveTo>
                    <a:lnTo>
                      <a:pt x="375" y="86"/>
                    </a:lnTo>
                    <a:lnTo>
                      <a:pt x="375" y="107"/>
                    </a:lnTo>
                    <a:lnTo>
                      <a:pt x="326" y="107"/>
                    </a:lnTo>
                    <a:lnTo>
                      <a:pt x="326" y="86"/>
                    </a:lnTo>
                    <a:lnTo>
                      <a:pt x="326" y="86"/>
                    </a:lnTo>
                    <a:close/>
                    <a:moveTo>
                      <a:pt x="326" y="110"/>
                    </a:moveTo>
                    <a:lnTo>
                      <a:pt x="375" y="110"/>
                    </a:lnTo>
                    <a:lnTo>
                      <a:pt x="375" y="117"/>
                    </a:lnTo>
                    <a:lnTo>
                      <a:pt x="326" y="117"/>
                    </a:lnTo>
                    <a:lnTo>
                      <a:pt x="326" y="110"/>
                    </a:lnTo>
                    <a:lnTo>
                      <a:pt x="326" y="110"/>
                    </a:lnTo>
                    <a:close/>
                    <a:moveTo>
                      <a:pt x="361" y="121"/>
                    </a:moveTo>
                    <a:lnTo>
                      <a:pt x="361" y="121"/>
                    </a:lnTo>
                    <a:lnTo>
                      <a:pt x="361" y="122"/>
                    </a:lnTo>
                    <a:lnTo>
                      <a:pt x="362" y="122"/>
                    </a:lnTo>
                    <a:lnTo>
                      <a:pt x="363" y="124"/>
                    </a:lnTo>
                    <a:lnTo>
                      <a:pt x="364" y="126"/>
                    </a:lnTo>
                    <a:lnTo>
                      <a:pt x="366" y="126"/>
                    </a:lnTo>
                    <a:lnTo>
                      <a:pt x="367" y="128"/>
                    </a:lnTo>
                    <a:lnTo>
                      <a:pt x="369" y="128"/>
                    </a:lnTo>
                    <a:lnTo>
                      <a:pt x="371" y="129"/>
                    </a:lnTo>
                    <a:lnTo>
                      <a:pt x="371" y="130"/>
                    </a:lnTo>
                    <a:lnTo>
                      <a:pt x="372" y="132"/>
                    </a:lnTo>
                    <a:lnTo>
                      <a:pt x="373" y="134"/>
                    </a:lnTo>
                    <a:lnTo>
                      <a:pt x="374" y="134"/>
                    </a:lnTo>
                    <a:lnTo>
                      <a:pt x="375" y="134"/>
                    </a:lnTo>
                    <a:lnTo>
                      <a:pt x="375" y="134"/>
                    </a:lnTo>
                    <a:lnTo>
                      <a:pt x="375" y="134"/>
                    </a:lnTo>
                    <a:lnTo>
                      <a:pt x="375" y="121"/>
                    </a:lnTo>
                    <a:lnTo>
                      <a:pt x="361" y="121"/>
                    </a:lnTo>
                    <a:lnTo>
                      <a:pt x="361" y="121"/>
                    </a:lnTo>
                    <a:close/>
                    <a:moveTo>
                      <a:pt x="379" y="73"/>
                    </a:moveTo>
                    <a:lnTo>
                      <a:pt x="401" y="73"/>
                    </a:lnTo>
                    <a:lnTo>
                      <a:pt x="401" y="233"/>
                    </a:lnTo>
                    <a:lnTo>
                      <a:pt x="379" y="233"/>
                    </a:lnTo>
                    <a:lnTo>
                      <a:pt x="379" y="73"/>
                    </a:lnTo>
                    <a:lnTo>
                      <a:pt x="379" y="73"/>
                    </a:lnTo>
                    <a:close/>
                    <a:moveTo>
                      <a:pt x="377" y="50"/>
                    </a:moveTo>
                    <a:lnTo>
                      <a:pt x="404" y="50"/>
                    </a:lnTo>
                    <a:lnTo>
                      <a:pt x="404" y="50"/>
                    </a:lnTo>
                    <a:lnTo>
                      <a:pt x="404" y="50"/>
                    </a:lnTo>
                    <a:lnTo>
                      <a:pt x="405" y="51"/>
                    </a:lnTo>
                    <a:lnTo>
                      <a:pt x="405" y="51"/>
                    </a:lnTo>
                    <a:lnTo>
                      <a:pt x="405" y="67"/>
                    </a:lnTo>
                    <a:lnTo>
                      <a:pt x="405" y="68"/>
                    </a:lnTo>
                    <a:lnTo>
                      <a:pt x="404" y="68"/>
                    </a:lnTo>
                    <a:lnTo>
                      <a:pt x="404" y="68"/>
                    </a:lnTo>
                    <a:lnTo>
                      <a:pt x="404" y="69"/>
                    </a:lnTo>
                    <a:lnTo>
                      <a:pt x="377" y="69"/>
                    </a:lnTo>
                    <a:lnTo>
                      <a:pt x="377" y="68"/>
                    </a:lnTo>
                    <a:lnTo>
                      <a:pt x="376" y="68"/>
                    </a:lnTo>
                    <a:lnTo>
                      <a:pt x="376" y="68"/>
                    </a:lnTo>
                    <a:lnTo>
                      <a:pt x="376" y="67"/>
                    </a:lnTo>
                    <a:lnTo>
                      <a:pt x="376" y="51"/>
                    </a:lnTo>
                    <a:lnTo>
                      <a:pt x="376" y="51"/>
                    </a:lnTo>
                    <a:lnTo>
                      <a:pt x="376" y="50"/>
                    </a:lnTo>
                    <a:lnTo>
                      <a:pt x="377" y="50"/>
                    </a:lnTo>
                    <a:lnTo>
                      <a:pt x="377" y="50"/>
                    </a:lnTo>
                    <a:lnTo>
                      <a:pt x="377" y="50"/>
                    </a:lnTo>
                    <a:close/>
                    <a:moveTo>
                      <a:pt x="449" y="79"/>
                    </a:moveTo>
                    <a:lnTo>
                      <a:pt x="471" y="79"/>
                    </a:lnTo>
                    <a:lnTo>
                      <a:pt x="471" y="232"/>
                    </a:lnTo>
                    <a:lnTo>
                      <a:pt x="450" y="232"/>
                    </a:lnTo>
                    <a:lnTo>
                      <a:pt x="450" y="88"/>
                    </a:lnTo>
                    <a:lnTo>
                      <a:pt x="449" y="88"/>
                    </a:lnTo>
                    <a:lnTo>
                      <a:pt x="449" y="79"/>
                    </a:lnTo>
                    <a:lnTo>
                      <a:pt x="449" y="79"/>
                    </a:lnTo>
                    <a:close/>
                    <a:moveTo>
                      <a:pt x="447" y="63"/>
                    </a:moveTo>
                    <a:lnTo>
                      <a:pt x="471" y="63"/>
                    </a:lnTo>
                    <a:lnTo>
                      <a:pt x="472" y="63"/>
                    </a:lnTo>
                    <a:lnTo>
                      <a:pt x="473" y="64"/>
                    </a:lnTo>
                    <a:lnTo>
                      <a:pt x="473" y="76"/>
                    </a:lnTo>
                    <a:lnTo>
                      <a:pt x="472" y="77"/>
                    </a:lnTo>
                    <a:lnTo>
                      <a:pt x="471" y="78"/>
                    </a:lnTo>
                    <a:lnTo>
                      <a:pt x="447" y="78"/>
                    </a:lnTo>
                    <a:lnTo>
                      <a:pt x="447" y="77"/>
                    </a:lnTo>
                    <a:lnTo>
                      <a:pt x="447" y="76"/>
                    </a:lnTo>
                    <a:lnTo>
                      <a:pt x="447" y="64"/>
                    </a:lnTo>
                    <a:lnTo>
                      <a:pt x="447" y="63"/>
                    </a:lnTo>
                    <a:lnTo>
                      <a:pt x="447" y="63"/>
                    </a:lnTo>
                    <a:lnTo>
                      <a:pt x="447" y="63"/>
                    </a:lnTo>
                    <a:close/>
                    <a:moveTo>
                      <a:pt x="459" y="39"/>
                    </a:moveTo>
                    <a:lnTo>
                      <a:pt x="459" y="39"/>
                    </a:lnTo>
                    <a:lnTo>
                      <a:pt x="458" y="39"/>
                    </a:lnTo>
                    <a:lnTo>
                      <a:pt x="456" y="40"/>
                    </a:lnTo>
                    <a:lnTo>
                      <a:pt x="455" y="42"/>
                    </a:lnTo>
                    <a:lnTo>
                      <a:pt x="455" y="42"/>
                    </a:lnTo>
                    <a:lnTo>
                      <a:pt x="454" y="45"/>
                    </a:lnTo>
                    <a:lnTo>
                      <a:pt x="453" y="47"/>
                    </a:lnTo>
                    <a:lnTo>
                      <a:pt x="453" y="49"/>
                    </a:lnTo>
                    <a:lnTo>
                      <a:pt x="451" y="50"/>
                    </a:lnTo>
                    <a:lnTo>
                      <a:pt x="451" y="50"/>
                    </a:lnTo>
                    <a:lnTo>
                      <a:pt x="451" y="51"/>
                    </a:lnTo>
                    <a:lnTo>
                      <a:pt x="450" y="52"/>
                    </a:lnTo>
                    <a:lnTo>
                      <a:pt x="450" y="53"/>
                    </a:lnTo>
                    <a:lnTo>
                      <a:pt x="450" y="54"/>
                    </a:lnTo>
                    <a:lnTo>
                      <a:pt x="450" y="55"/>
                    </a:lnTo>
                    <a:lnTo>
                      <a:pt x="451" y="56"/>
                    </a:lnTo>
                    <a:lnTo>
                      <a:pt x="451" y="57"/>
                    </a:lnTo>
                    <a:lnTo>
                      <a:pt x="451" y="58"/>
                    </a:lnTo>
                    <a:lnTo>
                      <a:pt x="452" y="58"/>
                    </a:lnTo>
                    <a:lnTo>
                      <a:pt x="451" y="58"/>
                    </a:lnTo>
                    <a:lnTo>
                      <a:pt x="451" y="59"/>
                    </a:lnTo>
                    <a:lnTo>
                      <a:pt x="451" y="59"/>
                    </a:lnTo>
                    <a:lnTo>
                      <a:pt x="451" y="61"/>
                    </a:lnTo>
                    <a:lnTo>
                      <a:pt x="451" y="61"/>
                    </a:lnTo>
                    <a:lnTo>
                      <a:pt x="459" y="61"/>
                    </a:lnTo>
                    <a:lnTo>
                      <a:pt x="459" y="61"/>
                    </a:lnTo>
                    <a:lnTo>
                      <a:pt x="459" y="61"/>
                    </a:lnTo>
                    <a:lnTo>
                      <a:pt x="467" y="61"/>
                    </a:lnTo>
                    <a:lnTo>
                      <a:pt x="467" y="61"/>
                    </a:lnTo>
                    <a:lnTo>
                      <a:pt x="467" y="59"/>
                    </a:lnTo>
                    <a:lnTo>
                      <a:pt x="467" y="59"/>
                    </a:lnTo>
                    <a:lnTo>
                      <a:pt x="467" y="58"/>
                    </a:lnTo>
                    <a:lnTo>
                      <a:pt x="467" y="58"/>
                    </a:lnTo>
                    <a:lnTo>
                      <a:pt x="467" y="58"/>
                    </a:lnTo>
                    <a:lnTo>
                      <a:pt x="467" y="57"/>
                    </a:lnTo>
                    <a:lnTo>
                      <a:pt x="467" y="56"/>
                    </a:lnTo>
                    <a:lnTo>
                      <a:pt x="469" y="55"/>
                    </a:lnTo>
                    <a:lnTo>
                      <a:pt x="469" y="54"/>
                    </a:lnTo>
                    <a:lnTo>
                      <a:pt x="469" y="53"/>
                    </a:lnTo>
                    <a:lnTo>
                      <a:pt x="469" y="52"/>
                    </a:lnTo>
                    <a:lnTo>
                      <a:pt x="468" y="51"/>
                    </a:lnTo>
                    <a:lnTo>
                      <a:pt x="467" y="50"/>
                    </a:lnTo>
                    <a:lnTo>
                      <a:pt x="467" y="50"/>
                    </a:lnTo>
                    <a:lnTo>
                      <a:pt x="466" y="49"/>
                    </a:lnTo>
                    <a:lnTo>
                      <a:pt x="466" y="47"/>
                    </a:lnTo>
                    <a:lnTo>
                      <a:pt x="465" y="45"/>
                    </a:lnTo>
                    <a:lnTo>
                      <a:pt x="464" y="42"/>
                    </a:lnTo>
                    <a:lnTo>
                      <a:pt x="463" y="42"/>
                    </a:lnTo>
                    <a:lnTo>
                      <a:pt x="463" y="40"/>
                    </a:lnTo>
                    <a:lnTo>
                      <a:pt x="461" y="39"/>
                    </a:lnTo>
                    <a:lnTo>
                      <a:pt x="460" y="39"/>
                    </a:lnTo>
                    <a:lnTo>
                      <a:pt x="459" y="39"/>
                    </a:lnTo>
                    <a:lnTo>
                      <a:pt x="459" y="39"/>
                    </a:lnTo>
                    <a:lnTo>
                      <a:pt x="459" y="39"/>
                    </a:lnTo>
                    <a:lnTo>
                      <a:pt x="459" y="39"/>
                    </a:lnTo>
                    <a:close/>
                    <a:moveTo>
                      <a:pt x="405" y="74"/>
                    </a:moveTo>
                    <a:lnTo>
                      <a:pt x="409" y="74"/>
                    </a:lnTo>
                    <a:lnTo>
                      <a:pt x="411" y="74"/>
                    </a:lnTo>
                    <a:lnTo>
                      <a:pt x="411" y="74"/>
                    </a:lnTo>
                    <a:lnTo>
                      <a:pt x="412" y="74"/>
                    </a:lnTo>
                    <a:lnTo>
                      <a:pt x="414" y="73"/>
                    </a:lnTo>
                    <a:lnTo>
                      <a:pt x="415" y="71"/>
                    </a:lnTo>
                    <a:lnTo>
                      <a:pt x="415" y="69"/>
                    </a:lnTo>
                    <a:lnTo>
                      <a:pt x="418" y="65"/>
                    </a:lnTo>
                    <a:lnTo>
                      <a:pt x="420" y="61"/>
                    </a:lnTo>
                    <a:lnTo>
                      <a:pt x="420" y="59"/>
                    </a:lnTo>
                    <a:lnTo>
                      <a:pt x="419" y="59"/>
                    </a:lnTo>
                    <a:lnTo>
                      <a:pt x="419" y="58"/>
                    </a:lnTo>
                    <a:lnTo>
                      <a:pt x="419" y="58"/>
                    </a:lnTo>
                    <a:lnTo>
                      <a:pt x="418" y="57"/>
                    </a:lnTo>
                    <a:lnTo>
                      <a:pt x="417" y="57"/>
                    </a:lnTo>
                    <a:lnTo>
                      <a:pt x="415" y="56"/>
                    </a:lnTo>
                    <a:lnTo>
                      <a:pt x="415" y="56"/>
                    </a:lnTo>
                    <a:lnTo>
                      <a:pt x="415" y="57"/>
                    </a:lnTo>
                    <a:lnTo>
                      <a:pt x="414" y="57"/>
                    </a:lnTo>
                    <a:lnTo>
                      <a:pt x="415" y="58"/>
                    </a:lnTo>
                    <a:lnTo>
                      <a:pt x="415" y="59"/>
                    </a:lnTo>
                    <a:lnTo>
                      <a:pt x="411" y="62"/>
                    </a:lnTo>
                    <a:lnTo>
                      <a:pt x="407" y="65"/>
                    </a:lnTo>
                    <a:lnTo>
                      <a:pt x="407" y="67"/>
                    </a:lnTo>
                    <a:lnTo>
                      <a:pt x="407" y="70"/>
                    </a:lnTo>
                    <a:lnTo>
                      <a:pt x="407" y="71"/>
                    </a:lnTo>
                    <a:lnTo>
                      <a:pt x="407" y="71"/>
                    </a:lnTo>
                    <a:lnTo>
                      <a:pt x="405" y="71"/>
                    </a:lnTo>
                    <a:lnTo>
                      <a:pt x="405" y="74"/>
                    </a:lnTo>
                    <a:lnTo>
                      <a:pt x="405" y="74"/>
                    </a:lnTo>
                    <a:close/>
                    <a:moveTo>
                      <a:pt x="405" y="76"/>
                    </a:moveTo>
                    <a:lnTo>
                      <a:pt x="410" y="76"/>
                    </a:lnTo>
                    <a:lnTo>
                      <a:pt x="410" y="83"/>
                    </a:lnTo>
                    <a:lnTo>
                      <a:pt x="405" y="83"/>
                    </a:lnTo>
                    <a:lnTo>
                      <a:pt x="405" y="76"/>
                    </a:lnTo>
                    <a:lnTo>
                      <a:pt x="405" y="76"/>
                    </a:lnTo>
                    <a:close/>
                    <a:moveTo>
                      <a:pt x="405" y="84"/>
                    </a:moveTo>
                    <a:lnTo>
                      <a:pt x="447" y="84"/>
                    </a:lnTo>
                    <a:lnTo>
                      <a:pt x="447" y="92"/>
                    </a:lnTo>
                    <a:lnTo>
                      <a:pt x="405" y="92"/>
                    </a:lnTo>
                    <a:lnTo>
                      <a:pt x="405" y="84"/>
                    </a:lnTo>
                    <a:lnTo>
                      <a:pt x="405" y="84"/>
                    </a:lnTo>
                    <a:close/>
                    <a:moveTo>
                      <a:pt x="339" y="121"/>
                    </a:moveTo>
                    <a:lnTo>
                      <a:pt x="340" y="121"/>
                    </a:lnTo>
                    <a:lnTo>
                      <a:pt x="340" y="122"/>
                    </a:lnTo>
                    <a:lnTo>
                      <a:pt x="339" y="122"/>
                    </a:lnTo>
                    <a:lnTo>
                      <a:pt x="338" y="124"/>
                    </a:lnTo>
                    <a:lnTo>
                      <a:pt x="337" y="126"/>
                    </a:lnTo>
                    <a:lnTo>
                      <a:pt x="335" y="126"/>
                    </a:lnTo>
                    <a:lnTo>
                      <a:pt x="334" y="128"/>
                    </a:lnTo>
                    <a:lnTo>
                      <a:pt x="332" y="128"/>
                    </a:lnTo>
                    <a:lnTo>
                      <a:pt x="331" y="129"/>
                    </a:lnTo>
                    <a:lnTo>
                      <a:pt x="330" y="130"/>
                    </a:lnTo>
                    <a:lnTo>
                      <a:pt x="329" y="132"/>
                    </a:lnTo>
                    <a:lnTo>
                      <a:pt x="328" y="134"/>
                    </a:lnTo>
                    <a:lnTo>
                      <a:pt x="327" y="134"/>
                    </a:lnTo>
                    <a:lnTo>
                      <a:pt x="327" y="134"/>
                    </a:lnTo>
                    <a:lnTo>
                      <a:pt x="326" y="134"/>
                    </a:lnTo>
                    <a:lnTo>
                      <a:pt x="326" y="134"/>
                    </a:lnTo>
                    <a:lnTo>
                      <a:pt x="326" y="121"/>
                    </a:lnTo>
                    <a:lnTo>
                      <a:pt x="339" y="121"/>
                    </a:lnTo>
                    <a:lnTo>
                      <a:pt x="339" y="121"/>
                    </a:lnTo>
                    <a:close/>
                    <a:moveTo>
                      <a:pt x="391" y="25"/>
                    </a:moveTo>
                    <a:lnTo>
                      <a:pt x="391" y="25"/>
                    </a:lnTo>
                    <a:lnTo>
                      <a:pt x="391" y="25"/>
                    </a:lnTo>
                    <a:lnTo>
                      <a:pt x="391" y="24"/>
                    </a:lnTo>
                    <a:lnTo>
                      <a:pt x="391" y="24"/>
                    </a:lnTo>
                    <a:lnTo>
                      <a:pt x="390" y="24"/>
                    </a:lnTo>
                    <a:lnTo>
                      <a:pt x="390" y="24"/>
                    </a:lnTo>
                    <a:lnTo>
                      <a:pt x="389" y="25"/>
                    </a:lnTo>
                    <a:lnTo>
                      <a:pt x="388" y="25"/>
                    </a:lnTo>
                    <a:lnTo>
                      <a:pt x="387" y="26"/>
                    </a:lnTo>
                    <a:lnTo>
                      <a:pt x="387" y="27"/>
                    </a:lnTo>
                    <a:lnTo>
                      <a:pt x="385" y="29"/>
                    </a:lnTo>
                    <a:lnTo>
                      <a:pt x="384" y="31"/>
                    </a:lnTo>
                    <a:lnTo>
                      <a:pt x="384" y="34"/>
                    </a:lnTo>
                    <a:lnTo>
                      <a:pt x="384" y="35"/>
                    </a:lnTo>
                    <a:lnTo>
                      <a:pt x="383" y="36"/>
                    </a:lnTo>
                    <a:lnTo>
                      <a:pt x="382" y="37"/>
                    </a:lnTo>
                    <a:lnTo>
                      <a:pt x="380" y="38"/>
                    </a:lnTo>
                    <a:lnTo>
                      <a:pt x="380" y="40"/>
                    </a:lnTo>
                    <a:lnTo>
                      <a:pt x="379" y="42"/>
                    </a:lnTo>
                    <a:lnTo>
                      <a:pt x="379" y="42"/>
                    </a:lnTo>
                    <a:lnTo>
                      <a:pt x="379" y="44"/>
                    </a:lnTo>
                    <a:lnTo>
                      <a:pt x="380" y="45"/>
                    </a:lnTo>
                    <a:lnTo>
                      <a:pt x="381" y="46"/>
                    </a:lnTo>
                    <a:lnTo>
                      <a:pt x="381" y="47"/>
                    </a:lnTo>
                    <a:lnTo>
                      <a:pt x="382" y="47"/>
                    </a:lnTo>
                    <a:lnTo>
                      <a:pt x="382" y="48"/>
                    </a:lnTo>
                    <a:lnTo>
                      <a:pt x="382" y="48"/>
                    </a:lnTo>
                    <a:lnTo>
                      <a:pt x="383" y="48"/>
                    </a:lnTo>
                    <a:lnTo>
                      <a:pt x="390" y="48"/>
                    </a:lnTo>
                    <a:lnTo>
                      <a:pt x="390" y="48"/>
                    </a:lnTo>
                    <a:lnTo>
                      <a:pt x="391" y="48"/>
                    </a:lnTo>
                    <a:lnTo>
                      <a:pt x="398" y="48"/>
                    </a:lnTo>
                    <a:lnTo>
                      <a:pt x="399" y="48"/>
                    </a:lnTo>
                    <a:lnTo>
                      <a:pt x="399" y="48"/>
                    </a:lnTo>
                    <a:lnTo>
                      <a:pt x="399" y="48"/>
                    </a:lnTo>
                    <a:lnTo>
                      <a:pt x="399" y="47"/>
                    </a:lnTo>
                    <a:lnTo>
                      <a:pt x="399" y="46"/>
                    </a:lnTo>
                    <a:lnTo>
                      <a:pt x="401" y="46"/>
                    </a:lnTo>
                    <a:lnTo>
                      <a:pt x="401" y="44"/>
                    </a:lnTo>
                    <a:lnTo>
                      <a:pt x="402" y="43"/>
                    </a:lnTo>
                    <a:lnTo>
                      <a:pt x="401" y="42"/>
                    </a:lnTo>
                    <a:lnTo>
                      <a:pt x="401" y="40"/>
                    </a:lnTo>
                    <a:lnTo>
                      <a:pt x="400" y="38"/>
                    </a:lnTo>
                    <a:lnTo>
                      <a:pt x="399" y="38"/>
                    </a:lnTo>
                    <a:lnTo>
                      <a:pt x="398" y="37"/>
                    </a:lnTo>
                    <a:lnTo>
                      <a:pt x="397" y="35"/>
                    </a:lnTo>
                    <a:lnTo>
                      <a:pt x="397" y="34"/>
                    </a:lnTo>
                    <a:lnTo>
                      <a:pt x="396" y="31"/>
                    </a:lnTo>
                    <a:lnTo>
                      <a:pt x="395" y="30"/>
                    </a:lnTo>
                    <a:lnTo>
                      <a:pt x="395" y="27"/>
                    </a:lnTo>
                    <a:lnTo>
                      <a:pt x="394" y="26"/>
                    </a:lnTo>
                    <a:lnTo>
                      <a:pt x="393" y="26"/>
                    </a:lnTo>
                    <a:lnTo>
                      <a:pt x="392" y="25"/>
                    </a:lnTo>
                    <a:lnTo>
                      <a:pt x="391" y="25"/>
                    </a:lnTo>
                    <a:lnTo>
                      <a:pt x="391" y="25"/>
                    </a:lnTo>
                    <a:close/>
                    <a:moveTo>
                      <a:pt x="375" y="74"/>
                    </a:moveTo>
                    <a:lnTo>
                      <a:pt x="371" y="74"/>
                    </a:lnTo>
                    <a:lnTo>
                      <a:pt x="370" y="74"/>
                    </a:lnTo>
                    <a:lnTo>
                      <a:pt x="369" y="74"/>
                    </a:lnTo>
                    <a:lnTo>
                      <a:pt x="368" y="74"/>
                    </a:lnTo>
                    <a:lnTo>
                      <a:pt x="367" y="73"/>
                    </a:lnTo>
                    <a:lnTo>
                      <a:pt x="366" y="71"/>
                    </a:lnTo>
                    <a:lnTo>
                      <a:pt x="366" y="69"/>
                    </a:lnTo>
                    <a:lnTo>
                      <a:pt x="363" y="65"/>
                    </a:lnTo>
                    <a:lnTo>
                      <a:pt x="360" y="61"/>
                    </a:lnTo>
                    <a:lnTo>
                      <a:pt x="360" y="59"/>
                    </a:lnTo>
                    <a:lnTo>
                      <a:pt x="361" y="59"/>
                    </a:lnTo>
                    <a:lnTo>
                      <a:pt x="362" y="58"/>
                    </a:lnTo>
                    <a:lnTo>
                      <a:pt x="362" y="58"/>
                    </a:lnTo>
                    <a:lnTo>
                      <a:pt x="363" y="57"/>
                    </a:lnTo>
                    <a:lnTo>
                      <a:pt x="364" y="57"/>
                    </a:lnTo>
                    <a:lnTo>
                      <a:pt x="365" y="56"/>
                    </a:lnTo>
                    <a:lnTo>
                      <a:pt x="366" y="56"/>
                    </a:lnTo>
                    <a:lnTo>
                      <a:pt x="366" y="57"/>
                    </a:lnTo>
                    <a:lnTo>
                      <a:pt x="366" y="57"/>
                    </a:lnTo>
                    <a:lnTo>
                      <a:pt x="366" y="58"/>
                    </a:lnTo>
                    <a:lnTo>
                      <a:pt x="366" y="59"/>
                    </a:lnTo>
                    <a:lnTo>
                      <a:pt x="369" y="62"/>
                    </a:lnTo>
                    <a:lnTo>
                      <a:pt x="373" y="65"/>
                    </a:lnTo>
                    <a:lnTo>
                      <a:pt x="374" y="67"/>
                    </a:lnTo>
                    <a:lnTo>
                      <a:pt x="374" y="70"/>
                    </a:lnTo>
                    <a:lnTo>
                      <a:pt x="375" y="71"/>
                    </a:lnTo>
                    <a:lnTo>
                      <a:pt x="375" y="71"/>
                    </a:lnTo>
                    <a:lnTo>
                      <a:pt x="375" y="71"/>
                    </a:lnTo>
                    <a:lnTo>
                      <a:pt x="375" y="74"/>
                    </a:lnTo>
                    <a:lnTo>
                      <a:pt x="375" y="74"/>
                    </a:lnTo>
                    <a:close/>
                    <a:moveTo>
                      <a:pt x="405" y="94"/>
                    </a:moveTo>
                    <a:lnTo>
                      <a:pt x="447" y="94"/>
                    </a:lnTo>
                    <a:lnTo>
                      <a:pt x="447" y="110"/>
                    </a:lnTo>
                    <a:lnTo>
                      <a:pt x="405" y="110"/>
                    </a:lnTo>
                    <a:lnTo>
                      <a:pt x="405" y="94"/>
                    </a:lnTo>
                    <a:lnTo>
                      <a:pt x="405" y="94"/>
                    </a:lnTo>
                    <a:close/>
                    <a:moveTo>
                      <a:pt x="405" y="113"/>
                    </a:moveTo>
                    <a:lnTo>
                      <a:pt x="447" y="113"/>
                    </a:lnTo>
                    <a:lnTo>
                      <a:pt x="447" y="120"/>
                    </a:lnTo>
                    <a:lnTo>
                      <a:pt x="405" y="120"/>
                    </a:lnTo>
                    <a:lnTo>
                      <a:pt x="405" y="113"/>
                    </a:lnTo>
                    <a:lnTo>
                      <a:pt x="405" y="113"/>
                    </a:lnTo>
                    <a:close/>
                    <a:moveTo>
                      <a:pt x="405" y="134"/>
                    </a:moveTo>
                    <a:lnTo>
                      <a:pt x="407" y="133"/>
                    </a:lnTo>
                    <a:lnTo>
                      <a:pt x="409" y="131"/>
                    </a:lnTo>
                    <a:lnTo>
                      <a:pt x="411" y="130"/>
                    </a:lnTo>
                    <a:lnTo>
                      <a:pt x="414" y="128"/>
                    </a:lnTo>
                    <a:lnTo>
                      <a:pt x="415" y="126"/>
                    </a:lnTo>
                    <a:lnTo>
                      <a:pt x="416" y="126"/>
                    </a:lnTo>
                    <a:lnTo>
                      <a:pt x="418" y="124"/>
                    </a:lnTo>
                    <a:lnTo>
                      <a:pt x="418" y="123"/>
                    </a:lnTo>
                    <a:lnTo>
                      <a:pt x="419" y="122"/>
                    </a:lnTo>
                    <a:lnTo>
                      <a:pt x="419" y="122"/>
                    </a:lnTo>
                    <a:lnTo>
                      <a:pt x="405" y="122"/>
                    </a:lnTo>
                    <a:lnTo>
                      <a:pt x="405" y="134"/>
                    </a:lnTo>
                    <a:lnTo>
                      <a:pt x="405" y="134"/>
                    </a:lnTo>
                    <a:close/>
                    <a:moveTo>
                      <a:pt x="446" y="134"/>
                    </a:moveTo>
                    <a:lnTo>
                      <a:pt x="445" y="134"/>
                    </a:lnTo>
                    <a:lnTo>
                      <a:pt x="443" y="131"/>
                    </a:lnTo>
                    <a:lnTo>
                      <a:pt x="440" y="130"/>
                    </a:lnTo>
                    <a:lnTo>
                      <a:pt x="438" y="128"/>
                    </a:lnTo>
                    <a:lnTo>
                      <a:pt x="436" y="126"/>
                    </a:lnTo>
                    <a:lnTo>
                      <a:pt x="435" y="126"/>
                    </a:lnTo>
                    <a:lnTo>
                      <a:pt x="435" y="124"/>
                    </a:lnTo>
                    <a:lnTo>
                      <a:pt x="434" y="123"/>
                    </a:lnTo>
                    <a:lnTo>
                      <a:pt x="433" y="122"/>
                    </a:lnTo>
                    <a:lnTo>
                      <a:pt x="433" y="122"/>
                    </a:lnTo>
                    <a:lnTo>
                      <a:pt x="447" y="122"/>
                    </a:lnTo>
                    <a:lnTo>
                      <a:pt x="446" y="134"/>
                    </a:lnTo>
                    <a:lnTo>
                      <a:pt x="446" y="134"/>
                    </a:lnTo>
                    <a:close/>
                    <a:moveTo>
                      <a:pt x="447" y="79"/>
                    </a:moveTo>
                    <a:lnTo>
                      <a:pt x="444" y="79"/>
                    </a:lnTo>
                    <a:lnTo>
                      <a:pt x="444" y="70"/>
                    </a:lnTo>
                    <a:lnTo>
                      <a:pt x="443" y="69"/>
                    </a:lnTo>
                    <a:lnTo>
                      <a:pt x="443" y="69"/>
                    </a:lnTo>
                    <a:lnTo>
                      <a:pt x="441" y="69"/>
                    </a:lnTo>
                    <a:lnTo>
                      <a:pt x="440" y="69"/>
                    </a:lnTo>
                    <a:lnTo>
                      <a:pt x="439" y="70"/>
                    </a:lnTo>
                    <a:lnTo>
                      <a:pt x="438" y="70"/>
                    </a:lnTo>
                    <a:lnTo>
                      <a:pt x="438" y="71"/>
                    </a:lnTo>
                    <a:lnTo>
                      <a:pt x="438" y="72"/>
                    </a:lnTo>
                    <a:lnTo>
                      <a:pt x="438" y="73"/>
                    </a:lnTo>
                    <a:lnTo>
                      <a:pt x="438" y="73"/>
                    </a:lnTo>
                    <a:lnTo>
                      <a:pt x="436" y="74"/>
                    </a:lnTo>
                    <a:lnTo>
                      <a:pt x="435" y="74"/>
                    </a:lnTo>
                    <a:lnTo>
                      <a:pt x="435" y="75"/>
                    </a:lnTo>
                    <a:lnTo>
                      <a:pt x="435" y="76"/>
                    </a:lnTo>
                    <a:lnTo>
                      <a:pt x="435" y="77"/>
                    </a:lnTo>
                    <a:lnTo>
                      <a:pt x="435" y="78"/>
                    </a:lnTo>
                    <a:lnTo>
                      <a:pt x="435" y="78"/>
                    </a:lnTo>
                    <a:lnTo>
                      <a:pt x="435" y="78"/>
                    </a:lnTo>
                    <a:lnTo>
                      <a:pt x="436" y="79"/>
                    </a:lnTo>
                    <a:lnTo>
                      <a:pt x="438" y="81"/>
                    </a:lnTo>
                    <a:lnTo>
                      <a:pt x="439" y="82"/>
                    </a:lnTo>
                    <a:lnTo>
                      <a:pt x="441" y="82"/>
                    </a:lnTo>
                    <a:lnTo>
                      <a:pt x="442" y="82"/>
                    </a:lnTo>
                    <a:lnTo>
                      <a:pt x="445" y="82"/>
                    </a:lnTo>
                    <a:lnTo>
                      <a:pt x="447" y="82"/>
                    </a:lnTo>
                    <a:lnTo>
                      <a:pt x="447" y="79"/>
                    </a:lnTo>
                    <a:lnTo>
                      <a:pt x="447" y="79"/>
                    </a:lnTo>
                    <a:close/>
                    <a:moveTo>
                      <a:pt x="473" y="83"/>
                    </a:moveTo>
                    <a:lnTo>
                      <a:pt x="478" y="83"/>
                    </a:lnTo>
                    <a:lnTo>
                      <a:pt x="479" y="83"/>
                    </a:lnTo>
                    <a:lnTo>
                      <a:pt x="480" y="82"/>
                    </a:lnTo>
                    <a:lnTo>
                      <a:pt x="481" y="82"/>
                    </a:lnTo>
                    <a:lnTo>
                      <a:pt x="482" y="82"/>
                    </a:lnTo>
                    <a:lnTo>
                      <a:pt x="483" y="79"/>
                    </a:lnTo>
                    <a:lnTo>
                      <a:pt x="483" y="77"/>
                    </a:lnTo>
                    <a:lnTo>
                      <a:pt x="484" y="75"/>
                    </a:lnTo>
                    <a:lnTo>
                      <a:pt x="485" y="74"/>
                    </a:lnTo>
                    <a:lnTo>
                      <a:pt x="486" y="73"/>
                    </a:lnTo>
                    <a:lnTo>
                      <a:pt x="487" y="72"/>
                    </a:lnTo>
                    <a:lnTo>
                      <a:pt x="487" y="71"/>
                    </a:lnTo>
                    <a:lnTo>
                      <a:pt x="488" y="70"/>
                    </a:lnTo>
                    <a:lnTo>
                      <a:pt x="488" y="70"/>
                    </a:lnTo>
                    <a:lnTo>
                      <a:pt x="488" y="68"/>
                    </a:lnTo>
                    <a:lnTo>
                      <a:pt x="488" y="66"/>
                    </a:lnTo>
                    <a:lnTo>
                      <a:pt x="487" y="65"/>
                    </a:lnTo>
                    <a:lnTo>
                      <a:pt x="487" y="65"/>
                    </a:lnTo>
                    <a:lnTo>
                      <a:pt x="487" y="65"/>
                    </a:lnTo>
                    <a:lnTo>
                      <a:pt x="486" y="64"/>
                    </a:lnTo>
                    <a:lnTo>
                      <a:pt x="485" y="64"/>
                    </a:lnTo>
                    <a:lnTo>
                      <a:pt x="484" y="65"/>
                    </a:lnTo>
                    <a:lnTo>
                      <a:pt x="484" y="65"/>
                    </a:lnTo>
                    <a:lnTo>
                      <a:pt x="484" y="66"/>
                    </a:lnTo>
                    <a:lnTo>
                      <a:pt x="484" y="67"/>
                    </a:lnTo>
                    <a:lnTo>
                      <a:pt x="483" y="68"/>
                    </a:lnTo>
                    <a:lnTo>
                      <a:pt x="480" y="70"/>
                    </a:lnTo>
                    <a:lnTo>
                      <a:pt x="479" y="70"/>
                    </a:lnTo>
                    <a:lnTo>
                      <a:pt x="477" y="71"/>
                    </a:lnTo>
                    <a:lnTo>
                      <a:pt x="476" y="72"/>
                    </a:lnTo>
                    <a:lnTo>
                      <a:pt x="475" y="74"/>
                    </a:lnTo>
                    <a:lnTo>
                      <a:pt x="475" y="76"/>
                    </a:lnTo>
                    <a:lnTo>
                      <a:pt x="475" y="78"/>
                    </a:lnTo>
                    <a:lnTo>
                      <a:pt x="475" y="79"/>
                    </a:lnTo>
                    <a:lnTo>
                      <a:pt x="475" y="79"/>
                    </a:lnTo>
                    <a:lnTo>
                      <a:pt x="473" y="79"/>
                    </a:lnTo>
                    <a:lnTo>
                      <a:pt x="473" y="83"/>
                    </a:lnTo>
                    <a:lnTo>
                      <a:pt x="473" y="83"/>
                    </a:lnTo>
                    <a:close/>
                    <a:moveTo>
                      <a:pt x="474" y="113"/>
                    </a:moveTo>
                    <a:lnTo>
                      <a:pt x="479" y="113"/>
                    </a:lnTo>
                    <a:lnTo>
                      <a:pt x="479" y="120"/>
                    </a:lnTo>
                    <a:lnTo>
                      <a:pt x="474" y="120"/>
                    </a:lnTo>
                    <a:lnTo>
                      <a:pt x="474" y="113"/>
                    </a:lnTo>
                    <a:lnTo>
                      <a:pt x="474" y="113"/>
                    </a:lnTo>
                    <a:close/>
                    <a:moveTo>
                      <a:pt x="473" y="84"/>
                    </a:moveTo>
                    <a:lnTo>
                      <a:pt x="479" y="84"/>
                    </a:lnTo>
                    <a:lnTo>
                      <a:pt x="479" y="92"/>
                    </a:lnTo>
                    <a:lnTo>
                      <a:pt x="473" y="92"/>
                    </a:lnTo>
                    <a:lnTo>
                      <a:pt x="473" y="84"/>
                    </a:lnTo>
                    <a:lnTo>
                      <a:pt x="473" y="84"/>
                    </a:lnTo>
                    <a:close/>
                    <a:moveTo>
                      <a:pt x="475" y="166"/>
                    </a:moveTo>
                    <a:lnTo>
                      <a:pt x="475" y="166"/>
                    </a:lnTo>
                    <a:lnTo>
                      <a:pt x="477" y="167"/>
                    </a:lnTo>
                    <a:lnTo>
                      <a:pt x="479" y="169"/>
                    </a:lnTo>
                    <a:lnTo>
                      <a:pt x="479" y="170"/>
                    </a:lnTo>
                    <a:lnTo>
                      <a:pt x="480" y="171"/>
                    </a:lnTo>
                    <a:lnTo>
                      <a:pt x="481" y="172"/>
                    </a:lnTo>
                    <a:lnTo>
                      <a:pt x="483" y="176"/>
                    </a:lnTo>
                    <a:lnTo>
                      <a:pt x="483" y="178"/>
                    </a:lnTo>
                    <a:lnTo>
                      <a:pt x="484" y="179"/>
                    </a:lnTo>
                    <a:lnTo>
                      <a:pt x="486" y="180"/>
                    </a:lnTo>
                    <a:lnTo>
                      <a:pt x="487" y="182"/>
                    </a:lnTo>
                    <a:lnTo>
                      <a:pt x="489" y="183"/>
                    </a:lnTo>
                    <a:lnTo>
                      <a:pt x="490" y="186"/>
                    </a:lnTo>
                    <a:lnTo>
                      <a:pt x="491" y="188"/>
                    </a:lnTo>
                    <a:lnTo>
                      <a:pt x="491" y="190"/>
                    </a:lnTo>
                    <a:lnTo>
                      <a:pt x="491" y="193"/>
                    </a:lnTo>
                    <a:lnTo>
                      <a:pt x="491" y="198"/>
                    </a:lnTo>
                    <a:lnTo>
                      <a:pt x="490" y="200"/>
                    </a:lnTo>
                    <a:lnTo>
                      <a:pt x="491" y="202"/>
                    </a:lnTo>
                    <a:lnTo>
                      <a:pt x="493" y="203"/>
                    </a:lnTo>
                    <a:lnTo>
                      <a:pt x="495" y="206"/>
                    </a:lnTo>
                    <a:lnTo>
                      <a:pt x="497" y="209"/>
                    </a:lnTo>
                    <a:lnTo>
                      <a:pt x="497" y="210"/>
                    </a:lnTo>
                    <a:lnTo>
                      <a:pt x="497" y="212"/>
                    </a:lnTo>
                    <a:lnTo>
                      <a:pt x="497" y="214"/>
                    </a:lnTo>
                    <a:lnTo>
                      <a:pt x="497" y="217"/>
                    </a:lnTo>
                    <a:lnTo>
                      <a:pt x="497" y="219"/>
                    </a:lnTo>
                    <a:lnTo>
                      <a:pt x="496" y="221"/>
                    </a:lnTo>
                    <a:lnTo>
                      <a:pt x="496" y="222"/>
                    </a:lnTo>
                    <a:lnTo>
                      <a:pt x="495" y="222"/>
                    </a:lnTo>
                    <a:lnTo>
                      <a:pt x="475" y="222"/>
                    </a:lnTo>
                    <a:lnTo>
                      <a:pt x="475" y="166"/>
                    </a:lnTo>
                    <a:lnTo>
                      <a:pt x="475" y="166"/>
                    </a:lnTo>
                    <a:close/>
                    <a:moveTo>
                      <a:pt x="474" y="226"/>
                    </a:moveTo>
                    <a:lnTo>
                      <a:pt x="501" y="226"/>
                    </a:lnTo>
                    <a:lnTo>
                      <a:pt x="501" y="234"/>
                    </a:lnTo>
                    <a:lnTo>
                      <a:pt x="474" y="234"/>
                    </a:lnTo>
                    <a:lnTo>
                      <a:pt x="474" y="226"/>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8" name="îṩḷïďè"/>
              <p:cNvSpPr/>
              <p:nvPr userDrawn="1"/>
            </p:nvSpPr>
            <p:spPr bwMode="auto">
              <a:xfrm>
                <a:off x="1914526" y="2486026"/>
                <a:ext cx="1882775" cy="1882775"/>
              </a:xfrm>
              <a:custGeom>
                <a:avLst/>
                <a:gdLst>
                  <a:gd name="T0" fmla="*/ 784 w 1186"/>
                  <a:gd name="T1" fmla="*/ 31 h 1186"/>
                  <a:gd name="T2" fmla="*/ 982 w 1186"/>
                  <a:gd name="T3" fmla="*/ 145 h 1186"/>
                  <a:gd name="T4" fmla="*/ 1122 w 1186"/>
                  <a:gd name="T5" fmla="*/ 323 h 1186"/>
                  <a:gd name="T6" fmla="*/ 1184 w 1186"/>
                  <a:gd name="T7" fmla="*/ 548 h 1186"/>
                  <a:gd name="T8" fmla="*/ 1171 w 1186"/>
                  <a:gd name="T9" fmla="*/ 727 h 1186"/>
                  <a:gd name="T10" fmla="*/ 1077 w 1186"/>
                  <a:gd name="T11" fmla="*/ 936 h 1186"/>
                  <a:gd name="T12" fmla="*/ 913 w 1186"/>
                  <a:gd name="T13" fmla="*/ 1093 h 1186"/>
                  <a:gd name="T14" fmla="*/ 698 w 1186"/>
                  <a:gd name="T15" fmla="*/ 1177 h 1186"/>
                  <a:gd name="T16" fmla="*/ 518 w 1186"/>
                  <a:gd name="T17" fmla="*/ 1181 h 1186"/>
                  <a:gd name="T18" fmla="*/ 298 w 1186"/>
                  <a:gd name="T19" fmla="*/ 1108 h 1186"/>
                  <a:gd name="T20" fmla="*/ 127 w 1186"/>
                  <a:gd name="T21" fmla="*/ 960 h 1186"/>
                  <a:gd name="T22" fmla="*/ 23 w 1186"/>
                  <a:gd name="T23" fmla="*/ 756 h 1186"/>
                  <a:gd name="T24" fmla="*/ 1 w 1186"/>
                  <a:gd name="T25" fmla="*/ 578 h 1186"/>
                  <a:gd name="T26" fmla="*/ 53 w 1186"/>
                  <a:gd name="T27" fmla="*/ 349 h 1186"/>
                  <a:gd name="T28" fmla="*/ 184 w 1186"/>
                  <a:gd name="T29" fmla="*/ 164 h 1186"/>
                  <a:gd name="T30" fmla="*/ 376 w 1186"/>
                  <a:gd name="T31" fmla="*/ 42 h 1186"/>
                  <a:gd name="T32" fmla="*/ 593 w 1186"/>
                  <a:gd name="T33" fmla="*/ 0 h 1186"/>
                  <a:gd name="T34" fmla="*/ 491 w 1186"/>
                  <a:gd name="T35" fmla="*/ 233 h 1186"/>
                  <a:gd name="T36" fmla="*/ 362 w 1186"/>
                  <a:gd name="T37" fmla="*/ 299 h 1186"/>
                  <a:gd name="T38" fmla="*/ 268 w 1186"/>
                  <a:gd name="T39" fmla="*/ 407 h 1186"/>
                  <a:gd name="T40" fmla="*/ 222 w 1186"/>
                  <a:gd name="T41" fmla="*/ 546 h 1186"/>
                  <a:gd name="T42" fmla="*/ 224 w 1186"/>
                  <a:gd name="T43" fmla="*/ 660 h 1186"/>
                  <a:gd name="T44" fmla="*/ 278 w 1186"/>
                  <a:gd name="T45" fmla="*/ 795 h 1186"/>
                  <a:gd name="T46" fmla="*/ 392 w 1186"/>
                  <a:gd name="T47" fmla="*/ 908 h 1186"/>
                  <a:gd name="T48" fmla="*/ 431 w 1186"/>
                  <a:gd name="T49" fmla="*/ 916 h 1186"/>
                  <a:gd name="T50" fmla="*/ 304 w 1186"/>
                  <a:gd name="T51" fmla="*/ 809 h 1186"/>
                  <a:gd name="T52" fmla="*/ 244 w 1186"/>
                  <a:gd name="T53" fmla="*/ 684 h 1186"/>
                  <a:gd name="T54" fmla="*/ 232 w 1186"/>
                  <a:gd name="T55" fmla="*/ 575 h 1186"/>
                  <a:gd name="T56" fmla="*/ 268 w 1186"/>
                  <a:gd name="T57" fmla="*/ 437 h 1186"/>
                  <a:gd name="T58" fmla="*/ 351 w 1186"/>
                  <a:gd name="T59" fmla="*/ 326 h 1186"/>
                  <a:gd name="T60" fmla="*/ 469 w 1186"/>
                  <a:gd name="T61" fmla="*/ 254 h 1186"/>
                  <a:gd name="T62" fmla="*/ 593 w 1186"/>
                  <a:gd name="T63" fmla="*/ 232 h 1186"/>
                  <a:gd name="T64" fmla="*/ 717 w 1186"/>
                  <a:gd name="T65" fmla="*/ 254 h 1186"/>
                  <a:gd name="T66" fmla="*/ 836 w 1186"/>
                  <a:gd name="T67" fmla="*/ 326 h 1186"/>
                  <a:gd name="T68" fmla="*/ 919 w 1186"/>
                  <a:gd name="T69" fmla="*/ 437 h 1186"/>
                  <a:gd name="T70" fmla="*/ 954 w 1186"/>
                  <a:gd name="T71" fmla="*/ 575 h 1186"/>
                  <a:gd name="T72" fmla="*/ 943 w 1186"/>
                  <a:gd name="T73" fmla="*/ 684 h 1186"/>
                  <a:gd name="T74" fmla="*/ 883 w 1186"/>
                  <a:gd name="T75" fmla="*/ 809 h 1186"/>
                  <a:gd name="T76" fmla="*/ 756 w 1186"/>
                  <a:gd name="T77" fmla="*/ 916 h 1186"/>
                  <a:gd name="T78" fmla="*/ 795 w 1186"/>
                  <a:gd name="T79" fmla="*/ 909 h 1186"/>
                  <a:gd name="T80" fmla="*/ 909 w 1186"/>
                  <a:gd name="T81" fmla="*/ 795 h 1186"/>
                  <a:gd name="T82" fmla="*/ 961 w 1186"/>
                  <a:gd name="T83" fmla="*/ 660 h 1186"/>
                  <a:gd name="T84" fmla="*/ 965 w 1186"/>
                  <a:gd name="T85" fmla="*/ 546 h 1186"/>
                  <a:gd name="T86" fmla="*/ 918 w 1186"/>
                  <a:gd name="T87" fmla="*/ 407 h 1186"/>
                  <a:gd name="T88" fmla="*/ 825 w 1186"/>
                  <a:gd name="T89" fmla="*/ 299 h 1186"/>
                  <a:gd name="T90" fmla="*/ 696 w 1186"/>
                  <a:gd name="T91" fmla="*/ 233 h 1186"/>
                  <a:gd name="T92" fmla="*/ 593 w 1186"/>
                  <a:gd name="T93" fmla="*/ 14 h 1186"/>
                  <a:gd name="T94" fmla="*/ 408 w 1186"/>
                  <a:gd name="T95" fmla="*/ 44 h 1186"/>
                  <a:gd name="T96" fmla="*/ 214 w 1186"/>
                  <a:gd name="T97" fmla="*/ 155 h 1186"/>
                  <a:gd name="T98" fmla="*/ 77 w 1186"/>
                  <a:gd name="T99" fmla="*/ 330 h 1186"/>
                  <a:gd name="T100" fmla="*/ 15 w 1186"/>
                  <a:gd name="T101" fmla="*/ 548 h 1186"/>
                  <a:gd name="T102" fmla="*/ 28 w 1186"/>
                  <a:gd name="T103" fmla="*/ 724 h 1186"/>
                  <a:gd name="T104" fmla="*/ 120 w 1186"/>
                  <a:gd name="T105" fmla="*/ 928 h 1186"/>
                  <a:gd name="T106" fmla="*/ 281 w 1186"/>
                  <a:gd name="T107" fmla="*/ 1081 h 1186"/>
                  <a:gd name="T108" fmla="*/ 491 w 1186"/>
                  <a:gd name="T109" fmla="*/ 1164 h 1186"/>
                  <a:gd name="T110" fmla="*/ 667 w 1186"/>
                  <a:gd name="T111" fmla="*/ 1169 h 1186"/>
                  <a:gd name="T112" fmla="*/ 882 w 1186"/>
                  <a:gd name="T113" fmla="*/ 1096 h 1186"/>
                  <a:gd name="T114" fmla="*/ 1050 w 1186"/>
                  <a:gd name="T115" fmla="*/ 951 h 1186"/>
                  <a:gd name="T116" fmla="*/ 1151 w 1186"/>
                  <a:gd name="T117" fmla="*/ 752 h 1186"/>
                  <a:gd name="T118" fmla="*/ 1173 w 1186"/>
                  <a:gd name="T119" fmla="*/ 578 h 1186"/>
                  <a:gd name="T120" fmla="*/ 1122 w 1186"/>
                  <a:gd name="T121" fmla="*/ 355 h 1186"/>
                  <a:gd name="T122" fmla="*/ 994 w 1186"/>
                  <a:gd name="T123" fmla="*/ 174 h 1186"/>
                  <a:gd name="T124" fmla="*/ 806 w 1186"/>
                  <a:gd name="T125" fmla="*/ 54 h 1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186" h="1186">
                    <a:moveTo>
                      <a:pt x="593" y="0"/>
                    </a:moveTo>
                    <a:lnTo>
                      <a:pt x="593" y="0"/>
                    </a:lnTo>
                    <a:lnTo>
                      <a:pt x="593" y="0"/>
                    </a:lnTo>
                    <a:lnTo>
                      <a:pt x="609" y="1"/>
                    </a:lnTo>
                    <a:lnTo>
                      <a:pt x="624" y="1"/>
                    </a:lnTo>
                    <a:lnTo>
                      <a:pt x="639" y="2"/>
                    </a:lnTo>
                    <a:lnTo>
                      <a:pt x="654" y="3"/>
                    </a:lnTo>
                    <a:lnTo>
                      <a:pt x="669" y="5"/>
                    </a:lnTo>
                    <a:lnTo>
                      <a:pt x="684" y="7"/>
                    </a:lnTo>
                    <a:lnTo>
                      <a:pt x="698" y="10"/>
                    </a:lnTo>
                    <a:lnTo>
                      <a:pt x="713" y="13"/>
                    </a:lnTo>
                    <a:lnTo>
                      <a:pt x="727" y="15"/>
                    </a:lnTo>
                    <a:lnTo>
                      <a:pt x="741" y="19"/>
                    </a:lnTo>
                    <a:lnTo>
                      <a:pt x="756" y="23"/>
                    </a:lnTo>
                    <a:lnTo>
                      <a:pt x="769" y="27"/>
                    </a:lnTo>
                    <a:lnTo>
                      <a:pt x="784" y="31"/>
                    </a:lnTo>
                    <a:lnTo>
                      <a:pt x="797" y="36"/>
                    </a:lnTo>
                    <a:lnTo>
                      <a:pt x="811" y="42"/>
                    </a:lnTo>
                    <a:lnTo>
                      <a:pt x="825" y="47"/>
                    </a:lnTo>
                    <a:lnTo>
                      <a:pt x="837" y="53"/>
                    </a:lnTo>
                    <a:lnTo>
                      <a:pt x="850" y="59"/>
                    </a:lnTo>
                    <a:lnTo>
                      <a:pt x="863" y="65"/>
                    </a:lnTo>
                    <a:lnTo>
                      <a:pt x="876" y="72"/>
                    </a:lnTo>
                    <a:lnTo>
                      <a:pt x="889" y="79"/>
                    </a:lnTo>
                    <a:lnTo>
                      <a:pt x="901" y="87"/>
                    </a:lnTo>
                    <a:lnTo>
                      <a:pt x="913" y="94"/>
                    </a:lnTo>
                    <a:lnTo>
                      <a:pt x="925" y="102"/>
                    </a:lnTo>
                    <a:lnTo>
                      <a:pt x="937" y="110"/>
                    </a:lnTo>
                    <a:lnTo>
                      <a:pt x="948" y="119"/>
                    </a:lnTo>
                    <a:lnTo>
                      <a:pt x="959" y="127"/>
                    </a:lnTo>
                    <a:lnTo>
                      <a:pt x="970" y="135"/>
                    </a:lnTo>
                    <a:lnTo>
                      <a:pt x="982" y="145"/>
                    </a:lnTo>
                    <a:lnTo>
                      <a:pt x="992" y="155"/>
                    </a:lnTo>
                    <a:lnTo>
                      <a:pt x="1002" y="164"/>
                    </a:lnTo>
                    <a:lnTo>
                      <a:pt x="1013" y="174"/>
                    </a:lnTo>
                    <a:lnTo>
                      <a:pt x="1022" y="184"/>
                    </a:lnTo>
                    <a:lnTo>
                      <a:pt x="1032" y="195"/>
                    </a:lnTo>
                    <a:lnTo>
                      <a:pt x="1042" y="206"/>
                    </a:lnTo>
                    <a:lnTo>
                      <a:pt x="1050" y="216"/>
                    </a:lnTo>
                    <a:lnTo>
                      <a:pt x="1060" y="227"/>
                    </a:lnTo>
                    <a:lnTo>
                      <a:pt x="1069" y="239"/>
                    </a:lnTo>
                    <a:lnTo>
                      <a:pt x="1077" y="250"/>
                    </a:lnTo>
                    <a:lnTo>
                      <a:pt x="1085" y="262"/>
                    </a:lnTo>
                    <a:lnTo>
                      <a:pt x="1093" y="274"/>
                    </a:lnTo>
                    <a:lnTo>
                      <a:pt x="1101" y="286"/>
                    </a:lnTo>
                    <a:lnTo>
                      <a:pt x="1108" y="298"/>
                    </a:lnTo>
                    <a:lnTo>
                      <a:pt x="1114" y="311"/>
                    </a:lnTo>
                    <a:lnTo>
                      <a:pt x="1122" y="323"/>
                    </a:lnTo>
                    <a:lnTo>
                      <a:pt x="1128" y="336"/>
                    </a:lnTo>
                    <a:lnTo>
                      <a:pt x="1134" y="349"/>
                    </a:lnTo>
                    <a:lnTo>
                      <a:pt x="1140" y="363"/>
                    </a:lnTo>
                    <a:lnTo>
                      <a:pt x="1146" y="376"/>
                    </a:lnTo>
                    <a:lnTo>
                      <a:pt x="1150" y="389"/>
                    </a:lnTo>
                    <a:lnTo>
                      <a:pt x="1155" y="403"/>
                    </a:lnTo>
                    <a:lnTo>
                      <a:pt x="1160" y="417"/>
                    </a:lnTo>
                    <a:lnTo>
                      <a:pt x="1164" y="431"/>
                    </a:lnTo>
                    <a:lnTo>
                      <a:pt x="1167" y="445"/>
                    </a:lnTo>
                    <a:lnTo>
                      <a:pt x="1171" y="460"/>
                    </a:lnTo>
                    <a:lnTo>
                      <a:pt x="1174" y="474"/>
                    </a:lnTo>
                    <a:lnTo>
                      <a:pt x="1177" y="488"/>
                    </a:lnTo>
                    <a:lnTo>
                      <a:pt x="1179" y="503"/>
                    </a:lnTo>
                    <a:lnTo>
                      <a:pt x="1182" y="518"/>
                    </a:lnTo>
                    <a:lnTo>
                      <a:pt x="1183" y="532"/>
                    </a:lnTo>
                    <a:lnTo>
                      <a:pt x="1184" y="548"/>
                    </a:lnTo>
                    <a:lnTo>
                      <a:pt x="1186" y="563"/>
                    </a:lnTo>
                    <a:lnTo>
                      <a:pt x="1186" y="578"/>
                    </a:lnTo>
                    <a:lnTo>
                      <a:pt x="1186" y="593"/>
                    </a:lnTo>
                    <a:lnTo>
                      <a:pt x="1186" y="593"/>
                    </a:lnTo>
                    <a:lnTo>
                      <a:pt x="1186" y="593"/>
                    </a:lnTo>
                    <a:lnTo>
                      <a:pt x="1186" y="593"/>
                    </a:lnTo>
                    <a:lnTo>
                      <a:pt x="1186" y="593"/>
                    </a:lnTo>
                    <a:lnTo>
                      <a:pt x="1186" y="608"/>
                    </a:lnTo>
                    <a:lnTo>
                      <a:pt x="1186" y="624"/>
                    </a:lnTo>
                    <a:lnTo>
                      <a:pt x="1184" y="639"/>
                    </a:lnTo>
                    <a:lnTo>
                      <a:pt x="1183" y="654"/>
                    </a:lnTo>
                    <a:lnTo>
                      <a:pt x="1182" y="669"/>
                    </a:lnTo>
                    <a:lnTo>
                      <a:pt x="1179" y="684"/>
                    </a:lnTo>
                    <a:lnTo>
                      <a:pt x="1177" y="698"/>
                    </a:lnTo>
                    <a:lnTo>
                      <a:pt x="1174" y="713"/>
                    </a:lnTo>
                    <a:lnTo>
                      <a:pt x="1171" y="727"/>
                    </a:lnTo>
                    <a:lnTo>
                      <a:pt x="1167" y="741"/>
                    </a:lnTo>
                    <a:lnTo>
                      <a:pt x="1164" y="756"/>
                    </a:lnTo>
                    <a:lnTo>
                      <a:pt x="1160" y="769"/>
                    </a:lnTo>
                    <a:lnTo>
                      <a:pt x="1155" y="784"/>
                    </a:lnTo>
                    <a:lnTo>
                      <a:pt x="1150" y="797"/>
                    </a:lnTo>
                    <a:lnTo>
                      <a:pt x="1146" y="811"/>
                    </a:lnTo>
                    <a:lnTo>
                      <a:pt x="1140" y="824"/>
                    </a:lnTo>
                    <a:lnTo>
                      <a:pt x="1134" y="837"/>
                    </a:lnTo>
                    <a:lnTo>
                      <a:pt x="1128" y="851"/>
                    </a:lnTo>
                    <a:lnTo>
                      <a:pt x="1122" y="864"/>
                    </a:lnTo>
                    <a:lnTo>
                      <a:pt x="1114" y="876"/>
                    </a:lnTo>
                    <a:lnTo>
                      <a:pt x="1108" y="888"/>
                    </a:lnTo>
                    <a:lnTo>
                      <a:pt x="1101" y="900"/>
                    </a:lnTo>
                    <a:lnTo>
                      <a:pt x="1093" y="912"/>
                    </a:lnTo>
                    <a:lnTo>
                      <a:pt x="1085" y="924"/>
                    </a:lnTo>
                    <a:lnTo>
                      <a:pt x="1077" y="936"/>
                    </a:lnTo>
                    <a:lnTo>
                      <a:pt x="1069" y="948"/>
                    </a:lnTo>
                    <a:lnTo>
                      <a:pt x="1060" y="960"/>
                    </a:lnTo>
                    <a:lnTo>
                      <a:pt x="1050" y="970"/>
                    </a:lnTo>
                    <a:lnTo>
                      <a:pt x="1042" y="981"/>
                    </a:lnTo>
                    <a:lnTo>
                      <a:pt x="1032" y="992"/>
                    </a:lnTo>
                    <a:lnTo>
                      <a:pt x="1022" y="1002"/>
                    </a:lnTo>
                    <a:lnTo>
                      <a:pt x="1013" y="1012"/>
                    </a:lnTo>
                    <a:lnTo>
                      <a:pt x="1002" y="1022"/>
                    </a:lnTo>
                    <a:lnTo>
                      <a:pt x="992" y="1032"/>
                    </a:lnTo>
                    <a:lnTo>
                      <a:pt x="982" y="1041"/>
                    </a:lnTo>
                    <a:lnTo>
                      <a:pt x="970" y="1051"/>
                    </a:lnTo>
                    <a:lnTo>
                      <a:pt x="959" y="1060"/>
                    </a:lnTo>
                    <a:lnTo>
                      <a:pt x="948" y="1069"/>
                    </a:lnTo>
                    <a:lnTo>
                      <a:pt x="937" y="1077"/>
                    </a:lnTo>
                    <a:lnTo>
                      <a:pt x="925" y="1085"/>
                    </a:lnTo>
                    <a:lnTo>
                      <a:pt x="913" y="1093"/>
                    </a:lnTo>
                    <a:lnTo>
                      <a:pt x="901" y="1101"/>
                    </a:lnTo>
                    <a:lnTo>
                      <a:pt x="889" y="1108"/>
                    </a:lnTo>
                    <a:lnTo>
                      <a:pt x="876" y="1114"/>
                    </a:lnTo>
                    <a:lnTo>
                      <a:pt x="863" y="1121"/>
                    </a:lnTo>
                    <a:lnTo>
                      <a:pt x="850" y="1128"/>
                    </a:lnTo>
                    <a:lnTo>
                      <a:pt x="837" y="1134"/>
                    </a:lnTo>
                    <a:lnTo>
                      <a:pt x="825" y="1140"/>
                    </a:lnTo>
                    <a:lnTo>
                      <a:pt x="811" y="1145"/>
                    </a:lnTo>
                    <a:lnTo>
                      <a:pt x="797" y="1150"/>
                    </a:lnTo>
                    <a:lnTo>
                      <a:pt x="784" y="1155"/>
                    </a:lnTo>
                    <a:lnTo>
                      <a:pt x="769" y="1160"/>
                    </a:lnTo>
                    <a:lnTo>
                      <a:pt x="756" y="1164"/>
                    </a:lnTo>
                    <a:lnTo>
                      <a:pt x="741" y="1168"/>
                    </a:lnTo>
                    <a:lnTo>
                      <a:pt x="727" y="1171"/>
                    </a:lnTo>
                    <a:lnTo>
                      <a:pt x="713" y="1174"/>
                    </a:lnTo>
                    <a:lnTo>
                      <a:pt x="698" y="1177"/>
                    </a:lnTo>
                    <a:lnTo>
                      <a:pt x="684" y="1179"/>
                    </a:lnTo>
                    <a:lnTo>
                      <a:pt x="669" y="1181"/>
                    </a:lnTo>
                    <a:lnTo>
                      <a:pt x="654" y="1183"/>
                    </a:lnTo>
                    <a:lnTo>
                      <a:pt x="639" y="1185"/>
                    </a:lnTo>
                    <a:lnTo>
                      <a:pt x="624" y="1185"/>
                    </a:lnTo>
                    <a:lnTo>
                      <a:pt x="609" y="1186"/>
                    </a:lnTo>
                    <a:lnTo>
                      <a:pt x="593" y="1186"/>
                    </a:lnTo>
                    <a:lnTo>
                      <a:pt x="593" y="1186"/>
                    </a:lnTo>
                    <a:lnTo>
                      <a:pt x="593" y="1186"/>
                    </a:lnTo>
                    <a:lnTo>
                      <a:pt x="593" y="1186"/>
                    </a:lnTo>
                    <a:lnTo>
                      <a:pt x="593" y="1186"/>
                    </a:lnTo>
                    <a:lnTo>
                      <a:pt x="578" y="1186"/>
                    </a:lnTo>
                    <a:lnTo>
                      <a:pt x="563" y="1185"/>
                    </a:lnTo>
                    <a:lnTo>
                      <a:pt x="548" y="1185"/>
                    </a:lnTo>
                    <a:lnTo>
                      <a:pt x="532" y="1183"/>
                    </a:lnTo>
                    <a:lnTo>
                      <a:pt x="518" y="1181"/>
                    </a:lnTo>
                    <a:lnTo>
                      <a:pt x="503" y="1179"/>
                    </a:lnTo>
                    <a:lnTo>
                      <a:pt x="488" y="1177"/>
                    </a:lnTo>
                    <a:lnTo>
                      <a:pt x="474" y="1174"/>
                    </a:lnTo>
                    <a:lnTo>
                      <a:pt x="460" y="1171"/>
                    </a:lnTo>
                    <a:lnTo>
                      <a:pt x="445" y="1168"/>
                    </a:lnTo>
                    <a:lnTo>
                      <a:pt x="431" y="1164"/>
                    </a:lnTo>
                    <a:lnTo>
                      <a:pt x="417" y="1160"/>
                    </a:lnTo>
                    <a:lnTo>
                      <a:pt x="404" y="1155"/>
                    </a:lnTo>
                    <a:lnTo>
                      <a:pt x="389" y="1150"/>
                    </a:lnTo>
                    <a:lnTo>
                      <a:pt x="376" y="1145"/>
                    </a:lnTo>
                    <a:lnTo>
                      <a:pt x="363" y="1140"/>
                    </a:lnTo>
                    <a:lnTo>
                      <a:pt x="349" y="1134"/>
                    </a:lnTo>
                    <a:lnTo>
                      <a:pt x="336" y="1128"/>
                    </a:lnTo>
                    <a:lnTo>
                      <a:pt x="324" y="1121"/>
                    </a:lnTo>
                    <a:lnTo>
                      <a:pt x="311" y="1114"/>
                    </a:lnTo>
                    <a:lnTo>
                      <a:pt x="298" y="1108"/>
                    </a:lnTo>
                    <a:lnTo>
                      <a:pt x="286" y="1101"/>
                    </a:lnTo>
                    <a:lnTo>
                      <a:pt x="274" y="1093"/>
                    </a:lnTo>
                    <a:lnTo>
                      <a:pt x="262" y="1085"/>
                    </a:lnTo>
                    <a:lnTo>
                      <a:pt x="250" y="1077"/>
                    </a:lnTo>
                    <a:lnTo>
                      <a:pt x="239" y="1069"/>
                    </a:lnTo>
                    <a:lnTo>
                      <a:pt x="227" y="1060"/>
                    </a:lnTo>
                    <a:lnTo>
                      <a:pt x="216" y="1051"/>
                    </a:lnTo>
                    <a:lnTo>
                      <a:pt x="205" y="1041"/>
                    </a:lnTo>
                    <a:lnTo>
                      <a:pt x="195" y="1032"/>
                    </a:lnTo>
                    <a:lnTo>
                      <a:pt x="184" y="1022"/>
                    </a:lnTo>
                    <a:lnTo>
                      <a:pt x="174" y="1012"/>
                    </a:lnTo>
                    <a:lnTo>
                      <a:pt x="164" y="1002"/>
                    </a:lnTo>
                    <a:lnTo>
                      <a:pt x="155" y="992"/>
                    </a:lnTo>
                    <a:lnTo>
                      <a:pt x="145" y="981"/>
                    </a:lnTo>
                    <a:lnTo>
                      <a:pt x="135" y="970"/>
                    </a:lnTo>
                    <a:lnTo>
                      <a:pt x="127" y="960"/>
                    </a:lnTo>
                    <a:lnTo>
                      <a:pt x="118" y="948"/>
                    </a:lnTo>
                    <a:lnTo>
                      <a:pt x="110" y="936"/>
                    </a:lnTo>
                    <a:lnTo>
                      <a:pt x="102" y="924"/>
                    </a:lnTo>
                    <a:lnTo>
                      <a:pt x="94" y="912"/>
                    </a:lnTo>
                    <a:lnTo>
                      <a:pt x="87" y="900"/>
                    </a:lnTo>
                    <a:lnTo>
                      <a:pt x="79" y="888"/>
                    </a:lnTo>
                    <a:lnTo>
                      <a:pt x="71" y="876"/>
                    </a:lnTo>
                    <a:lnTo>
                      <a:pt x="65" y="864"/>
                    </a:lnTo>
                    <a:lnTo>
                      <a:pt x="59" y="851"/>
                    </a:lnTo>
                    <a:lnTo>
                      <a:pt x="53" y="837"/>
                    </a:lnTo>
                    <a:lnTo>
                      <a:pt x="47" y="824"/>
                    </a:lnTo>
                    <a:lnTo>
                      <a:pt x="42" y="811"/>
                    </a:lnTo>
                    <a:lnTo>
                      <a:pt x="36" y="797"/>
                    </a:lnTo>
                    <a:lnTo>
                      <a:pt x="31" y="784"/>
                    </a:lnTo>
                    <a:lnTo>
                      <a:pt x="27" y="769"/>
                    </a:lnTo>
                    <a:lnTo>
                      <a:pt x="23" y="756"/>
                    </a:lnTo>
                    <a:lnTo>
                      <a:pt x="19" y="741"/>
                    </a:lnTo>
                    <a:lnTo>
                      <a:pt x="15" y="727"/>
                    </a:lnTo>
                    <a:lnTo>
                      <a:pt x="12" y="713"/>
                    </a:lnTo>
                    <a:lnTo>
                      <a:pt x="10" y="698"/>
                    </a:lnTo>
                    <a:lnTo>
                      <a:pt x="7" y="684"/>
                    </a:lnTo>
                    <a:lnTo>
                      <a:pt x="5" y="669"/>
                    </a:lnTo>
                    <a:lnTo>
                      <a:pt x="3" y="654"/>
                    </a:lnTo>
                    <a:lnTo>
                      <a:pt x="2" y="639"/>
                    </a:lnTo>
                    <a:lnTo>
                      <a:pt x="1" y="624"/>
                    </a:lnTo>
                    <a:lnTo>
                      <a:pt x="1" y="608"/>
                    </a:lnTo>
                    <a:lnTo>
                      <a:pt x="0" y="593"/>
                    </a:lnTo>
                    <a:lnTo>
                      <a:pt x="0" y="593"/>
                    </a:lnTo>
                    <a:lnTo>
                      <a:pt x="0" y="593"/>
                    </a:lnTo>
                    <a:lnTo>
                      <a:pt x="0" y="593"/>
                    </a:lnTo>
                    <a:lnTo>
                      <a:pt x="0" y="593"/>
                    </a:lnTo>
                    <a:lnTo>
                      <a:pt x="1" y="578"/>
                    </a:lnTo>
                    <a:lnTo>
                      <a:pt x="1" y="563"/>
                    </a:lnTo>
                    <a:lnTo>
                      <a:pt x="2" y="548"/>
                    </a:lnTo>
                    <a:lnTo>
                      <a:pt x="3" y="532"/>
                    </a:lnTo>
                    <a:lnTo>
                      <a:pt x="5" y="518"/>
                    </a:lnTo>
                    <a:lnTo>
                      <a:pt x="7" y="503"/>
                    </a:lnTo>
                    <a:lnTo>
                      <a:pt x="10" y="488"/>
                    </a:lnTo>
                    <a:lnTo>
                      <a:pt x="12" y="474"/>
                    </a:lnTo>
                    <a:lnTo>
                      <a:pt x="15" y="460"/>
                    </a:lnTo>
                    <a:lnTo>
                      <a:pt x="19" y="445"/>
                    </a:lnTo>
                    <a:lnTo>
                      <a:pt x="23" y="431"/>
                    </a:lnTo>
                    <a:lnTo>
                      <a:pt x="27" y="417"/>
                    </a:lnTo>
                    <a:lnTo>
                      <a:pt x="31" y="403"/>
                    </a:lnTo>
                    <a:lnTo>
                      <a:pt x="36" y="389"/>
                    </a:lnTo>
                    <a:lnTo>
                      <a:pt x="42" y="376"/>
                    </a:lnTo>
                    <a:lnTo>
                      <a:pt x="47" y="363"/>
                    </a:lnTo>
                    <a:lnTo>
                      <a:pt x="53" y="349"/>
                    </a:lnTo>
                    <a:lnTo>
                      <a:pt x="59" y="336"/>
                    </a:lnTo>
                    <a:lnTo>
                      <a:pt x="65" y="323"/>
                    </a:lnTo>
                    <a:lnTo>
                      <a:pt x="71" y="311"/>
                    </a:lnTo>
                    <a:lnTo>
                      <a:pt x="79" y="298"/>
                    </a:lnTo>
                    <a:lnTo>
                      <a:pt x="87" y="286"/>
                    </a:lnTo>
                    <a:lnTo>
                      <a:pt x="94" y="274"/>
                    </a:lnTo>
                    <a:lnTo>
                      <a:pt x="102" y="262"/>
                    </a:lnTo>
                    <a:lnTo>
                      <a:pt x="110" y="250"/>
                    </a:lnTo>
                    <a:lnTo>
                      <a:pt x="118" y="239"/>
                    </a:lnTo>
                    <a:lnTo>
                      <a:pt x="127" y="227"/>
                    </a:lnTo>
                    <a:lnTo>
                      <a:pt x="135" y="216"/>
                    </a:lnTo>
                    <a:lnTo>
                      <a:pt x="145" y="206"/>
                    </a:lnTo>
                    <a:lnTo>
                      <a:pt x="155" y="195"/>
                    </a:lnTo>
                    <a:lnTo>
                      <a:pt x="164" y="184"/>
                    </a:lnTo>
                    <a:lnTo>
                      <a:pt x="174" y="174"/>
                    </a:lnTo>
                    <a:lnTo>
                      <a:pt x="184" y="164"/>
                    </a:lnTo>
                    <a:lnTo>
                      <a:pt x="195" y="155"/>
                    </a:lnTo>
                    <a:lnTo>
                      <a:pt x="205" y="145"/>
                    </a:lnTo>
                    <a:lnTo>
                      <a:pt x="216" y="135"/>
                    </a:lnTo>
                    <a:lnTo>
                      <a:pt x="227" y="127"/>
                    </a:lnTo>
                    <a:lnTo>
                      <a:pt x="239" y="119"/>
                    </a:lnTo>
                    <a:lnTo>
                      <a:pt x="250" y="110"/>
                    </a:lnTo>
                    <a:lnTo>
                      <a:pt x="262" y="102"/>
                    </a:lnTo>
                    <a:lnTo>
                      <a:pt x="274" y="94"/>
                    </a:lnTo>
                    <a:lnTo>
                      <a:pt x="286" y="87"/>
                    </a:lnTo>
                    <a:lnTo>
                      <a:pt x="298" y="79"/>
                    </a:lnTo>
                    <a:lnTo>
                      <a:pt x="311" y="72"/>
                    </a:lnTo>
                    <a:lnTo>
                      <a:pt x="324" y="65"/>
                    </a:lnTo>
                    <a:lnTo>
                      <a:pt x="336" y="59"/>
                    </a:lnTo>
                    <a:lnTo>
                      <a:pt x="349" y="53"/>
                    </a:lnTo>
                    <a:lnTo>
                      <a:pt x="363" y="47"/>
                    </a:lnTo>
                    <a:lnTo>
                      <a:pt x="376" y="42"/>
                    </a:lnTo>
                    <a:lnTo>
                      <a:pt x="389" y="36"/>
                    </a:lnTo>
                    <a:lnTo>
                      <a:pt x="404" y="31"/>
                    </a:lnTo>
                    <a:lnTo>
                      <a:pt x="417" y="27"/>
                    </a:lnTo>
                    <a:lnTo>
                      <a:pt x="431" y="23"/>
                    </a:lnTo>
                    <a:lnTo>
                      <a:pt x="445" y="19"/>
                    </a:lnTo>
                    <a:lnTo>
                      <a:pt x="460" y="15"/>
                    </a:lnTo>
                    <a:lnTo>
                      <a:pt x="474" y="13"/>
                    </a:lnTo>
                    <a:lnTo>
                      <a:pt x="488" y="10"/>
                    </a:lnTo>
                    <a:lnTo>
                      <a:pt x="503" y="7"/>
                    </a:lnTo>
                    <a:lnTo>
                      <a:pt x="518" y="5"/>
                    </a:lnTo>
                    <a:lnTo>
                      <a:pt x="532" y="3"/>
                    </a:lnTo>
                    <a:lnTo>
                      <a:pt x="548" y="2"/>
                    </a:lnTo>
                    <a:lnTo>
                      <a:pt x="563" y="1"/>
                    </a:lnTo>
                    <a:lnTo>
                      <a:pt x="578" y="1"/>
                    </a:lnTo>
                    <a:lnTo>
                      <a:pt x="593" y="0"/>
                    </a:lnTo>
                    <a:lnTo>
                      <a:pt x="593" y="0"/>
                    </a:lnTo>
                    <a:lnTo>
                      <a:pt x="593" y="0"/>
                    </a:lnTo>
                    <a:lnTo>
                      <a:pt x="593" y="0"/>
                    </a:lnTo>
                    <a:close/>
                    <a:moveTo>
                      <a:pt x="593" y="219"/>
                    </a:moveTo>
                    <a:lnTo>
                      <a:pt x="593" y="219"/>
                    </a:lnTo>
                    <a:lnTo>
                      <a:pt x="593" y="219"/>
                    </a:lnTo>
                    <a:lnTo>
                      <a:pt x="584" y="219"/>
                    </a:lnTo>
                    <a:lnTo>
                      <a:pt x="574" y="219"/>
                    </a:lnTo>
                    <a:lnTo>
                      <a:pt x="564" y="220"/>
                    </a:lnTo>
                    <a:lnTo>
                      <a:pt x="555" y="221"/>
                    </a:lnTo>
                    <a:lnTo>
                      <a:pt x="545" y="222"/>
                    </a:lnTo>
                    <a:lnTo>
                      <a:pt x="536" y="223"/>
                    </a:lnTo>
                    <a:lnTo>
                      <a:pt x="527" y="225"/>
                    </a:lnTo>
                    <a:lnTo>
                      <a:pt x="518" y="227"/>
                    </a:lnTo>
                    <a:lnTo>
                      <a:pt x="508" y="228"/>
                    </a:lnTo>
                    <a:lnTo>
                      <a:pt x="500" y="231"/>
                    </a:lnTo>
                    <a:lnTo>
                      <a:pt x="491" y="233"/>
                    </a:lnTo>
                    <a:lnTo>
                      <a:pt x="482" y="235"/>
                    </a:lnTo>
                    <a:lnTo>
                      <a:pt x="473" y="239"/>
                    </a:lnTo>
                    <a:lnTo>
                      <a:pt x="464" y="242"/>
                    </a:lnTo>
                    <a:lnTo>
                      <a:pt x="456" y="245"/>
                    </a:lnTo>
                    <a:lnTo>
                      <a:pt x="448" y="248"/>
                    </a:lnTo>
                    <a:lnTo>
                      <a:pt x="439" y="251"/>
                    </a:lnTo>
                    <a:lnTo>
                      <a:pt x="431" y="255"/>
                    </a:lnTo>
                    <a:lnTo>
                      <a:pt x="423" y="259"/>
                    </a:lnTo>
                    <a:lnTo>
                      <a:pt x="415" y="264"/>
                    </a:lnTo>
                    <a:lnTo>
                      <a:pt x="407" y="268"/>
                    </a:lnTo>
                    <a:lnTo>
                      <a:pt x="399" y="273"/>
                    </a:lnTo>
                    <a:lnTo>
                      <a:pt x="392" y="278"/>
                    </a:lnTo>
                    <a:lnTo>
                      <a:pt x="384" y="283"/>
                    </a:lnTo>
                    <a:lnTo>
                      <a:pt x="376" y="288"/>
                    </a:lnTo>
                    <a:lnTo>
                      <a:pt x="369" y="293"/>
                    </a:lnTo>
                    <a:lnTo>
                      <a:pt x="362" y="299"/>
                    </a:lnTo>
                    <a:lnTo>
                      <a:pt x="356" y="304"/>
                    </a:lnTo>
                    <a:lnTo>
                      <a:pt x="348" y="310"/>
                    </a:lnTo>
                    <a:lnTo>
                      <a:pt x="341" y="316"/>
                    </a:lnTo>
                    <a:lnTo>
                      <a:pt x="335" y="322"/>
                    </a:lnTo>
                    <a:lnTo>
                      <a:pt x="328" y="328"/>
                    </a:lnTo>
                    <a:lnTo>
                      <a:pt x="322" y="335"/>
                    </a:lnTo>
                    <a:lnTo>
                      <a:pt x="316" y="342"/>
                    </a:lnTo>
                    <a:lnTo>
                      <a:pt x="310" y="348"/>
                    </a:lnTo>
                    <a:lnTo>
                      <a:pt x="304" y="355"/>
                    </a:lnTo>
                    <a:lnTo>
                      <a:pt x="299" y="362"/>
                    </a:lnTo>
                    <a:lnTo>
                      <a:pt x="293" y="369"/>
                    </a:lnTo>
                    <a:lnTo>
                      <a:pt x="288" y="376"/>
                    </a:lnTo>
                    <a:lnTo>
                      <a:pt x="283" y="383"/>
                    </a:lnTo>
                    <a:lnTo>
                      <a:pt x="278" y="391"/>
                    </a:lnTo>
                    <a:lnTo>
                      <a:pt x="273" y="399"/>
                    </a:lnTo>
                    <a:lnTo>
                      <a:pt x="268" y="407"/>
                    </a:lnTo>
                    <a:lnTo>
                      <a:pt x="264" y="415"/>
                    </a:lnTo>
                    <a:lnTo>
                      <a:pt x="260" y="423"/>
                    </a:lnTo>
                    <a:lnTo>
                      <a:pt x="256" y="431"/>
                    </a:lnTo>
                    <a:lnTo>
                      <a:pt x="252" y="439"/>
                    </a:lnTo>
                    <a:lnTo>
                      <a:pt x="248" y="448"/>
                    </a:lnTo>
                    <a:lnTo>
                      <a:pt x="245" y="456"/>
                    </a:lnTo>
                    <a:lnTo>
                      <a:pt x="242" y="464"/>
                    </a:lnTo>
                    <a:lnTo>
                      <a:pt x="239" y="473"/>
                    </a:lnTo>
                    <a:lnTo>
                      <a:pt x="236" y="482"/>
                    </a:lnTo>
                    <a:lnTo>
                      <a:pt x="233" y="491"/>
                    </a:lnTo>
                    <a:lnTo>
                      <a:pt x="231" y="500"/>
                    </a:lnTo>
                    <a:lnTo>
                      <a:pt x="228" y="509"/>
                    </a:lnTo>
                    <a:lnTo>
                      <a:pt x="227" y="518"/>
                    </a:lnTo>
                    <a:lnTo>
                      <a:pt x="224" y="527"/>
                    </a:lnTo>
                    <a:lnTo>
                      <a:pt x="223" y="536"/>
                    </a:lnTo>
                    <a:lnTo>
                      <a:pt x="222" y="546"/>
                    </a:lnTo>
                    <a:lnTo>
                      <a:pt x="221" y="555"/>
                    </a:lnTo>
                    <a:lnTo>
                      <a:pt x="220" y="564"/>
                    </a:lnTo>
                    <a:lnTo>
                      <a:pt x="219" y="574"/>
                    </a:lnTo>
                    <a:lnTo>
                      <a:pt x="219" y="584"/>
                    </a:lnTo>
                    <a:lnTo>
                      <a:pt x="219" y="593"/>
                    </a:lnTo>
                    <a:lnTo>
                      <a:pt x="219" y="593"/>
                    </a:lnTo>
                    <a:lnTo>
                      <a:pt x="219" y="593"/>
                    </a:lnTo>
                    <a:lnTo>
                      <a:pt x="219" y="593"/>
                    </a:lnTo>
                    <a:lnTo>
                      <a:pt x="219" y="593"/>
                    </a:lnTo>
                    <a:lnTo>
                      <a:pt x="219" y="603"/>
                    </a:lnTo>
                    <a:lnTo>
                      <a:pt x="219" y="612"/>
                    </a:lnTo>
                    <a:lnTo>
                      <a:pt x="220" y="622"/>
                    </a:lnTo>
                    <a:lnTo>
                      <a:pt x="221" y="632"/>
                    </a:lnTo>
                    <a:lnTo>
                      <a:pt x="222" y="641"/>
                    </a:lnTo>
                    <a:lnTo>
                      <a:pt x="223" y="650"/>
                    </a:lnTo>
                    <a:lnTo>
                      <a:pt x="224" y="660"/>
                    </a:lnTo>
                    <a:lnTo>
                      <a:pt x="227" y="669"/>
                    </a:lnTo>
                    <a:lnTo>
                      <a:pt x="228" y="678"/>
                    </a:lnTo>
                    <a:lnTo>
                      <a:pt x="231" y="687"/>
                    </a:lnTo>
                    <a:lnTo>
                      <a:pt x="233" y="696"/>
                    </a:lnTo>
                    <a:lnTo>
                      <a:pt x="236" y="704"/>
                    </a:lnTo>
                    <a:lnTo>
                      <a:pt x="239" y="713"/>
                    </a:lnTo>
                    <a:lnTo>
                      <a:pt x="242" y="722"/>
                    </a:lnTo>
                    <a:lnTo>
                      <a:pt x="245" y="731"/>
                    </a:lnTo>
                    <a:lnTo>
                      <a:pt x="248" y="739"/>
                    </a:lnTo>
                    <a:lnTo>
                      <a:pt x="252" y="748"/>
                    </a:lnTo>
                    <a:lnTo>
                      <a:pt x="256" y="756"/>
                    </a:lnTo>
                    <a:lnTo>
                      <a:pt x="260" y="764"/>
                    </a:lnTo>
                    <a:lnTo>
                      <a:pt x="264" y="772"/>
                    </a:lnTo>
                    <a:lnTo>
                      <a:pt x="268" y="780"/>
                    </a:lnTo>
                    <a:lnTo>
                      <a:pt x="273" y="788"/>
                    </a:lnTo>
                    <a:lnTo>
                      <a:pt x="278" y="795"/>
                    </a:lnTo>
                    <a:lnTo>
                      <a:pt x="283" y="803"/>
                    </a:lnTo>
                    <a:lnTo>
                      <a:pt x="288" y="810"/>
                    </a:lnTo>
                    <a:lnTo>
                      <a:pt x="293" y="817"/>
                    </a:lnTo>
                    <a:lnTo>
                      <a:pt x="299" y="824"/>
                    </a:lnTo>
                    <a:lnTo>
                      <a:pt x="304" y="832"/>
                    </a:lnTo>
                    <a:lnTo>
                      <a:pt x="310" y="838"/>
                    </a:lnTo>
                    <a:lnTo>
                      <a:pt x="316" y="845"/>
                    </a:lnTo>
                    <a:lnTo>
                      <a:pt x="322" y="852"/>
                    </a:lnTo>
                    <a:lnTo>
                      <a:pt x="328" y="858"/>
                    </a:lnTo>
                    <a:lnTo>
                      <a:pt x="337" y="866"/>
                    </a:lnTo>
                    <a:lnTo>
                      <a:pt x="345" y="874"/>
                    </a:lnTo>
                    <a:lnTo>
                      <a:pt x="354" y="881"/>
                    </a:lnTo>
                    <a:lnTo>
                      <a:pt x="363" y="888"/>
                    </a:lnTo>
                    <a:lnTo>
                      <a:pt x="372" y="896"/>
                    </a:lnTo>
                    <a:lnTo>
                      <a:pt x="382" y="903"/>
                    </a:lnTo>
                    <a:lnTo>
                      <a:pt x="392" y="908"/>
                    </a:lnTo>
                    <a:lnTo>
                      <a:pt x="402" y="915"/>
                    </a:lnTo>
                    <a:lnTo>
                      <a:pt x="412" y="921"/>
                    </a:lnTo>
                    <a:lnTo>
                      <a:pt x="422" y="927"/>
                    </a:lnTo>
                    <a:lnTo>
                      <a:pt x="432" y="932"/>
                    </a:lnTo>
                    <a:lnTo>
                      <a:pt x="444" y="936"/>
                    </a:lnTo>
                    <a:lnTo>
                      <a:pt x="454" y="941"/>
                    </a:lnTo>
                    <a:lnTo>
                      <a:pt x="465" y="945"/>
                    </a:lnTo>
                    <a:lnTo>
                      <a:pt x="476" y="949"/>
                    </a:lnTo>
                    <a:lnTo>
                      <a:pt x="488" y="952"/>
                    </a:lnTo>
                    <a:lnTo>
                      <a:pt x="496" y="941"/>
                    </a:lnTo>
                    <a:lnTo>
                      <a:pt x="484" y="938"/>
                    </a:lnTo>
                    <a:lnTo>
                      <a:pt x="473" y="934"/>
                    </a:lnTo>
                    <a:lnTo>
                      <a:pt x="462" y="930"/>
                    </a:lnTo>
                    <a:lnTo>
                      <a:pt x="452" y="925"/>
                    </a:lnTo>
                    <a:lnTo>
                      <a:pt x="440" y="921"/>
                    </a:lnTo>
                    <a:lnTo>
                      <a:pt x="431" y="916"/>
                    </a:lnTo>
                    <a:lnTo>
                      <a:pt x="420" y="910"/>
                    </a:lnTo>
                    <a:lnTo>
                      <a:pt x="410" y="904"/>
                    </a:lnTo>
                    <a:lnTo>
                      <a:pt x="400" y="899"/>
                    </a:lnTo>
                    <a:lnTo>
                      <a:pt x="391" y="892"/>
                    </a:lnTo>
                    <a:lnTo>
                      <a:pt x="381" y="886"/>
                    </a:lnTo>
                    <a:lnTo>
                      <a:pt x="372" y="879"/>
                    </a:lnTo>
                    <a:lnTo>
                      <a:pt x="364" y="872"/>
                    </a:lnTo>
                    <a:lnTo>
                      <a:pt x="355" y="864"/>
                    </a:lnTo>
                    <a:lnTo>
                      <a:pt x="346" y="856"/>
                    </a:lnTo>
                    <a:lnTo>
                      <a:pt x="338" y="848"/>
                    </a:lnTo>
                    <a:lnTo>
                      <a:pt x="332" y="843"/>
                    </a:lnTo>
                    <a:lnTo>
                      <a:pt x="326" y="836"/>
                    </a:lnTo>
                    <a:lnTo>
                      <a:pt x="320" y="830"/>
                    </a:lnTo>
                    <a:lnTo>
                      <a:pt x="315" y="823"/>
                    </a:lnTo>
                    <a:lnTo>
                      <a:pt x="309" y="816"/>
                    </a:lnTo>
                    <a:lnTo>
                      <a:pt x="304" y="809"/>
                    </a:lnTo>
                    <a:lnTo>
                      <a:pt x="299" y="802"/>
                    </a:lnTo>
                    <a:lnTo>
                      <a:pt x="294" y="795"/>
                    </a:lnTo>
                    <a:lnTo>
                      <a:pt x="289" y="788"/>
                    </a:lnTo>
                    <a:lnTo>
                      <a:pt x="284" y="780"/>
                    </a:lnTo>
                    <a:lnTo>
                      <a:pt x="280" y="773"/>
                    </a:lnTo>
                    <a:lnTo>
                      <a:pt x="276" y="765"/>
                    </a:lnTo>
                    <a:lnTo>
                      <a:pt x="272" y="758"/>
                    </a:lnTo>
                    <a:lnTo>
                      <a:pt x="268" y="750"/>
                    </a:lnTo>
                    <a:lnTo>
                      <a:pt x="264" y="742"/>
                    </a:lnTo>
                    <a:lnTo>
                      <a:pt x="260" y="734"/>
                    </a:lnTo>
                    <a:lnTo>
                      <a:pt x="257" y="726"/>
                    </a:lnTo>
                    <a:lnTo>
                      <a:pt x="254" y="717"/>
                    </a:lnTo>
                    <a:lnTo>
                      <a:pt x="252" y="709"/>
                    </a:lnTo>
                    <a:lnTo>
                      <a:pt x="248" y="700"/>
                    </a:lnTo>
                    <a:lnTo>
                      <a:pt x="246" y="692"/>
                    </a:lnTo>
                    <a:lnTo>
                      <a:pt x="244" y="684"/>
                    </a:lnTo>
                    <a:lnTo>
                      <a:pt x="241" y="675"/>
                    </a:lnTo>
                    <a:lnTo>
                      <a:pt x="240" y="666"/>
                    </a:lnTo>
                    <a:lnTo>
                      <a:pt x="238" y="657"/>
                    </a:lnTo>
                    <a:lnTo>
                      <a:pt x="236" y="648"/>
                    </a:lnTo>
                    <a:lnTo>
                      <a:pt x="235" y="640"/>
                    </a:lnTo>
                    <a:lnTo>
                      <a:pt x="234" y="630"/>
                    </a:lnTo>
                    <a:lnTo>
                      <a:pt x="233" y="621"/>
                    </a:lnTo>
                    <a:lnTo>
                      <a:pt x="232" y="612"/>
                    </a:lnTo>
                    <a:lnTo>
                      <a:pt x="232" y="603"/>
                    </a:lnTo>
                    <a:lnTo>
                      <a:pt x="232" y="593"/>
                    </a:lnTo>
                    <a:lnTo>
                      <a:pt x="232" y="593"/>
                    </a:lnTo>
                    <a:lnTo>
                      <a:pt x="232" y="593"/>
                    </a:lnTo>
                    <a:lnTo>
                      <a:pt x="232" y="593"/>
                    </a:lnTo>
                    <a:lnTo>
                      <a:pt x="232" y="593"/>
                    </a:lnTo>
                    <a:lnTo>
                      <a:pt x="232" y="584"/>
                    </a:lnTo>
                    <a:lnTo>
                      <a:pt x="232" y="575"/>
                    </a:lnTo>
                    <a:lnTo>
                      <a:pt x="233" y="565"/>
                    </a:lnTo>
                    <a:lnTo>
                      <a:pt x="234" y="556"/>
                    </a:lnTo>
                    <a:lnTo>
                      <a:pt x="235" y="548"/>
                    </a:lnTo>
                    <a:lnTo>
                      <a:pt x="236" y="538"/>
                    </a:lnTo>
                    <a:lnTo>
                      <a:pt x="238" y="529"/>
                    </a:lnTo>
                    <a:lnTo>
                      <a:pt x="240" y="520"/>
                    </a:lnTo>
                    <a:lnTo>
                      <a:pt x="241" y="512"/>
                    </a:lnTo>
                    <a:lnTo>
                      <a:pt x="244" y="503"/>
                    </a:lnTo>
                    <a:lnTo>
                      <a:pt x="246" y="495"/>
                    </a:lnTo>
                    <a:lnTo>
                      <a:pt x="248" y="486"/>
                    </a:lnTo>
                    <a:lnTo>
                      <a:pt x="252" y="478"/>
                    </a:lnTo>
                    <a:lnTo>
                      <a:pt x="254" y="469"/>
                    </a:lnTo>
                    <a:lnTo>
                      <a:pt x="257" y="461"/>
                    </a:lnTo>
                    <a:lnTo>
                      <a:pt x="260" y="452"/>
                    </a:lnTo>
                    <a:lnTo>
                      <a:pt x="264" y="444"/>
                    </a:lnTo>
                    <a:lnTo>
                      <a:pt x="268" y="437"/>
                    </a:lnTo>
                    <a:lnTo>
                      <a:pt x="272" y="429"/>
                    </a:lnTo>
                    <a:lnTo>
                      <a:pt x="276" y="421"/>
                    </a:lnTo>
                    <a:lnTo>
                      <a:pt x="280" y="413"/>
                    </a:lnTo>
                    <a:lnTo>
                      <a:pt x="284" y="406"/>
                    </a:lnTo>
                    <a:lnTo>
                      <a:pt x="289" y="399"/>
                    </a:lnTo>
                    <a:lnTo>
                      <a:pt x="294" y="391"/>
                    </a:lnTo>
                    <a:lnTo>
                      <a:pt x="299" y="384"/>
                    </a:lnTo>
                    <a:lnTo>
                      <a:pt x="304" y="377"/>
                    </a:lnTo>
                    <a:lnTo>
                      <a:pt x="309" y="371"/>
                    </a:lnTo>
                    <a:lnTo>
                      <a:pt x="315" y="363"/>
                    </a:lnTo>
                    <a:lnTo>
                      <a:pt x="320" y="357"/>
                    </a:lnTo>
                    <a:lnTo>
                      <a:pt x="326" y="351"/>
                    </a:lnTo>
                    <a:lnTo>
                      <a:pt x="332" y="344"/>
                    </a:lnTo>
                    <a:lnTo>
                      <a:pt x="338" y="338"/>
                    </a:lnTo>
                    <a:lnTo>
                      <a:pt x="344" y="331"/>
                    </a:lnTo>
                    <a:lnTo>
                      <a:pt x="351" y="326"/>
                    </a:lnTo>
                    <a:lnTo>
                      <a:pt x="357" y="320"/>
                    </a:lnTo>
                    <a:lnTo>
                      <a:pt x="364" y="315"/>
                    </a:lnTo>
                    <a:lnTo>
                      <a:pt x="370" y="309"/>
                    </a:lnTo>
                    <a:lnTo>
                      <a:pt x="377" y="303"/>
                    </a:lnTo>
                    <a:lnTo>
                      <a:pt x="384" y="299"/>
                    </a:lnTo>
                    <a:lnTo>
                      <a:pt x="392" y="294"/>
                    </a:lnTo>
                    <a:lnTo>
                      <a:pt x="399" y="289"/>
                    </a:lnTo>
                    <a:lnTo>
                      <a:pt x="406" y="284"/>
                    </a:lnTo>
                    <a:lnTo>
                      <a:pt x="413" y="280"/>
                    </a:lnTo>
                    <a:lnTo>
                      <a:pt x="421" y="276"/>
                    </a:lnTo>
                    <a:lnTo>
                      <a:pt x="429" y="271"/>
                    </a:lnTo>
                    <a:lnTo>
                      <a:pt x="437" y="267"/>
                    </a:lnTo>
                    <a:lnTo>
                      <a:pt x="444" y="264"/>
                    </a:lnTo>
                    <a:lnTo>
                      <a:pt x="452" y="260"/>
                    </a:lnTo>
                    <a:lnTo>
                      <a:pt x="461" y="257"/>
                    </a:lnTo>
                    <a:lnTo>
                      <a:pt x="469" y="254"/>
                    </a:lnTo>
                    <a:lnTo>
                      <a:pt x="477" y="251"/>
                    </a:lnTo>
                    <a:lnTo>
                      <a:pt x="486" y="248"/>
                    </a:lnTo>
                    <a:lnTo>
                      <a:pt x="494" y="246"/>
                    </a:lnTo>
                    <a:lnTo>
                      <a:pt x="503" y="243"/>
                    </a:lnTo>
                    <a:lnTo>
                      <a:pt x="512" y="241"/>
                    </a:lnTo>
                    <a:lnTo>
                      <a:pt x="520" y="239"/>
                    </a:lnTo>
                    <a:lnTo>
                      <a:pt x="529" y="238"/>
                    </a:lnTo>
                    <a:lnTo>
                      <a:pt x="538" y="236"/>
                    </a:lnTo>
                    <a:lnTo>
                      <a:pt x="548" y="235"/>
                    </a:lnTo>
                    <a:lnTo>
                      <a:pt x="556" y="234"/>
                    </a:lnTo>
                    <a:lnTo>
                      <a:pt x="565" y="233"/>
                    </a:lnTo>
                    <a:lnTo>
                      <a:pt x="575" y="232"/>
                    </a:lnTo>
                    <a:lnTo>
                      <a:pt x="584" y="232"/>
                    </a:lnTo>
                    <a:lnTo>
                      <a:pt x="593" y="232"/>
                    </a:lnTo>
                    <a:lnTo>
                      <a:pt x="593" y="232"/>
                    </a:lnTo>
                    <a:lnTo>
                      <a:pt x="593" y="232"/>
                    </a:lnTo>
                    <a:lnTo>
                      <a:pt x="593" y="232"/>
                    </a:lnTo>
                    <a:lnTo>
                      <a:pt x="593" y="232"/>
                    </a:lnTo>
                    <a:lnTo>
                      <a:pt x="603" y="232"/>
                    </a:lnTo>
                    <a:lnTo>
                      <a:pt x="612" y="232"/>
                    </a:lnTo>
                    <a:lnTo>
                      <a:pt x="621" y="233"/>
                    </a:lnTo>
                    <a:lnTo>
                      <a:pt x="630" y="234"/>
                    </a:lnTo>
                    <a:lnTo>
                      <a:pt x="639" y="235"/>
                    </a:lnTo>
                    <a:lnTo>
                      <a:pt x="649" y="236"/>
                    </a:lnTo>
                    <a:lnTo>
                      <a:pt x="657" y="238"/>
                    </a:lnTo>
                    <a:lnTo>
                      <a:pt x="666" y="239"/>
                    </a:lnTo>
                    <a:lnTo>
                      <a:pt x="675" y="241"/>
                    </a:lnTo>
                    <a:lnTo>
                      <a:pt x="684" y="243"/>
                    </a:lnTo>
                    <a:lnTo>
                      <a:pt x="693" y="246"/>
                    </a:lnTo>
                    <a:lnTo>
                      <a:pt x="701" y="248"/>
                    </a:lnTo>
                    <a:lnTo>
                      <a:pt x="709" y="251"/>
                    </a:lnTo>
                    <a:lnTo>
                      <a:pt x="717" y="254"/>
                    </a:lnTo>
                    <a:lnTo>
                      <a:pt x="726" y="257"/>
                    </a:lnTo>
                    <a:lnTo>
                      <a:pt x="733" y="260"/>
                    </a:lnTo>
                    <a:lnTo>
                      <a:pt x="742" y="264"/>
                    </a:lnTo>
                    <a:lnTo>
                      <a:pt x="750" y="267"/>
                    </a:lnTo>
                    <a:lnTo>
                      <a:pt x="757" y="271"/>
                    </a:lnTo>
                    <a:lnTo>
                      <a:pt x="765" y="276"/>
                    </a:lnTo>
                    <a:lnTo>
                      <a:pt x="773" y="280"/>
                    </a:lnTo>
                    <a:lnTo>
                      <a:pt x="781" y="284"/>
                    </a:lnTo>
                    <a:lnTo>
                      <a:pt x="788" y="289"/>
                    </a:lnTo>
                    <a:lnTo>
                      <a:pt x="795" y="294"/>
                    </a:lnTo>
                    <a:lnTo>
                      <a:pt x="802" y="299"/>
                    </a:lnTo>
                    <a:lnTo>
                      <a:pt x="809" y="303"/>
                    </a:lnTo>
                    <a:lnTo>
                      <a:pt x="817" y="309"/>
                    </a:lnTo>
                    <a:lnTo>
                      <a:pt x="823" y="315"/>
                    </a:lnTo>
                    <a:lnTo>
                      <a:pt x="829" y="320"/>
                    </a:lnTo>
                    <a:lnTo>
                      <a:pt x="836" y="326"/>
                    </a:lnTo>
                    <a:lnTo>
                      <a:pt x="842" y="331"/>
                    </a:lnTo>
                    <a:lnTo>
                      <a:pt x="849" y="338"/>
                    </a:lnTo>
                    <a:lnTo>
                      <a:pt x="855" y="344"/>
                    </a:lnTo>
                    <a:lnTo>
                      <a:pt x="861" y="351"/>
                    </a:lnTo>
                    <a:lnTo>
                      <a:pt x="866" y="357"/>
                    </a:lnTo>
                    <a:lnTo>
                      <a:pt x="872" y="363"/>
                    </a:lnTo>
                    <a:lnTo>
                      <a:pt x="877" y="371"/>
                    </a:lnTo>
                    <a:lnTo>
                      <a:pt x="883" y="377"/>
                    </a:lnTo>
                    <a:lnTo>
                      <a:pt x="888" y="384"/>
                    </a:lnTo>
                    <a:lnTo>
                      <a:pt x="893" y="391"/>
                    </a:lnTo>
                    <a:lnTo>
                      <a:pt x="897" y="399"/>
                    </a:lnTo>
                    <a:lnTo>
                      <a:pt x="902" y="406"/>
                    </a:lnTo>
                    <a:lnTo>
                      <a:pt x="906" y="413"/>
                    </a:lnTo>
                    <a:lnTo>
                      <a:pt x="911" y="421"/>
                    </a:lnTo>
                    <a:lnTo>
                      <a:pt x="915" y="429"/>
                    </a:lnTo>
                    <a:lnTo>
                      <a:pt x="919" y="437"/>
                    </a:lnTo>
                    <a:lnTo>
                      <a:pt x="923" y="444"/>
                    </a:lnTo>
                    <a:lnTo>
                      <a:pt x="926" y="452"/>
                    </a:lnTo>
                    <a:lnTo>
                      <a:pt x="929" y="461"/>
                    </a:lnTo>
                    <a:lnTo>
                      <a:pt x="933" y="469"/>
                    </a:lnTo>
                    <a:lnTo>
                      <a:pt x="936" y="478"/>
                    </a:lnTo>
                    <a:lnTo>
                      <a:pt x="938" y="486"/>
                    </a:lnTo>
                    <a:lnTo>
                      <a:pt x="941" y="495"/>
                    </a:lnTo>
                    <a:lnTo>
                      <a:pt x="943" y="503"/>
                    </a:lnTo>
                    <a:lnTo>
                      <a:pt x="945" y="512"/>
                    </a:lnTo>
                    <a:lnTo>
                      <a:pt x="947" y="520"/>
                    </a:lnTo>
                    <a:lnTo>
                      <a:pt x="949" y="529"/>
                    </a:lnTo>
                    <a:lnTo>
                      <a:pt x="950" y="538"/>
                    </a:lnTo>
                    <a:lnTo>
                      <a:pt x="952" y="548"/>
                    </a:lnTo>
                    <a:lnTo>
                      <a:pt x="953" y="556"/>
                    </a:lnTo>
                    <a:lnTo>
                      <a:pt x="953" y="565"/>
                    </a:lnTo>
                    <a:lnTo>
                      <a:pt x="954" y="575"/>
                    </a:lnTo>
                    <a:lnTo>
                      <a:pt x="954" y="584"/>
                    </a:lnTo>
                    <a:lnTo>
                      <a:pt x="954" y="593"/>
                    </a:lnTo>
                    <a:lnTo>
                      <a:pt x="954" y="593"/>
                    </a:lnTo>
                    <a:lnTo>
                      <a:pt x="954" y="593"/>
                    </a:lnTo>
                    <a:lnTo>
                      <a:pt x="954" y="593"/>
                    </a:lnTo>
                    <a:lnTo>
                      <a:pt x="954" y="593"/>
                    </a:lnTo>
                    <a:lnTo>
                      <a:pt x="954" y="603"/>
                    </a:lnTo>
                    <a:lnTo>
                      <a:pt x="954" y="612"/>
                    </a:lnTo>
                    <a:lnTo>
                      <a:pt x="953" y="621"/>
                    </a:lnTo>
                    <a:lnTo>
                      <a:pt x="953" y="630"/>
                    </a:lnTo>
                    <a:lnTo>
                      <a:pt x="952" y="640"/>
                    </a:lnTo>
                    <a:lnTo>
                      <a:pt x="950" y="648"/>
                    </a:lnTo>
                    <a:lnTo>
                      <a:pt x="949" y="657"/>
                    </a:lnTo>
                    <a:lnTo>
                      <a:pt x="947" y="666"/>
                    </a:lnTo>
                    <a:lnTo>
                      <a:pt x="945" y="675"/>
                    </a:lnTo>
                    <a:lnTo>
                      <a:pt x="943" y="684"/>
                    </a:lnTo>
                    <a:lnTo>
                      <a:pt x="941" y="692"/>
                    </a:lnTo>
                    <a:lnTo>
                      <a:pt x="938" y="700"/>
                    </a:lnTo>
                    <a:lnTo>
                      <a:pt x="936" y="709"/>
                    </a:lnTo>
                    <a:lnTo>
                      <a:pt x="933" y="717"/>
                    </a:lnTo>
                    <a:lnTo>
                      <a:pt x="929" y="726"/>
                    </a:lnTo>
                    <a:lnTo>
                      <a:pt x="926" y="734"/>
                    </a:lnTo>
                    <a:lnTo>
                      <a:pt x="923" y="742"/>
                    </a:lnTo>
                    <a:lnTo>
                      <a:pt x="919" y="750"/>
                    </a:lnTo>
                    <a:lnTo>
                      <a:pt x="915" y="758"/>
                    </a:lnTo>
                    <a:lnTo>
                      <a:pt x="911" y="765"/>
                    </a:lnTo>
                    <a:lnTo>
                      <a:pt x="906" y="773"/>
                    </a:lnTo>
                    <a:lnTo>
                      <a:pt x="902" y="780"/>
                    </a:lnTo>
                    <a:lnTo>
                      <a:pt x="897" y="788"/>
                    </a:lnTo>
                    <a:lnTo>
                      <a:pt x="893" y="795"/>
                    </a:lnTo>
                    <a:lnTo>
                      <a:pt x="888" y="802"/>
                    </a:lnTo>
                    <a:lnTo>
                      <a:pt x="883" y="809"/>
                    </a:lnTo>
                    <a:lnTo>
                      <a:pt x="877" y="816"/>
                    </a:lnTo>
                    <a:lnTo>
                      <a:pt x="872" y="823"/>
                    </a:lnTo>
                    <a:lnTo>
                      <a:pt x="866" y="830"/>
                    </a:lnTo>
                    <a:lnTo>
                      <a:pt x="861" y="836"/>
                    </a:lnTo>
                    <a:lnTo>
                      <a:pt x="855" y="843"/>
                    </a:lnTo>
                    <a:lnTo>
                      <a:pt x="849" y="848"/>
                    </a:lnTo>
                    <a:lnTo>
                      <a:pt x="841" y="856"/>
                    </a:lnTo>
                    <a:lnTo>
                      <a:pt x="832" y="864"/>
                    </a:lnTo>
                    <a:lnTo>
                      <a:pt x="823" y="872"/>
                    </a:lnTo>
                    <a:lnTo>
                      <a:pt x="814" y="879"/>
                    </a:lnTo>
                    <a:lnTo>
                      <a:pt x="805" y="886"/>
                    </a:lnTo>
                    <a:lnTo>
                      <a:pt x="796" y="892"/>
                    </a:lnTo>
                    <a:lnTo>
                      <a:pt x="786" y="899"/>
                    </a:lnTo>
                    <a:lnTo>
                      <a:pt x="777" y="904"/>
                    </a:lnTo>
                    <a:lnTo>
                      <a:pt x="766" y="910"/>
                    </a:lnTo>
                    <a:lnTo>
                      <a:pt x="756" y="916"/>
                    </a:lnTo>
                    <a:lnTo>
                      <a:pt x="745" y="921"/>
                    </a:lnTo>
                    <a:lnTo>
                      <a:pt x="735" y="925"/>
                    </a:lnTo>
                    <a:lnTo>
                      <a:pt x="725" y="930"/>
                    </a:lnTo>
                    <a:lnTo>
                      <a:pt x="713" y="934"/>
                    </a:lnTo>
                    <a:lnTo>
                      <a:pt x="702" y="938"/>
                    </a:lnTo>
                    <a:lnTo>
                      <a:pt x="691" y="941"/>
                    </a:lnTo>
                    <a:lnTo>
                      <a:pt x="699" y="952"/>
                    </a:lnTo>
                    <a:lnTo>
                      <a:pt x="710" y="949"/>
                    </a:lnTo>
                    <a:lnTo>
                      <a:pt x="721" y="945"/>
                    </a:lnTo>
                    <a:lnTo>
                      <a:pt x="733" y="941"/>
                    </a:lnTo>
                    <a:lnTo>
                      <a:pt x="743" y="936"/>
                    </a:lnTo>
                    <a:lnTo>
                      <a:pt x="754" y="932"/>
                    </a:lnTo>
                    <a:lnTo>
                      <a:pt x="765" y="927"/>
                    </a:lnTo>
                    <a:lnTo>
                      <a:pt x="775" y="921"/>
                    </a:lnTo>
                    <a:lnTo>
                      <a:pt x="785" y="915"/>
                    </a:lnTo>
                    <a:lnTo>
                      <a:pt x="795" y="909"/>
                    </a:lnTo>
                    <a:lnTo>
                      <a:pt x="805" y="903"/>
                    </a:lnTo>
                    <a:lnTo>
                      <a:pt x="814" y="896"/>
                    </a:lnTo>
                    <a:lnTo>
                      <a:pt x="823" y="888"/>
                    </a:lnTo>
                    <a:lnTo>
                      <a:pt x="833" y="881"/>
                    </a:lnTo>
                    <a:lnTo>
                      <a:pt x="841" y="874"/>
                    </a:lnTo>
                    <a:lnTo>
                      <a:pt x="850" y="866"/>
                    </a:lnTo>
                    <a:lnTo>
                      <a:pt x="858" y="858"/>
                    </a:lnTo>
                    <a:lnTo>
                      <a:pt x="865" y="852"/>
                    </a:lnTo>
                    <a:lnTo>
                      <a:pt x="871" y="845"/>
                    </a:lnTo>
                    <a:lnTo>
                      <a:pt x="877" y="838"/>
                    </a:lnTo>
                    <a:lnTo>
                      <a:pt x="882" y="832"/>
                    </a:lnTo>
                    <a:lnTo>
                      <a:pt x="888" y="824"/>
                    </a:lnTo>
                    <a:lnTo>
                      <a:pt x="893" y="817"/>
                    </a:lnTo>
                    <a:lnTo>
                      <a:pt x="898" y="810"/>
                    </a:lnTo>
                    <a:lnTo>
                      <a:pt x="904" y="803"/>
                    </a:lnTo>
                    <a:lnTo>
                      <a:pt x="909" y="795"/>
                    </a:lnTo>
                    <a:lnTo>
                      <a:pt x="913" y="788"/>
                    </a:lnTo>
                    <a:lnTo>
                      <a:pt x="918" y="780"/>
                    </a:lnTo>
                    <a:lnTo>
                      <a:pt x="923" y="772"/>
                    </a:lnTo>
                    <a:lnTo>
                      <a:pt x="927" y="764"/>
                    </a:lnTo>
                    <a:lnTo>
                      <a:pt x="931" y="756"/>
                    </a:lnTo>
                    <a:lnTo>
                      <a:pt x="935" y="748"/>
                    </a:lnTo>
                    <a:lnTo>
                      <a:pt x="938" y="739"/>
                    </a:lnTo>
                    <a:lnTo>
                      <a:pt x="941" y="731"/>
                    </a:lnTo>
                    <a:lnTo>
                      <a:pt x="945" y="722"/>
                    </a:lnTo>
                    <a:lnTo>
                      <a:pt x="948" y="713"/>
                    </a:lnTo>
                    <a:lnTo>
                      <a:pt x="951" y="704"/>
                    </a:lnTo>
                    <a:lnTo>
                      <a:pt x="953" y="696"/>
                    </a:lnTo>
                    <a:lnTo>
                      <a:pt x="956" y="687"/>
                    </a:lnTo>
                    <a:lnTo>
                      <a:pt x="958" y="678"/>
                    </a:lnTo>
                    <a:lnTo>
                      <a:pt x="960" y="669"/>
                    </a:lnTo>
                    <a:lnTo>
                      <a:pt x="961" y="660"/>
                    </a:lnTo>
                    <a:lnTo>
                      <a:pt x="964" y="650"/>
                    </a:lnTo>
                    <a:lnTo>
                      <a:pt x="965" y="641"/>
                    </a:lnTo>
                    <a:lnTo>
                      <a:pt x="965" y="632"/>
                    </a:lnTo>
                    <a:lnTo>
                      <a:pt x="967" y="622"/>
                    </a:lnTo>
                    <a:lnTo>
                      <a:pt x="967" y="612"/>
                    </a:lnTo>
                    <a:lnTo>
                      <a:pt x="968" y="603"/>
                    </a:lnTo>
                    <a:lnTo>
                      <a:pt x="968" y="593"/>
                    </a:lnTo>
                    <a:lnTo>
                      <a:pt x="968" y="593"/>
                    </a:lnTo>
                    <a:lnTo>
                      <a:pt x="968" y="593"/>
                    </a:lnTo>
                    <a:lnTo>
                      <a:pt x="968" y="593"/>
                    </a:lnTo>
                    <a:lnTo>
                      <a:pt x="968" y="593"/>
                    </a:lnTo>
                    <a:lnTo>
                      <a:pt x="968" y="584"/>
                    </a:lnTo>
                    <a:lnTo>
                      <a:pt x="967" y="574"/>
                    </a:lnTo>
                    <a:lnTo>
                      <a:pt x="967" y="564"/>
                    </a:lnTo>
                    <a:lnTo>
                      <a:pt x="965" y="555"/>
                    </a:lnTo>
                    <a:lnTo>
                      <a:pt x="965" y="546"/>
                    </a:lnTo>
                    <a:lnTo>
                      <a:pt x="964" y="536"/>
                    </a:lnTo>
                    <a:lnTo>
                      <a:pt x="961" y="527"/>
                    </a:lnTo>
                    <a:lnTo>
                      <a:pt x="960" y="518"/>
                    </a:lnTo>
                    <a:lnTo>
                      <a:pt x="958" y="509"/>
                    </a:lnTo>
                    <a:lnTo>
                      <a:pt x="956" y="500"/>
                    </a:lnTo>
                    <a:lnTo>
                      <a:pt x="953" y="491"/>
                    </a:lnTo>
                    <a:lnTo>
                      <a:pt x="951" y="482"/>
                    </a:lnTo>
                    <a:lnTo>
                      <a:pt x="948" y="473"/>
                    </a:lnTo>
                    <a:lnTo>
                      <a:pt x="945" y="464"/>
                    </a:lnTo>
                    <a:lnTo>
                      <a:pt x="941" y="456"/>
                    </a:lnTo>
                    <a:lnTo>
                      <a:pt x="938" y="448"/>
                    </a:lnTo>
                    <a:lnTo>
                      <a:pt x="935" y="439"/>
                    </a:lnTo>
                    <a:lnTo>
                      <a:pt x="931" y="431"/>
                    </a:lnTo>
                    <a:lnTo>
                      <a:pt x="927" y="423"/>
                    </a:lnTo>
                    <a:lnTo>
                      <a:pt x="923" y="415"/>
                    </a:lnTo>
                    <a:lnTo>
                      <a:pt x="918" y="407"/>
                    </a:lnTo>
                    <a:lnTo>
                      <a:pt x="913" y="399"/>
                    </a:lnTo>
                    <a:lnTo>
                      <a:pt x="909" y="391"/>
                    </a:lnTo>
                    <a:lnTo>
                      <a:pt x="904" y="383"/>
                    </a:lnTo>
                    <a:lnTo>
                      <a:pt x="898" y="376"/>
                    </a:lnTo>
                    <a:lnTo>
                      <a:pt x="893" y="369"/>
                    </a:lnTo>
                    <a:lnTo>
                      <a:pt x="888" y="362"/>
                    </a:lnTo>
                    <a:lnTo>
                      <a:pt x="882" y="355"/>
                    </a:lnTo>
                    <a:lnTo>
                      <a:pt x="877" y="348"/>
                    </a:lnTo>
                    <a:lnTo>
                      <a:pt x="871" y="342"/>
                    </a:lnTo>
                    <a:lnTo>
                      <a:pt x="865" y="335"/>
                    </a:lnTo>
                    <a:lnTo>
                      <a:pt x="858" y="328"/>
                    </a:lnTo>
                    <a:lnTo>
                      <a:pt x="852" y="322"/>
                    </a:lnTo>
                    <a:lnTo>
                      <a:pt x="845" y="316"/>
                    </a:lnTo>
                    <a:lnTo>
                      <a:pt x="838" y="310"/>
                    </a:lnTo>
                    <a:lnTo>
                      <a:pt x="832" y="304"/>
                    </a:lnTo>
                    <a:lnTo>
                      <a:pt x="825" y="299"/>
                    </a:lnTo>
                    <a:lnTo>
                      <a:pt x="817" y="293"/>
                    </a:lnTo>
                    <a:lnTo>
                      <a:pt x="810" y="288"/>
                    </a:lnTo>
                    <a:lnTo>
                      <a:pt x="803" y="283"/>
                    </a:lnTo>
                    <a:lnTo>
                      <a:pt x="795" y="278"/>
                    </a:lnTo>
                    <a:lnTo>
                      <a:pt x="787" y="273"/>
                    </a:lnTo>
                    <a:lnTo>
                      <a:pt x="780" y="268"/>
                    </a:lnTo>
                    <a:lnTo>
                      <a:pt x="772" y="264"/>
                    </a:lnTo>
                    <a:lnTo>
                      <a:pt x="764" y="259"/>
                    </a:lnTo>
                    <a:lnTo>
                      <a:pt x="756" y="255"/>
                    </a:lnTo>
                    <a:lnTo>
                      <a:pt x="748" y="251"/>
                    </a:lnTo>
                    <a:lnTo>
                      <a:pt x="739" y="248"/>
                    </a:lnTo>
                    <a:lnTo>
                      <a:pt x="731" y="245"/>
                    </a:lnTo>
                    <a:lnTo>
                      <a:pt x="722" y="242"/>
                    </a:lnTo>
                    <a:lnTo>
                      <a:pt x="713" y="239"/>
                    </a:lnTo>
                    <a:lnTo>
                      <a:pt x="705" y="235"/>
                    </a:lnTo>
                    <a:lnTo>
                      <a:pt x="696" y="233"/>
                    </a:lnTo>
                    <a:lnTo>
                      <a:pt x="687" y="231"/>
                    </a:lnTo>
                    <a:lnTo>
                      <a:pt x="678" y="228"/>
                    </a:lnTo>
                    <a:lnTo>
                      <a:pt x="669" y="227"/>
                    </a:lnTo>
                    <a:lnTo>
                      <a:pt x="660" y="225"/>
                    </a:lnTo>
                    <a:lnTo>
                      <a:pt x="650" y="223"/>
                    </a:lnTo>
                    <a:lnTo>
                      <a:pt x="641" y="222"/>
                    </a:lnTo>
                    <a:lnTo>
                      <a:pt x="632" y="221"/>
                    </a:lnTo>
                    <a:lnTo>
                      <a:pt x="622" y="220"/>
                    </a:lnTo>
                    <a:lnTo>
                      <a:pt x="613" y="219"/>
                    </a:lnTo>
                    <a:lnTo>
                      <a:pt x="603" y="219"/>
                    </a:lnTo>
                    <a:lnTo>
                      <a:pt x="593" y="219"/>
                    </a:lnTo>
                    <a:lnTo>
                      <a:pt x="593" y="219"/>
                    </a:lnTo>
                    <a:lnTo>
                      <a:pt x="593" y="219"/>
                    </a:lnTo>
                    <a:lnTo>
                      <a:pt x="593" y="219"/>
                    </a:lnTo>
                    <a:close/>
                    <a:moveTo>
                      <a:pt x="593" y="14"/>
                    </a:moveTo>
                    <a:lnTo>
                      <a:pt x="593" y="14"/>
                    </a:lnTo>
                    <a:lnTo>
                      <a:pt x="593" y="14"/>
                    </a:lnTo>
                    <a:lnTo>
                      <a:pt x="593" y="14"/>
                    </a:lnTo>
                    <a:lnTo>
                      <a:pt x="593" y="14"/>
                    </a:lnTo>
                    <a:lnTo>
                      <a:pt x="578" y="14"/>
                    </a:lnTo>
                    <a:lnTo>
                      <a:pt x="564" y="15"/>
                    </a:lnTo>
                    <a:lnTo>
                      <a:pt x="548" y="15"/>
                    </a:lnTo>
                    <a:lnTo>
                      <a:pt x="534" y="16"/>
                    </a:lnTo>
                    <a:lnTo>
                      <a:pt x="520" y="19"/>
                    </a:lnTo>
                    <a:lnTo>
                      <a:pt x="505" y="20"/>
                    </a:lnTo>
                    <a:lnTo>
                      <a:pt x="491" y="23"/>
                    </a:lnTo>
                    <a:lnTo>
                      <a:pt x="476" y="26"/>
                    </a:lnTo>
                    <a:lnTo>
                      <a:pt x="463" y="28"/>
                    </a:lnTo>
                    <a:lnTo>
                      <a:pt x="448" y="32"/>
                    </a:lnTo>
                    <a:lnTo>
                      <a:pt x="435" y="35"/>
                    </a:lnTo>
                    <a:lnTo>
                      <a:pt x="421" y="40"/>
                    </a:lnTo>
                    <a:lnTo>
                      <a:pt x="408" y="44"/>
                    </a:lnTo>
                    <a:lnTo>
                      <a:pt x="394" y="49"/>
                    </a:lnTo>
                    <a:lnTo>
                      <a:pt x="381" y="54"/>
                    </a:lnTo>
                    <a:lnTo>
                      <a:pt x="368" y="59"/>
                    </a:lnTo>
                    <a:lnTo>
                      <a:pt x="355" y="65"/>
                    </a:lnTo>
                    <a:lnTo>
                      <a:pt x="342" y="71"/>
                    </a:lnTo>
                    <a:lnTo>
                      <a:pt x="329" y="77"/>
                    </a:lnTo>
                    <a:lnTo>
                      <a:pt x="317" y="83"/>
                    </a:lnTo>
                    <a:lnTo>
                      <a:pt x="305" y="91"/>
                    </a:lnTo>
                    <a:lnTo>
                      <a:pt x="292" y="98"/>
                    </a:lnTo>
                    <a:lnTo>
                      <a:pt x="281" y="105"/>
                    </a:lnTo>
                    <a:lnTo>
                      <a:pt x="269" y="113"/>
                    </a:lnTo>
                    <a:lnTo>
                      <a:pt x="258" y="120"/>
                    </a:lnTo>
                    <a:lnTo>
                      <a:pt x="247" y="129"/>
                    </a:lnTo>
                    <a:lnTo>
                      <a:pt x="236" y="137"/>
                    </a:lnTo>
                    <a:lnTo>
                      <a:pt x="224" y="146"/>
                    </a:lnTo>
                    <a:lnTo>
                      <a:pt x="214" y="155"/>
                    </a:lnTo>
                    <a:lnTo>
                      <a:pt x="203" y="164"/>
                    </a:lnTo>
                    <a:lnTo>
                      <a:pt x="193" y="174"/>
                    </a:lnTo>
                    <a:lnTo>
                      <a:pt x="183" y="183"/>
                    </a:lnTo>
                    <a:lnTo>
                      <a:pt x="174" y="194"/>
                    </a:lnTo>
                    <a:lnTo>
                      <a:pt x="164" y="203"/>
                    </a:lnTo>
                    <a:lnTo>
                      <a:pt x="155" y="214"/>
                    </a:lnTo>
                    <a:lnTo>
                      <a:pt x="146" y="224"/>
                    </a:lnTo>
                    <a:lnTo>
                      <a:pt x="137" y="235"/>
                    </a:lnTo>
                    <a:lnTo>
                      <a:pt x="129" y="247"/>
                    </a:lnTo>
                    <a:lnTo>
                      <a:pt x="120" y="258"/>
                    </a:lnTo>
                    <a:lnTo>
                      <a:pt x="112" y="269"/>
                    </a:lnTo>
                    <a:lnTo>
                      <a:pt x="105" y="281"/>
                    </a:lnTo>
                    <a:lnTo>
                      <a:pt x="98" y="292"/>
                    </a:lnTo>
                    <a:lnTo>
                      <a:pt x="91" y="305"/>
                    </a:lnTo>
                    <a:lnTo>
                      <a:pt x="83" y="317"/>
                    </a:lnTo>
                    <a:lnTo>
                      <a:pt x="77" y="330"/>
                    </a:lnTo>
                    <a:lnTo>
                      <a:pt x="71" y="342"/>
                    </a:lnTo>
                    <a:lnTo>
                      <a:pt x="65" y="355"/>
                    </a:lnTo>
                    <a:lnTo>
                      <a:pt x="59" y="367"/>
                    </a:lnTo>
                    <a:lnTo>
                      <a:pt x="54" y="381"/>
                    </a:lnTo>
                    <a:lnTo>
                      <a:pt x="49" y="394"/>
                    </a:lnTo>
                    <a:lnTo>
                      <a:pt x="44" y="408"/>
                    </a:lnTo>
                    <a:lnTo>
                      <a:pt x="39" y="421"/>
                    </a:lnTo>
                    <a:lnTo>
                      <a:pt x="35" y="435"/>
                    </a:lnTo>
                    <a:lnTo>
                      <a:pt x="32" y="448"/>
                    </a:lnTo>
                    <a:lnTo>
                      <a:pt x="28" y="463"/>
                    </a:lnTo>
                    <a:lnTo>
                      <a:pt x="25" y="476"/>
                    </a:lnTo>
                    <a:lnTo>
                      <a:pt x="23" y="491"/>
                    </a:lnTo>
                    <a:lnTo>
                      <a:pt x="20" y="505"/>
                    </a:lnTo>
                    <a:lnTo>
                      <a:pt x="18" y="520"/>
                    </a:lnTo>
                    <a:lnTo>
                      <a:pt x="16" y="534"/>
                    </a:lnTo>
                    <a:lnTo>
                      <a:pt x="15" y="548"/>
                    </a:lnTo>
                    <a:lnTo>
                      <a:pt x="15" y="564"/>
                    </a:lnTo>
                    <a:lnTo>
                      <a:pt x="14" y="578"/>
                    </a:lnTo>
                    <a:lnTo>
                      <a:pt x="14" y="593"/>
                    </a:lnTo>
                    <a:lnTo>
                      <a:pt x="14" y="593"/>
                    </a:lnTo>
                    <a:lnTo>
                      <a:pt x="14" y="593"/>
                    </a:lnTo>
                    <a:lnTo>
                      <a:pt x="14" y="593"/>
                    </a:lnTo>
                    <a:lnTo>
                      <a:pt x="14" y="593"/>
                    </a:lnTo>
                    <a:lnTo>
                      <a:pt x="14" y="608"/>
                    </a:lnTo>
                    <a:lnTo>
                      <a:pt x="15" y="623"/>
                    </a:lnTo>
                    <a:lnTo>
                      <a:pt x="15" y="638"/>
                    </a:lnTo>
                    <a:lnTo>
                      <a:pt x="16" y="652"/>
                    </a:lnTo>
                    <a:lnTo>
                      <a:pt x="18" y="667"/>
                    </a:lnTo>
                    <a:lnTo>
                      <a:pt x="20" y="682"/>
                    </a:lnTo>
                    <a:lnTo>
                      <a:pt x="23" y="696"/>
                    </a:lnTo>
                    <a:lnTo>
                      <a:pt x="25" y="710"/>
                    </a:lnTo>
                    <a:lnTo>
                      <a:pt x="28" y="724"/>
                    </a:lnTo>
                    <a:lnTo>
                      <a:pt x="32" y="738"/>
                    </a:lnTo>
                    <a:lnTo>
                      <a:pt x="35" y="752"/>
                    </a:lnTo>
                    <a:lnTo>
                      <a:pt x="40" y="765"/>
                    </a:lnTo>
                    <a:lnTo>
                      <a:pt x="44" y="779"/>
                    </a:lnTo>
                    <a:lnTo>
                      <a:pt x="49" y="792"/>
                    </a:lnTo>
                    <a:lnTo>
                      <a:pt x="54" y="806"/>
                    </a:lnTo>
                    <a:lnTo>
                      <a:pt x="59" y="819"/>
                    </a:lnTo>
                    <a:lnTo>
                      <a:pt x="65" y="832"/>
                    </a:lnTo>
                    <a:lnTo>
                      <a:pt x="71" y="844"/>
                    </a:lnTo>
                    <a:lnTo>
                      <a:pt x="77" y="857"/>
                    </a:lnTo>
                    <a:lnTo>
                      <a:pt x="83" y="869"/>
                    </a:lnTo>
                    <a:lnTo>
                      <a:pt x="91" y="882"/>
                    </a:lnTo>
                    <a:lnTo>
                      <a:pt x="98" y="894"/>
                    </a:lnTo>
                    <a:lnTo>
                      <a:pt x="105" y="906"/>
                    </a:lnTo>
                    <a:lnTo>
                      <a:pt x="112" y="917"/>
                    </a:lnTo>
                    <a:lnTo>
                      <a:pt x="120" y="928"/>
                    </a:lnTo>
                    <a:lnTo>
                      <a:pt x="129" y="940"/>
                    </a:lnTo>
                    <a:lnTo>
                      <a:pt x="137" y="951"/>
                    </a:lnTo>
                    <a:lnTo>
                      <a:pt x="146" y="962"/>
                    </a:lnTo>
                    <a:lnTo>
                      <a:pt x="155" y="972"/>
                    </a:lnTo>
                    <a:lnTo>
                      <a:pt x="164" y="983"/>
                    </a:lnTo>
                    <a:lnTo>
                      <a:pt x="174" y="993"/>
                    </a:lnTo>
                    <a:lnTo>
                      <a:pt x="183" y="1003"/>
                    </a:lnTo>
                    <a:lnTo>
                      <a:pt x="193" y="1012"/>
                    </a:lnTo>
                    <a:lnTo>
                      <a:pt x="203" y="1022"/>
                    </a:lnTo>
                    <a:lnTo>
                      <a:pt x="214" y="1032"/>
                    </a:lnTo>
                    <a:lnTo>
                      <a:pt x="224" y="1040"/>
                    </a:lnTo>
                    <a:lnTo>
                      <a:pt x="236" y="1049"/>
                    </a:lnTo>
                    <a:lnTo>
                      <a:pt x="247" y="1058"/>
                    </a:lnTo>
                    <a:lnTo>
                      <a:pt x="258" y="1066"/>
                    </a:lnTo>
                    <a:lnTo>
                      <a:pt x="269" y="1074"/>
                    </a:lnTo>
                    <a:lnTo>
                      <a:pt x="281" y="1081"/>
                    </a:lnTo>
                    <a:lnTo>
                      <a:pt x="292" y="1089"/>
                    </a:lnTo>
                    <a:lnTo>
                      <a:pt x="305" y="1096"/>
                    </a:lnTo>
                    <a:lnTo>
                      <a:pt x="317" y="1103"/>
                    </a:lnTo>
                    <a:lnTo>
                      <a:pt x="329" y="1109"/>
                    </a:lnTo>
                    <a:lnTo>
                      <a:pt x="342" y="1116"/>
                    </a:lnTo>
                    <a:lnTo>
                      <a:pt x="355" y="1121"/>
                    </a:lnTo>
                    <a:lnTo>
                      <a:pt x="368" y="1127"/>
                    </a:lnTo>
                    <a:lnTo>
                      <a:pt x="381" y="1133"/>
                    </a:lnTo>
                    <a:lnTo>
                      <a:pt x="394" y="1138"/>
                    </a:lnTo>
                    <a:lnTo>
                      <a:pt x="408" y="1142"/>
                    </a:lnTo>
                    <a:lnTo>
                      <a:pt x="421" y="1147"/>
                    </a:lnTo>
                    <a:lnTo>
                      <a:pt x="435" y="1151"/>
                    </a:lnTo>
                    <a:lnTo>
                      <a:pt x="448" y="1155"/>
                    </a:lnTo>
                    <a:lnTo>
                      <a:pt x="463" y="1158"/>
                    </a:lnTo>
                    <a:lnTo>
                      <a:pt x="476" y="1161"/>
                    </a:lnTo>
                    <a:lnTo>
                      <a:pt x="491" y="1164"/>
                    </a:lnTo>
                    <a:lnTo>
                      <a:pt x="505" y="1166"/>
                    </a:lnTo>
                    <a:lnTo>
                      <a:pt x="520" y="1169"/>
                    </a:lnTo>
                    <a:lnTo>
                      <a:pt x="534" y="1170"/>
                    </a:lnTo>
                    <a:lnTo>
                      <a:pt x="548" y="1171"/>
                    </a:lnTo>
                    <a:lnTo>
                      <a:pt x="564" y="1172"/>
                    </a:lnTo>
                    <a:lnTo>
                      <a:pt x="578" y="1173"/>
                    </a:lnTo>
                    <a:lnTo>
                      <a:pt x="593" y="1173"/>
                    </a:lnTo>
                    <a:lnTo>
                      <a:pt x="593" y="1173"/>
                    </a:lnTo>
                    <a:lnTo>
                      <a:pt x="593" y="1173"/>
                    </a:lnTo>
                    <a:lnTo>
                      <a:pt x="593" y="1173"/>
                    </a:lnTo>
                    <a:lnTo>
                      <a:pt x="593" y="1173"/>
                    </a:lnTo>
                    <a:lnTo>
                      <a:pt x="609" y="1173"/>
                    </a:lnTo>
                    <a:lnTo>
                      <a:pt x="623" y="1172"/>
                    </a:lnTo>
                    <a:lnTo>
                      <a:pt x="638" y="1171"/>
                    </a:lnTo>
                    <a:lnTo>
                      <a:pt x="653" y="1170"/>
                    </a:lnTo>
                    <a:lnTo>
                      <a:pt x="667" y="1169"/>
                    </a:lnTo>
                    <a:lnTo>
                      <a:pt x="681" y="1166"/>
                    </a:lnTo>
                    <a:lnTo>
                      <a:pt x="696" y="1164"/>
                    </a:lnTo>
                    <a:lnTo>
                      <a:pt x="710" y="1161"/>
                    </a:lnTo>
                    <a:lnTo>
                      <a:pt x="725" y="1158"/>
                    </a:lnTo>
                    <a:lnTo>
                      <a:pt x="738" y="1155"/>
                    </a:lnTo>
                    <a:lnTo>
                      <a:pt x="752" y="1151"/>
                    </a:lnTo>
                    <a:lnTo>
                      <a:pt x="765" y="1147"/>
                    </a:lnTo>
                    <a:lnTo>
                      <a:pt x="779" y="1142"/>
                    </a:lnTo>
                    <a:lnTo>
                      <a:pt x="793" y="1138"/>
                    </a:lnTo>
                    <a:lnTo>
                      <a:pt x="806" y="1133"/>
                    </a:lnTo>
                    <a:lnTo>
                      <a:pt x="819" y="1127"/>
                    </a:lnTo>
                    <a:lnTo>
                      <a:pt x="832" y="1121"/>
                    </a:lnTo>
                    <a:lnTo>
                      <a:pt x="845" y="1116"/>
                    </a:lnTo>
                    <a:lnTo>
                      <a:pt x="857" y="1109"/>
                    </a:lnTo>
                    <a:lnTo>
                      <a:pt x="869" y="1103"/>
                    </a:lnTo>
                    <a:lnTo>
                      <a:pt x="882" y="1096"/>
                    </a:lnTo>
                    <a:lnTo>
                      <a:pt x="893" y="1089"/>
                    </a:lnTo>
                    <a:lnTo>
                      <a:pt x="905" y="1081"/>
                    </a:lnTo>
                    <a:lnTo>
                      <a:pt x="917" y="1074"/>
                    </a:lnTo>
                    <a:lnTo>
                      <a:pt x="929" y="1066"/>
                    </a:lnTo>
                    <a:lnTo>
                      <a:pt x="940" y="1058"/>
                    </a:lnTo>
                    <a:lnTo>
                      <a:pt x="951" y="1049"/>
                    </a:lnTo>
                    <a:lnTo>
                      <a:pt x="961" y="1040"/>
                    </a:lnTo>
                    <a:lnTo>
                      <a:pt x="973" y="1032"/>
                    </a:lnTo>
                    <a:lnTo>
                      <a:pt x="983" y="1022"/>
                    </a:lnTo>
                    <a:lnTo>
                      <a:pt x="994" y="1012"/>
                    </a:lnTo>
                    <a:lnTo>
                      <a:pt x="1003" y="1003"/>
                    </a:lnTo>
                    <a:lnTo>
                      <a:pt x="1013" y="993"/>
                    </a:lnTo>
                    <a:lnTo>
                      <a:pt x="1022" y="983"/>
                    </a:lnTo>
                    <a:lnTo>
                      <a:pt x="1032" y="972"/>
                    </a:lnTo>
                    <a:lnTo>
                      <a:pt x="1041" y="962"/>
                    </a:lnTo>
                    <a:lnTo>
                      <a:pt x="1050" y="951"/>
                    </a:lnTo>
                    <a:lnTo>
                      <a:pt x="1058" y="940"/>
                    </a:lnTo>
                    <a:lnTo>
                      <a:pt x="1066" y="928"/>
                    </a:lnTo>
                    <a:lnTo>
                      <a:pt x="1074" y="917"/>
                    </a:lnTo>
                    <a:lnTo>
                      <a:pt x="1082" y="906"/>
                    </a:lnTo>
                    <a:lnTo>
                      <a:pt x="1089" y="894"/>
                    </a:lnTo>
                    <a:lnTo>
                      <a:pt x="1096" y="882"/>
                    </a:lnTo>
                    <a:lnTo>
                      <a:pt x="1103" y="869"/>
                    </a:lnTo>
                    <a:lnTo>
                      <a:pt x="1110" y="857"/>
                    </a:lnTo>
                    <a:lnTo>
                      <a:pt x="1116" y="844"/>
                    </a:lnTo>
                    <a:lnTo>
                      <a:pt x="1122" y="832"/>
                    </a:lnTo>
                    <a:lnTo>
                      <a:pt x="1127" y="819"/>
                    </a:lnTo>
                    <a:lnTo>
                      <a:pt x="1133" y="806"/>
                    </a:lnTo>
                    <a:lnTo>
                      <a:pt x="1138" y="792"/>
                    </a:lnTo>
                    <a:lnTo>
                      <a:pt x="1142" y="779"/>
                    </a:lnTo>
                    <a:lnTo>
                      <a:pt x="1147" y="765"/>
                    </a:lnTo>
                    <a:lnTo>
                      <a:pt x="1151" y="752"/>
                    </a:lnTo>
                    <a:lnTo>
                      <a:pt x="1154" y="738"/>
                    </a:lnTo>
                    <a:lnTo>
                      <a:pt x="1158" y="724"/>
                    </a:lnTo>
                    <a:lnTo>
                      <a:pt x="1162" y="710"/>
                    </a:lnTo>
                    <a:lnTo>
                      <a:pt x="1164" y="696"/>
                    </a:lnTo>
                    <a:lnTo>
                      <a:pt x="1166" y="682"/>
                    </a:lnTo>
                    <a:lnTo>
                      <a:pt x="1168" y="667"/>
                    </a:lnTo>
                    <a:lnTo>
                      <a:pt x="1170" y="652"/>
                    </a:lnTo>
                    <a:lnTo>
                      <a:pt x="1171" y="638"/>
                    </a:lnTo>
                    <a:lnTo>
                      <a:pt x="1172" y="623"/>
                    </a:lnTo>
                    <a:lnTo>
                      <a:pt x="1173" y="608"/>
                    </a:lnTo>
                    <a:lnTo>
                      <a:pt x="1173" y="593"/>
                    </a:lnTo>
                    <a:lnTo>
                      <a:pt x="1173" y="593"/>
                    </a:lnTo>
                    <a:lnTo>
                      <a:pt x="1173" y="593"/>
                    </a:lnTo>
                    <a:lnTo>
                      <a:pt x="1173" y="593"/>
                    </a:lnTo>
                    <a:lnTo>
                      <a:pt x="1173" y="593"/>
                    </a:lnTo>
                    <a:lnTo>
                      <a:pt x="1173" y="578"/>
                    </a:lnTo>
                    <a:lnTo>
                      <a:pt x="1172" y="564"/>
                    </a:lnTo>
                    <a:lnTo>
                      <a:pt x="1171" y="548"/>
                    </a:lnTo>
                    <a:lnTo>
                      <a:pt x="1170" y="534"/>
                    </a:lnTo>
                    <a:lnTo>
                      <a:pt x="1168" y="520"/>
                    </a:lnTo>
                    <a:lnTo>
                      <a:pt x="1166" y="505"/>
                    </a:lnTo>
                    <a:lnTo>
                      <a:pt x="1164" y="491"/>
                    </a:lnTo>
                    <a:lnTo>
                      <a:pt x="1162" y="476"/>
                    </a:lnTo>
                    <a:lnTo>
                      <a:pt x="1158" y="463"/>
                    </a:lnTo>
                    <a:lnTo>
                      <a:pt x="1154" y="448"/>
                    </a:lnTo>
                    <a:lnTo>
                      <a:pt x="1151" y="435"/>
                    </a:lnTo>
                    <a:lnTo>
                      <a:pt x="1147" y="421"/>
                    </a:lnTo>
                    <a:lnTo>
                      <a:pt x="1142" y="408"/>
                    </a:lnTo>
                    <a:lnTo>
                      <a:pt x="1138" y="394"/>
                    </a:lnTo>
                    <a:lnTo>
                      <a:pt x="1133" y="381"/>
                    </a:lnTo>
                    <a:lnTo>
                      <a:pt x="1127" y="367"/>
                    </a:lnTo>
                    <a:lnTo>
                      <a:pt x="1122" y="355"/>
                    </a:lnTo>
                    <a:lnTo>
                      <a:pt x="1116" y="342"/>
                    </a:lnTo>
                    <a:lnTo>
                      <a:pt x="1110" y="330"/>
                    </a:lnTo>
                    <a:lnTo>
                      <a:pt x="1103" y="317"/>
                    </a:lnTo>
                    <a:lnTo>
                      <a:pt x="1096" y="305"/>
                    </a:lnTo>
                    <a:lnTo>
                      <a:pt x="1089" y="292"/>
                    </a:lnTo>
                    <a:lnTo>
                      <a:pt x="1082" y="281"/>
                    </a:lnTo>
                    <a:lnTo>
                      <a:pt x="1074" y="269"/>
                    </a:lnTo>
                    <a:lnTo>
                      <a:pt x="1066" y="258"/>
                    </a:lnTo>
                    <a:lnTo>
                      <a:pt x="1058" y="247"/>
                    </a:lnTo>
                    <a:lnTo>
                      <a:pt x="1050" y="235"/>
                    </a:lnTo>
                    <a:lnTo>
                      <a:pt x="1041" y="224"/>
                    </a:lnTo>
                    <a:lnTo>
                      <a:pt x="1032" y="214"/>
                    </a:lnTo>
                    <a:lnTo>
                      <a:pt x="1022" y="203"/>
                    </a:lnTo>
                    <a:lnTo>
                      <a:pt x="1013" y="194"/>
                    </a:lnTo>
                    <a:lnTo>
                      <a:pt x="1003" y="183"/>
                    </a:lnTo>
                    <a:lnTo>
                      <a:pt x="994" y="174"/>
                    </a:lnTo>
                    <a:lnTo>
                      <a:pt x="983" y="164"/>
                    </a:lnTo>
                    <a:lnTo>
                      <a:pt x="973" y="155"/>
                    </a:lnTo>
                    <a:lnTo>
                      <a:pt x="961" y="146"/>
                    </a:lnTo>
                    <a:lnTo>
                      <a:pt x="951" y="137"/>
                    </a:lnTo>
                    <a:lnTo>
                      <a:pt x="940" y="129"/>
                    </a:lnTo>
                    <a:lnTo>
                      <a:pt x="929" y="120"/>
                    </a:lnTo>
                    <a:lnTo>
                      <a:pt x="917" y="113"/>
                    </a:lnTo>
                    <a:lnTo>
                      <a:pt x="905" y="105"/>
                    </a:lnTo>
                    <a:lnTo>
                      <a:pt x="893" y="98"/>
                    </a:lnTo>
                    <a:lnTo>
                      <a:pt x="882" y="91"/>
                    </a:lnTo>
                    <a:lnTo>
                      <a:pt x="869" y="83"/>
                    </a:lnTo>
                    <a:lnTo>
                      <a:pt x="857" y="77"/>
                    </a:lnTo>
                    <a:lnTo>
                      <a:pt x="845" y="71"/>
                    </a:lnTo>
                    <a:lnTo>
                      <a:pt x="832" y="65"/>
                    </a:lnTo>
                    <a:lnTo>
                      <a:pt x="819" y="59"/>
                    </a:lnTo>
                    <a:lnTo>
                      <a:pt x="806" y="54"/>
                    </a:lnTo>
                    <a:lnTo>
                      <a:pt x="793" y="49"/>
                    </a:lnTo>
                    <a:lnTo>
                      <a:pt x="779" y="44"/>
                    </a:lnTo>
                    <a:lnTo>
                      <a:pt x="765" y="40"/>
                    </a:lnTo>
                    <a:lnTo>
                      <a:pt x="752" y="35"/>
                    </a:lnTo>
                    <a:lnTo>
                      <a:pt x="738" y="32"/>
                    </a:lnTo>
                    <a:lnTo>
                      <a:pt x="725" y="28"/>
                    </a:lnTo>
                    <a:lnTo>
                      <a:pt x="710" y="26"/>
                    </a:lnTo>
                    <a:lnTo>
                      <a:pt x="696" y="23"/>
                    </a:lnTo>
                    <a:lnTo>
                      <a:pt x="681" y="20"/>
                    </a:lnTo>
                    <a:lnTo>
                      <a:pt x="667" y="19"/>
                    </a:lnTo>
                    <a:lnTo>
                      <a:pt x="653" y="16"/>
                    </a:lnTo>
                    <a:lnTo>
                      <a:pt x="638" y="15"/>
                    </a:lnTo>
                    <a:lnTo>
                      <a:pt x="623" y="15"/>
                    </a:lnTo>
                    <a:lnTo>
                      <a:pt x="609" y="14"/>
                    </a:lnTo>
                    <a:lnTo>
                      <a:pt x="593" y="14"/>
                    </a:lnTo>
                    <a:close/>
                  </a:path>
                </a:pathLst>
              </a:custGeom>
              <a:solidFill>
                <a:srgbClr val="13398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9" name="íŝ1íḑe"/>
              <p:cNvSpPr/>
              <p:nvPr userDrawn="1"/>
            </p:nvSpPr>
            <p:spPr bwMode="auto">
              <a:xfrm>
                <a:off x="2636838" y="3000376"/>
                <a:ext cx="433388" cy="309563"/>
              </a:xfrm>
              <a:custGeom>
                <a:avLst/>
                <a:gdLst>
                  <a:gd name="T0" fmla="*/ 121 w 273"/>
                  <a:gd name="T1" fmla="*/ 190 h 195"/>
                  <a:gd name="T2" fmla="*/ 157 w 273"/>
                  <a:gd name="T3" fmla="*/ 186 h 195"/>
                  <a:gd name="T4" fmla="*/ 184 w 273"/>
                  <a:gd name="T5" fmla="*/ 151 h 195"/>
                  <a:gd name="T6" fmla="*/ 206 w 273"/>
                  <a:gd name="T7" fmla="*/ 133 h 195"/>
                  <a:gd name="T8" fmla="*/ 247 w 273"/>
                  <a:gd name="T9" fmla="*/ 119 h 195"/>
                  <a:gd name="T10" fmla="*/ 273 w 273"/>
                  <a:gd name="T11" fmla="*/ 102 h 195"/>
                  <a:gd name="T12" fmla="*/ 245 w 273"/>
                  <a:gd name="T13" fmla="*/ 71 h 195"/>
                  <a:gd name="T14" fmla="*/ 216 w 273"/>
                  <a:gd name="T15" fmla="*/ 35 h 195"/>
                  <a:gd name="T16" fmla="*/ 207 w 273"/>
                  <a:gd name="T17" fmla="*/ 1 h 195"/>
                  <a:gd name="T18" fmla="*/ 172 w 273"/>
                  <a:gd name="T19" fmla="*/ 9 h 195"/>
                  <a:gd name="T20" fmla="*/ 129 w 273"/>
                  <a:gd name="T21" fmla="*/ 24 h 195"/>
                  <a:gd name="T22" fmla="*/ 76 w 273"/>
                  <a:gd name="T23" fmla="*/ 2 h 195"/>
                  <a:gd name="T24" fmla="*/ 62 w 273"/>
                  <a:gd name="T25" fmla="*/ 6 h 195"/>
                  <a:gd name="T26" fmla="*/ 49 w 273"/>
                  <a:gd name="T27" fmla="*/ 57 h 195"/>
                  <a:gd name="T28" fmla="*/ 15 w 273"/>
                  <a:gd name="T29" fmla="*/ 89 h 195"/>
                  <a:gd name="T30" fmla="*/ 1 w 273"/>
                  <a:gd name="T31" fmla="*/ 108 h 195"/>
                  <a:gd name="T32" fmla="*/ 46 w 273"/>
                  <a:gd name="T33" fmla="*/ 132 h 195"/>
                  <a:gd name="T34" fmla="*/ 76 w 273"/>
                  <a:gd name="T35" fmla="*/ 132 h 195"/>
                  <a:gd name="T36" fmla="*/ 130 w 273"/>
                  <a:gd name="T37" fmla="*/ 100 h 195"/>
                  <a:gd name="T38" fmla="*/ 110 w 273"/>
                  <a:gd name="T39" fmla="*/ 80 h 195"/>
                  <a:gd name="T40" fmla="*/ 105 w 273"/>
                  <a:gd name="T41" fmla="*/ 85 h 195"/>
                  <a:gd name="T42" fmla="*/ 69 w 273"/>
                  <a:gd name="T43" fmla="*/ 56 h 195"/>
                  <a:gd name="T44" fmla="*/ 73 w 273"/>
                  <a:gd name="T45" fmla="*/ 13 h 195"/>
                  <a:gd name="T46" fmla="*/ 119 w 273"/>
                  <a:gd name="T47" fmla="*/ 31 h 195"/>
                  <a:gd name="T48" fmla="*/ 154 w 273"/>
                  <a:gd name="T49" fmla="*/ 31 h 195"/>
                  <a:gd name="T50" fmla="*/ 199 w 273"/>
                  <a:gd name="T51" fmla="*/ 13 h 195"/>
                  <a:gd name="T52" fmla="*/ 205 w 273"/>
                  <a:gd name="T53" fmla="*/ 56 h 195"/>
                  <a:gd name="T54" fmla="*/ 168 w 273"/>
                  <a:gd name="T55" fmla="*/ 85 h 195"/>
                  <a:gd name="T56" fmla="*/ 163 w 273"/>
                  <a:gd name="T57" fmla="*/ 80 h 195"/>
                  <a:gd name="T58" fmla="*/ 142 w 273"/>
                  <a:gd name="T59" fmla="*/ 100 h 195"/>
                  <a:gd name="T60" fmla="*/ 145 w 273"/>
                  <a:gd name="T61" fmla="*/ 54 h 195"/>
                  <a:gd name="T62" fmla="*/ 130 w 273"/>
                  <a:gd name="T63" fmla="*/ 61 h 195"/>
                  <a:gd name="T64" fmla="*/ 137 w 273"/>
                  <a:gd name="T65" fmla="*/ 45 h 195"/>
                  <a:gd name="T66" fmla="*/ 113 w 273"/>
                  <a:gd name="T67" fmla="*/ 164 h 195"/>
                  <a:gd name="T68" fmla="*/ 141 w 273"/>
                  <a:gd name="T69" fmla="*/ 173 h 195"/>
                  <a:gd name="T70" fmla="*/ 151 w 273"/>
                  <a:gd name="T71" fmla="*/ 177 h 195"/>
                  <a:gd name="T72" fmla="*/ 121 w 273"/>
                  <a:gd name="T73" fmla="*/ 150 h 195"/>
                  <a:gd name="T74" fmla="*/ 89 w 273"/>
                  <a:gd name="T75" fmla="*/ 134 h 195"/>
                  <a:gd name="T76" fmla="*/ 95 w 273"/>
                  <a:gd name="T77" fmla="*/ 108 h 195"/>
                  <a:gd name="T78" fmla="*/ 133 w 273"/>
                  <a:gd name="T79" fmla="*/ 115 h 195"/>
                  <a:gd name="T80" fmla="*/ 157 w 273"/>
                  <a:gd name="T81" fmla="*/ 105 h 195"/>
                  <a:gd name="T82" fmla="*/ 183 w 273"/>
                  <a:gd name="T83" fmla="*/ 114 h 195"/>
                  <a:gd name="T84" fmla="*/ 177 w 273"/>
                  <a:gd name="T85" fmla="*/ 142 h 195"/>
                  <a:gd name="T86" fmla="*/ 137 w 273"/>
                  <a:gd name="T87" fmla="*/ 164 h 195"/>
                  <a:gd name="T88" fmla="*/ 178 w 273"/>
                  <a:gd name="T89" fmla="*/ 63 h 195"/>
                  <a:gd name="T90" fmla="*/ 161 w 273"/>
                  <a:gd name="T91" fmla="*/ 63 h 195"/>
                  <a:gd name="T92" fmla="*/ 175 w 273"/>
                  <a:gd name="T93" fmla="*/ 96 h 195"/>
                  <a:gd name="T94" fmla="*/ 202 w 273"/>
                  <a:gd name="T95" fmla="*/ 68 h 195"/>
                  <a:gd name="T96" fmla="*/ 236 w 273"/>
                  <a:gd name="T97" fmla="*/ 76 h 195"/>
                  <a:gd name="T98" fmla="*/ 246 w 273"/>
                  <a:gd name="T99" fmla="*/ 107 h 195"/>
                  <a:gd name="T100" fmla="*/ 201 w 273"/>
                  <a:gd name="T101" fmla="*/ 120 h 195"/>
                  <a:gd name="T102" fmla="*/ 178 w 273"/>
                  <a:gd name="T103" fmla="*/ 96 h 195"/>
                  <a:gd name="T104" fmla="*/ 113 w 273"/>
                  <a:gd name="T105" fmla="*/ 62 h 195"/>
                  <a:gd name="T106" fmla="*/ 97 w 273"/>
                  <a:gd name="T107" fmla="*/ 65 h 195"/>
                  <a:gd name="T108" fmla="*/ 104 w 273"/>
                  <a:gd name="T109" fmla="*/ 51 h 195"/>
                  <a:gd name="T110" fmla="*/ 75 w 273"/>
                  <a:gd name="T111" fmla="*/ 120 h 195"/>
                  <a:gd name="T112" fmla="*/ 34 w 273"/>
                  <a:gd name="T113" fmla="*/ 110 h 195"/>
                  <a:gd name="T114" fmla="*/ 34 w 273"/>
                  <a:gd name="T115" fmla="*/ 80 h 195"/>
                  <a:gd name="T116" fmla="*/ 65 w 273"/>
                  <a:gd name="T117" fmla="*/ 67 h 195"/>
                  <a:gd name="T118" fmla="*/ 96 w 273"/>
                  <a:gd name="T119" fmla="*/ 93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73" h="195">
                    <a:moveTo>
                      <a:pt x="97" y="154"/>
                    </a:moveTo>
                    <a:lnTo>
                      <a:pt x="98" y="158"/>
                    </a:lnTo>
                    <a:lnTo>
                      <a:pt x="100" y="162"/>
                    </a:lnTo>
                    <a:lnTo>
                      <a:pt x="101" y="166"/>
                    </a:lnTo>
                    <a:lnTo>
                      <a:pt x="103" y="170"/>
                    </a:lnTo>
                    <a:lnTo>
                      <a:pt x="105" y="174"/>
                    </a:lnTo>
                    <a:lnTo>
                      <a:pt x="108" y="177"/>
                    </a:lnTo>
                    <a:lnTo>
                      <a:pt x="111" y="181"/>
                    </a:lnTo>
                    <a:lnTo>
                      <a:pt x="113" y="184"/>
                    </a:lnTo>
                    <a:lnTo>
                      <a:pt x="116" y="186"/>
                    </a:lnTo>
                    <a:lnTo>
                      <a:pt x="119" y="188"/>
                    </a:lnTo>
                    <a:lnTo>
                      <a:pt x="121" y="190"/>
                    </a:lnTo>
                    <a:lnTo>
                      <a:pt x="124" y="191"/>
                    </a:lnTo>
                    <a:lnTo>
                      <a:pt x="126" y="192"/>
                    </a:lnTo>
                    <a:lnTo>
                      <a:pt x="130" y="193"/>
                    </a:lnTo>
                    <a:lnTo>
                      <a:pt x="133" y="194"/>
                    </a:lnTo>
                    <a:lnTo>
                      <a:pt x="137" y="195"/>
                    </a:lnTo>
                    <a:lnTo>
                      <a:pt x="140" y="194"/>
                    </a:lnTo>
                    <a:lnTo>
                      <a:pt x="143" y="193"/>
                    </a:lnTo>
                    <a:lnTo>
                      <a:pt x="146" y="192"/>
                    </a:lnTo>
                    <a:lnTo>
                      <a:pt x="149" y="191"/>
                    </a:lnTo>
                    <a:lnTo>
                      <a:pt x="152" y="190"/>
                    </a:lnTo>
                    <a:lnTo>
                      <a:pt x="154" y="188"/>
                    </a:lnTo>
                    <a:lnTo>
                      <a:pt x="157" y="186"/>
                    </a:lnTo>
                    <a:lnTo>
                      <a:pt x="159" y="184"/>
                    </a:lnTo>
                    <a:lnTo>
                      <a:pt x="162" y="181"/>
                    </a:lnTo>
                    <a:lnTo>
                      <a:pt x="165" y="177"/>
                    </a:lnTo>
                    <a:lnTo>
                      <a:pt x="167" y="174"/>
                    </a:lnTo>
                    <a:lnTo>
                      <a:pt x="170" y="170"/>
                    </a:lnTo>
                    <a:lnTo>
                      <a:pt x="171" y="166"/>
                    </a:lnTo>
                    <a:lnTo>
                      <a:pt x="174" y="162"/>
                    </a:lnTo>
                    <a:lnTo>
                      <a:pt x="175" y="158"/>
                    </a:lnTo>
                    <a:lnTo>
                      <a:pt x="177" y="154"/>
                    </a:lnTo>
                    <a:lnTo>
                      <a:pt x="177" y="154"/>
                    </a:lnTo>
                    <a:lnTo>
                      <a:pt x="180" y="152"/>
                    </a:lnTo>
                    <a:lnTo>
                      <a:pt x="184" y="151"/>
                    </a:lnTo>
                    <a:lnTo>
                      <a:pt x="186" y="149"/>
                    </a:lnTo>
                    <a:lnTo>
                      <a:pt x="190" y="147"/>
                    </a:lnTo>
                    <a:lnTo>
                      <a:pt x="192" y="144"/>
                    </a:lnTo>
                    <a:lnTo>
                      <a:pt x="194" y="140"/>
                    </a:lnTo>
                    <a:lnTo>
                      <a:pt x="196" y="136"/>
                    </a:lnTo>
                    <a:lnTo>
                      <a:pt x="197" y="132"/>
                    </a:lnTo>
                    <a:lnTo>
                      <a:pt x="197" y="132"/>
                    </a:lnTo>
                    <a:lnTo>
                      <a:pt x="198" y="131"/>
                    </a:lnTo>
                    <a:lnTo>
                      <a:pt x="198" y="132"/>
                    </a:lnTo>
                    <a:lnTo>
                      <a:pt x="198" y="132"/>
                    </a:lnTo>
                    <a:lnTo>
                      <a:pt x="202" y="132"/>
                    </a:lnTo>
                    <a:lnTo>
                      <a:pt x="206" y="133"/>
                    </a:lnTo>
                    <a:lnTo>
                      <a:pt x="210" y="134"/>
                    </a:lnTo>
                    <a:lnTo>
                      <a:pt x="215" y="134"/>
                    </a:lnTo>
                    <a:lnTo>
                      <a:pt x="219" y="133"/>
                    </a:lnTo>
                    <a:lnTo>
                      <a:pt x="222" y="132"/>
                    </a:lnTo>
                    <a:lnTo>
                      <a:pt x="225" y="132"/>
                    </a:lnTo>
                    <a:lnTo>
                      <a:pt x="227" y="132"/>
                    </a:lnTo>
                    <a:lnTo>
                      <a:pt x="229" y="131"/>
                    </a:lnTo>
                    <a:lnTo>
                      <a:pt x="231" y="129"/>
                    </a:lnTo>
                    <a:lnTo>
                      <a:pt x="233" y="128"/>
                    </a:lnTo>
                    <a:lnTo>
                      <a:pt x="237" y="124"/>
                    </a:lnTo>
                    <a:lnTo>
                      <a:pt x="242" y="121"/>
                    </a:lnTo>
                    <a:lnTo>
                      <a:pt x="247" y="119"/>
                    </a:lnTo>
                    <a:lnTo>
                      <a:pt x="254" y="116"/>
                    </a:lnTo>
                    <a:lnTo>
                      <a:pt x="260" y="113"/>
                    </a:lnTo>
                    <a:lnTo>
                      <a:pt x="266" y="111"/>
                    </a:lnTo>
                    <a:lnTo>
                      <a:pt x="268" y="110"/>
                    </a:lnTo>
                    <a:lnTo>
                      <a:pt x="270" y="109"/>
                    </a:lnTo>
                    <a:lnTo>
                      <a:pt x="271" y="108"/>
                    </a:lnTo>
                    <a:lnTo>
                      <a:pt x="272" y="107"/>
                    </a:lnTo>
                    <a:lnTo>
                      <a:pt x="273" y="106"/>
                    </a:lnTo>
                    <a:lnTo>
                      <a:pt x="273" y="105"/>
                    </a:lnTo>
                    <a:lnTo>
                      <a:pt x="273" y="104"/>
                    </a:lnTo>
                    <a:lnTo>
                      <a:pt x="273" y="104"/>
                    </a:lnTo>
                    <a:lnTo>
                      <a:pt x="273" y="102"/>
                    </a:lnTo>
                    <a:lnTo>
                      <a:pt x="272" y="101"/>
                    </a:lnTo>
                    <a:lnTo>
                      <a:pt x="271" y="100"/>
                    </a:lnTo>
                    <a:lnTo>
                      <a:pt x="270" y="99"/>
                    </a:lnTo>
                    <a:lnTo>
                      <a:pt x="266" y="96"/>
                    </a:lnTo>
                    <a:lnTo>
                      <a:pt x="261" y="91"/>
                    </a:lnTo>
                    <a:lnTo>
                      <a:pt x="258" y="89"/>
                    </a:lnTo>
                    <a:lnTo>
                      <a:pt x="255" y="86"/>
                    </a:lnTo>
                    <a:lnTo>
                      <a:pt x="253" y="83"/>
                    </a:lnTo>
                    <a:lnTo>
                      <a:pt x="251" y="79"/>
                    </a:lnTo>
                    <a:lnTo>
                      <a:pt x="249" y="76"/>
                    </a:lnTo>
                    <a:lnTo>
                      <a:pt x="247" y="74"/>
                    </a:lnTo>
                    <a:lnTo>
                      <a:pt x="245" y="71"/>
                    </a:lnTo>
                    <a:lnTo>
                      <a:pt x="242" y="67"/>
                    </a:lnTo>
                    <a:lnTo>
                      <a:pt x="238" y="65"/>
                    </a:lnTo>
                    <a:lnTo>
                      <a:pt x="234" y="62"/>
                    </a:lnTo>
                    <a:lnTo>
                      <a:pt x="230" y="59"/>
                    </a:lnTo>
                    <a:lnTo>
                      <a:pt x="227" y="58"/>
                    </a:lnTo>
                    <a:lnTo>
                      <a:pt x="224" y="57"/>
                    </a:lnTo>
                    <a:lnTo>
                      <a:pt x="220" y="56"/>
                    </a:lnTo>
                    <a:lnTo>
                      <a:pt x="220" y="54"/>
                    </a:lnTo>
                    <a:lnTo>
                      <a:pt x="220" y="50"/>
                    </a:lnTo>
                    <a:lnTo>
                      <a:pt x="219" y="46"/>
                    </a:lnTo>
                    <a:lnTo>
                      <a:pt x="219" y="43"/>
                    </a:lnTo>
                    <a:lnTo>
                      <a:pt x="216" y="35"/>
                    </a:lnTo>
                    <a:lnTo>
                      <a:pt x="214" y="27"/>
                    </a:lnTo>
                    <a:lnTo>
                      <a:pt x="212" y="23"/>
                    </a:lnTo>
                    <a:lnTo>
                      <a:pt x="211" y="19"/>
                    </a:lnTo>
                    <a:lnTo>
                      <a:pt x="210" y="13"/>
                    </a:lnTo>
                    <a:lnTo>
                      <a:pt x="210" y="8"/>
                    </a:lnTo>
                    <a:lnTo>
                      <a:pt x="210" y="6"/>
                    </a:lnTo>
                    <a:lnTo>
                      <a:pt x="210" y="4"/>
                    </a:lnTo>
                    <a:lnTo>
                      <a:pt x="210" y="3"/>
                    </a:lnTo>
                    <a:lnTo>
                      <a:pt x="210" y="3"/>
                    </a:lnTo>
                    <a:lnTo>
                      <a:pt x="210" y="2"/>
                    </a:lnTo>
                    <a:lnTo>
                      <a:pt x="209" y="2"/>
                    </a:lnTo>
                    <a:lnTo>
                      <a:pt x="207" y="1"/>
                    </a:lnTo>
                    <a:lnTo>
                      <a:pt x="205" y="0"/>
                    </a:lnTo>
                    <a:lnTo>
                      <a:pt x="203" y="0"/>
                    </a:lnTo>
                    <a:lnTo>
                      <a:pt x="202" y="0"/>
                    </a:lnTo>
                    <a:lnTo>
                      <a:pt x="201" y="0"/>
                    </a:lnTo>
                    <a:lnTo>
                      <a:pt x="200" y="1"/>
                    </a:lnTo>
                    <a:lnTo>
                      <a:pt x="197" y="2"/>
                    </a:lnTo>
                    <a:lnTo>
                      <a:pt x="194" y="3"/>
                    </a:lnTo>
                    <a:lnTo>
                      <a:pt x="190" y="5"/>
                    </a:lnTo>
                    <a:lnTo>
                      <a:pt x="186" y="6"/>
                    </a:lnTo>
                    <a:lnTo>
                      <a:pt x="182" y="7"/>
                    </a:lnTo>
                    <a:lnTo>
                      <a:pt x="177" y="7"/>
                    </a:lnTo>
                    <a:lnTo>
                      <a:pt x="172" y="9"/>
                    </a:lnTo>
                    <a:lnTo>
                      <a:pt x="169" y="11"/>
                    </a:lnTo>
                    <a:lnTo>
                      <a:pt x="164" y="12"/>
                    </a:lnTo>
                    <a:lnTo>
                      <a:pt x="160" y="15"/>
                    </a:lnTo>
                    <a:lnTo>
                      <a:pt x="156" y="17"/>
                    </a:lnTo>
                    <a:lnTo>
                      <a:pt x="152" y="19"/>
                    </a:lnTo>
                    <a:lnTo>
                      <a:pt x="145" y="24"/>
                    </a:lnTo>
                    <a:lnTo>
                      <a:pt x="137" y="30"/>
                    </a:lnTo>
                    <a:lnTo>
                      <a:pt x="137" y="30"/>
                    </a:lnTo>
                    <a:lnTo>
                      <a:pt x="137" y="30"/>
                    </a:lnTo>
                    <a:lnTo>
                      <a:pt x="136" y="30"/>
                    </a:lnTo>
                    <a:lnTo>
                      <a:pt x="136" y="30"/>
                    </a:lnTo>
                    <a:lnTo>
                      <a:pt x="129" y="24"/>
                    </a:lnTo>
                    <a:lnTo>
                      <a:pt x="121" y="19"/>
                    </a:lnTo>
                    <a:lnTo>
                      <a:pt x="117" y="17"/>
                    </a:lnTo>
                    <a:lnTo>
                      <a:pt x="113" y="15"/>
                    </a:lnTo>
                    <a:lnTo>
                      <a:pt x="109" y="12"/>
                    </a:lnTo>
                    <a:lnTo>
                      <a:pt x="105" y="11"/>
                    </a:lnTo>
                    <a:lnTo>
                      <a:pt x="101" y="9"/>
                    </a:lnTo>
                    <a:lnTo>
                      <a:pt x="96" y="7"/>
                    </a:lnTo>
                    <a:lnTo>
                      <a:pt x="91" y="7"/>
                    </a:lnTo>
                    <a:lnTo>
                      <a:pt x="87" y="6"/>
                    </a:lnTo>
                    <a:lnTo>
                      <a:pt x="83" y="5"/>
                    </a:lnTo>
                    <a:lnTo>
                      <a:pt x="80" y="3"/>
                    </a:lnTo>
                    <a:lnTo>
                      <a:pt x="76" y="2"/>
                    </a:lnTo>
                    <a:lnTo>
                      <a:pt x="73" y="1"/>
                    </a:lnTo>
                    <a:lnTo>
                      <a:pt x="72" y="0"/>
                    </a:lnTo>
                    <a:lnTo>
                      <a:pt x="71" y="0"/>
                    </a:lnTo>
                    <a:lnTo>
                      <a:pt x="69" y="0"/>
                    </a:lnTo>
                    <a:lnTo>
                      <a:pt x="69" y="0"/>
                    </a:lnTo>
                    <a:lnTo>
                      <a:pt x="66" y="1"/>
                    </a:lnTo>
                    <a:lnTo>
                      <a:pt x="64" y="2"/>
                    </a:lnTo>
                    <a:lnTo>
                      <a:pt x="64" y="2"/>
                    </a:lnTo>
                    <a:lnTo>
                      <a:pt x="63" y="3"/>
                    </a:lnTo>
                    <a:lnTo>
                      <a:pt x="63" y="3"/>
                    </a:lnTo>
                    <a:lnTo>
                      <a:pt x="63" y="4"/>
                    </a:lnTo>
                    <a:lnTo>
                      <a:pt x="62" y="6"/>
                    </a:lnTo>
                    <a:lnTo>
                      <a:pt x="63" y="8"/>
                    </a:lnTo>
                    <a:lnTo>
                      <a:pt x="62" y="13"/>
                    </a:lnTo>
                    <a:lnTo>
                      <a:pt x="61" y="19"/>
                    </a:lnTo>
                    <a:lnTo>
                      <a:pt x="61" y="23"/>
                    </a:lnTo>
                    <a:lnTo>
                      <a:pt x="60" y="27"/>
                    </a:lnTo>
                    <a:lnTo>
                      <a:pt x="57" y="35"/>
                    </a:lnTo>
                    <a:lnTo>
                      <a:pt x="54" y="43"/>
                    </a:lnTo>
                    <a:lnTo>
                      <a:pt x="53" y="46"/>
                    </a:lnTo>
                    <a:lnTo>
                      <a:pt x="53" y="50"/>
                    </a:lnTo>
                    <a:lnTo>
                      <a:pt x="53" y="54"/>
                    </a:lnTo>
                    <a:lnTo>
                      <a:pt x="53" y="56"/>
                    </a:lnTo>
                    <a:lnTo>
                      <a:pt x="49" y="57"/>
                    </a:lnTo>
                    <a:lnTo>
                      <a:pt x="46" y="58"/>
                    </a:lnTo>
                    <a:lnTo>
                      <a:pt x="43" y="59"/>
                    </a:lnTo>
                    <a:lnTo>
                      <a:pt x="39" y="62"/>
                    </a:lnTo>
                    <a:lnTo>
                      <a:pt x="34" y="65"/>
                    </a:lnTo>
                    <a:lnTo>
                      <a:pt x="31" y="67"/>
                    </a:lnTo>
                    <a:lnTo>
                      <a:pt x="29" y="71"/>
                    </a:lnTo>
                    <a:lnTo>
                      <a:pt x="26" y="74"/>
                    </a:lnTo>
                    <a:lnTo>
                      <a:pt x="24" y="76"/>
                    </a:lnTo>
                    <a:lnTo>
                      <a:pt x="22" y="79"/>
                    </a:lnTo>
                    <a:lnTo>
                      <a:pt x="20" y="83"/>
                    </a:lnTo>
                    <a:lnTo>
                      <a:pt x="17" y="86"/>
                    </a:lnTo>
                    <a:lnTo>
                      <a:pt x="15" y="89"/>
                    </a:lnTo>
                    <a:lnTo>
                      <a:pt x="13" y="91"/>
                    </a:lnTo>
                    <a:lnTo>
                      <a:pt x="7" y="96"/>
                    </a:lnTo>
                    <a:lnTo>
                      <a:pt x="3" y="99"/>
                    </a:lnTo>
                    <a:lnTo>
                      <a:pt x="1" y="100"/>
                    </a:lnTo>
                    <a:lnTo>
                      <a:pt x="1" y="101"/>
                    </a:lnTo>
                    <a:lnTo>
                      <a:pt x="0" y="102"/>
                    </a:lnTo>
                    <a:lnTo>
                      <a:pt x="0" y="104"/>
                    </a:lnTo>
                    <a:lnTo>
                      <a:pt x="0" y="104"/>
                    </a:lnTo>
                    <a:lnTo>
                      <a:pt x="0" y="105"/>
                    </a:lnTo>
                    <a:lnTo>
                      <a:pt x="0" y="106"/>
                    </a:lnTo>
                    <a:lnTo>
                      <a:pt x="1" y="107"/>
                    </a:lnTo>
                    <a:lnTo>
                      <a:pt x="1" y="108"/>
                    </a:lnTo>
                    <a:lnTo>
                      <a:pt x="3" y="109"/>
                    </a:lnTo>
                    <a:lnTo>
                      <a:pt x="5" y="110"/>
                    </a:lnTo>
                    <a:lnTo>
                      <a:pt x="7" y="111"/>
                    </a:lnTo>
                    <a:lnTo>
                      <a:pt x="13" y="113"/>
                    </a:lnTo>
                    <a:lnTo>
                      <a:pt x="20" y="116"/>
                    </a:lnTo>
                    <a:lnTo>
                      <a:pt x="26" y="119"/>
                    </a:lnTo>
                    <a:lnTo>
                      <a:pt x="31" y="121"/>
                    </a:lnTo>
                    <a:lnTo>
                      <a:pt x="36" y="124"/>
                    </a:lnTo>
                    <a:lnTo>
                      <a:pt x="40" y="128"/>
                    </a:lnTo>
                    <a:lnTo>
                      <a:pt x="42" y="129"/>
                    </a:lnTo>
                    <a:lnTo>
                      <a:pt x="44" y="131"/>
                    </a:lnTo>
                    <a:lnTo>
                      <a:pt x="46" y="132"/>
                    </a:lnTo>
                    <a:lnTo>
                      <a:pt x="48" y="132"/>
                    </a:lnTo>
                    <a:lnTo>
                      <a:pt x="50" y="132"/>
                    </a:lnTo>
                    <a:lnTo>
                      <a:pt x="54" y="133"/>
                    </a:lnTo>
                    <a:lnTo>
                      <a:pt x="58" y="134"/>
                    </a:lnTo>
                    <a:lnTo>
                      <a:pt x="62" y="134"/>
                    </a:lnTo>
                    <a:lnTo>
                      <a:pt x="67" y="133"/>
                    </a:lnTo>
                    <a:lnTo>
                      <a:pt x="72" y="132"/>
                    </a:lnTo>
                    <a:lnTo>
                      <a:pt x="74" y="132"/>
                    </a:lnTo>
                    <a:lnTo>
                      <a:pt x="76" y="132"/>
                    </a:lnTo>
                    <a:lnTo>
                      <a:pt x="76" y="131"/>
                    </a:lnTo>
                    <a:lnTo>
                      <a:pt x="76" y="132"/>
                    </a:lnTo>
                    <a:lnTo>
                      <a:pt x="76" y="132"/>
                    </a:lnTo>
                    <a:lnTo>
                      <a:pt x="77" y="136"/>
                    </a:lnTo>
                    <a:lnTo>
                      <a:pt x="79" y="140"/>
                    </a:lnTo>
                    <a:lnTo>
                      <a:pt x="81" y="144"/>
                    </a:lnTo>
                    <a:lnTo>
                      <a:pt x="84" y="147"/>
                    </a:lnTo>
                    <a:lnTo>
                      <a:pt x="86" y="149"/>
                    </a:lnTo>
                    <a:lnTo>
                      <a:pt x="89" y="151"/>
                    </a:lnTo>
                    <a:lnTo>
                      <a:pt x="93" y="152"/>
                    </a:lnTo>
                    <a:lnTo>
                      <a:pt x="97" y="154"/>
                    </a:lnTo>
                    <a:lnTo>
                      <a:pt x="97" y="154"/>
                    </a:lnTo>
                    <a:lnTo>
                      <a:pt x="97" y="154"/>
                    </a:lnTo>
                    <a:close/>
                    <a:moveTo>
                      <a:pt x="130" y="71"/>
                    </a:moveTo>
                    <a:lnTo>
                      <a:pt x="130" y="100"/>
                    </a:lnTo>
                    <a:lnTo>
                      <a:pt x="130" y="100"/>
                    </a:lnTo>
                    <a:lnTo>
                      <a:pt x="129" y="100"/>
                    </a:lnTo>
                    <a:lnTo>
                      <a:pt x="129" y="97"/>
                    </a:lnTo>
                    <a:lnTo>
                      <a:pt x="129" y="95"/>
                    </a:lnTo>
                    <a:lnTo>
                      <a:pt x="127" y="91"/>
                    </a:lnTo>
                    <a:lnTo>
                      <a:pt x="125" y="86"/>
                    </a:lnTo>
                    <a:lnTo>
                      <a:pt x="123" y="80"/>
                    </a:lnTo>
                    <a:lnTo>
                      <a:pt x="120" y="76"/>
                    </a:lnTo>
                    <a:lnTo>
                      <a:pt x="117" y="72"/>
                    </a:lnTo>
                    <a:lnTo>
                      <a:pt x="117" y="71"/>
                    </a:lnTo>
                    <a:lnTo>
                      <a:pt x="108" y="78"/>
                    </a:lnTo>
                    <a:lnTo>
                      <a:pt x="110" y="80"/>
                    </a:lnTo>
                    <a:lnTo>
                      <a:pt x="112" y="84"/>
                    </a:lnTo>
                    <a:lnTo>
                      <a:pt x="114" y="88"/>
                    </a:lnTo>
                    <a:lnTo>
                      <a:pt x="116" y="92"/>
                    </a:lnTo>
                    <a:lnTo>
                      <a:pt x="117" y="93"/>
                    </a:lnTo>
                    <a:lnTo>
                      <a:pt x="117" y="95"/>
                    </a:lnTo>
                    <a:lnTo>
                      <a:pt x="115" y="94"/>
                    </a:lnTo>
                    <a:lnTo>
                      <a:pt x="113" y="93"/>
                    </a:lnTo>
                    <a:lnTo>
                      <a:pt x="110" y="93"/>
                    </a:lnTo>
                    <a:lnTo>
                      <a:pt x="108" y="93"/>
                    </a:lnTo>
                    <a:lnTo>
                      <a:pt x="107" y="91"/>
                    </a:lnTo>
                    <a:lnTo>
                      <a:pt x="106" y="88"/>
                    </a:lnTo>
                    <a:lnTo>
                      <a:pt x="105" y="85"/>
                    </a:lnTo>
                    <a:lnTo>
                      <a:pt x="102" y="80"/>
                    </a:lnTo>
                    <a:lnTo>
                      <a:pt x="101" y="78"/>
                    </a:lnTo>
                    <a:lnTo>
                      <a:pt x="99" y="75"/>
                    </a:lnTo>
                    <a:lnTo>
                      <a:pt x="97" y="71"/>
                    </a:lnTo>
                    <a:lnTo>
                      <a:pt x="94" y="69"/>
                    </a:lnTo>
                    <a:lnTo>
                      <a:pt x="92" y="67"/>
                    </a:lnTo>
                    <a:lnTo>
                      <a:pt x="89" y="64"/>
                    </a:lnTo>
                    <a:lnTo>
                      <a:pt x="85" y="62"/>
                    </a:lnTo>
                    <a:lnTo>
                      <a:pt x="81" y="59"/>
                    </a:lnTo>
                    <a:lnTo>
                      <a:pt x="77" y="58"/>
                    </a:lnTo>
                    <a:lnTo>
                      <a:pt x="73" y="57"/>
                    </a:lnTo>
                    <a:lnTo>
                      <a:pt x="69" y="56"/>
                    </a:lnTo>
                    <a:lnTo>
                      <a:pt x="65" y="56"/>
                    </a:lnTo>
                    <a:lnTo>
                      <a:pt x="65" y="55"/>
                    </a:lnTo>
                    <a:lnTo>
                      <a:pt x="65" y="50"/>
                    </a:lnTo>
                    <a:lnTo>
                      <a:pt x="65" y="45"/>
                    </a:lnTo>
                    <a:lnTo>
                      <a:pt x="67" y="41"/>
                    </a:lnTo>
                    <a:lnTo>
                      <a:pt x="69" y="35"/>
                    </a:lnTo>
                    <a:lnTo>
                      <a:pt x="69" y="32"/>
                    </a:lnTo>
                    <a:lnTo>
                      <a:pt x="71" y="29"/>
                    </a:lnTo>
                    <a:lnTo>
                      <a:pt x="72" y="26"/>
                    </a:lnTo>
                    <a:lnTo>
                      <a:pt x="72" y="23"/>
                    </a:lnTo>
                    <a:lnTo>
                      <a:pt x="73" y="17"/>
                    </a:lnTo>
                    <a:lnTo>
                      <a:pt x="73" y="13"/>
                    </a:lnTo>
                    <a:lnTo>
                      <a:pt x="74" y="13"/>
                    </a:lnTo>
                    <a:lnTo>
                      <a:pt x="77" y="15"/>
                    </a:lnTo>
                    <a:lnTo>
                      <a:pt x="81" y="16"/>
                    </a:lnTo>
                    <a:lnTo>
                      <a:pt x="87" y="17"/>
                    </a:lnTo>
                    <a:lnTo>
                      <a:pt x="95" y="19"/>
                    </a:lnTo>
                    <a:lnTo>
                      <a:pt x="101" y="20"/>
                    </a:lnTo>
                    <a:lnTo>
                      <a:pt x="104" y="22"/>
                    </a:lnTo>
                    <a:lnTo>
                      <a:pt x="106" y="23"/>
                    </a:lnTo>
                    <a:lnTo>
                      <a:pt x="108" y="24"/>
                    </a:lnTo>
                    <a:lnTo>
                      <a:pt x="110" y="25"/>
                    </a:lnTo>
                    <a:lnTo>
                      <a:pt x="115" y="28"/>
                    </a:lnTo>
                    <a:lnTo>
                      <a:pt x="119" y="31"/>
                    </a:lnTo>
                    <a:lnTo>
                      <a:pt x="123" y="35"/>
                    </a:lnTo>
                    <a:lnTo>
                      <a:pt x="128" y="38"/>
                    </a:lnTo>
                    <a:lnTo>
                      <a:pt x="129" y="39"/>
                    </a:lnTo>
                    <a:lnTo>
                      <a:pt x="132" y="40"/>
                    </a:lnTo>
                    <a:lnTo>
                      <a:pt x="134" y="41"/>
                    </a:lnTo>
                    <a:lnTo>
                      <a:pt x="137" y="42"/>
                    </a:lnTo>
                    <a:lnTo>
                      <a:pt x="139" y="41"/>
                    </a:lnTo>
                    <a:lnTo>
                      <a:pt x="141" y="40"/>
                    </a:lnTo>
                    <a:lnTo>
                      <a:pt x="143" y="39"/>
                    </a:lnTo>
                    <a:lnTo>
                      <a:pt x="145" y="38"/>
                    </a:lnTo>
                    <a:lnTo>
                      <a:pt x="150" y="35"/>
                    </a:lnTo>
                    <a:lnTo>
                      <a:pt x="154" y="31"/>
                    </a:lnTo>
                    <a:lnTo>
                      <a:pt x="158" y="28"/>
                    </a:lnTo>
                    <a:lnTo>
                      <a:pt x="162" y="25"/>
                    </a:lnTo>
                    <a:lnTo>
                      <a:pt x="165" y="24"/>
                    </a:lnTo>
                    <a:lnTo>
                      <a:pt x="167" y="23"/>
                    </a:lnTo>
                    <a:lnTo>
                      <a:pt x="170" y="22"/>
                    </a:lnTo>
                    <a:lnTo>
                      <a:pt x="172" y="20"/>
                    </a:lnTo>
                    <a:lnTo>
                      <a:pt x="178" y="19"/>
                    </a:lnTo>
                    <a:lnTo>
                      <a:pt x="186" y="17"/>
                    </a:lnTo>
                    <a:lnTo>
                      <a:pt x="192" y="16"/>
                    </a:lnTo>
                    <a:lnTo>
                      <a:pt x="196" y="15"/>
                    </a:lnTo>
                    <a:lnTo>
                      <a:pt x="199" y="13"/>
                    </a:lnTo>
                    <a:lnTo>
                      <a:pt x="199" y="13"/>
                    </a:lnTo>
                    <a:lnTo>
                      <a:pt x="200" y="17"/>
                    </a:lnTo>
                    <a:lnTo>
                      <a:pt x="201" y="23"/>
                    </a:lnTo>
                    <a:lnTo>
                      <a:pt x="202" y="26"/>
                    </a:lnTo>
                    <a:lnTo>
                      <a:pt x="202" y="29"/>
                    </a:lnTo>
                    <a:lnTo>
                      <a:pt x="203" y="32"/>
                    </a:lnTo>
                    <a:lnTo>
                      <a:pt x="205" y="35"/>
                    </a:lnTo>
                    <a:lnTo>
                      <a:pt x="206" y="41"/>
                    </a:lnTo>
                    <a:lnTo>
                      <a:pt x="208" y="45"/>
                    </a:lnTo>
                    <a:lnTo>
                      <a:pt x="208" y="50"/>
                    </a:lnTo>
                    <a:lnTo>
                      <a:pt x="208" y="55"/>
                    </a:lnTo>
                    <a:lnTo>
                      <a:pt x="208" y="56"/>
                    </a:lnTo>
                    <a:lnTo>
                      <a:pt x="205" y="56"/>
                    </a:lnTo>
                    <a:lnTo>
                      <a:pt x="200" y="57"/>
                    </a:lnTo>
                    <a:lnTo>
                      <a:pt x="196" y="58"/>
                    </a:lnTo>
                    <a:lnTo>
                      <a:pt x="192" y="59"/>
                    </a:lnTo>
                    <a:lnTo>
                      <a:pt x="188" y="62"/>
                    </a:lnTo>
                    <a:lnTo>
                      <a:pt x="184" y="64"/>
                    </a:lnTo>
                    <a:lnTo>
                      <a:pt x="181" y="67"/>
                    </a:lnTo>
                    <a:lnTo>
                      <a:pt x="178" y="69"/>
                    </a:lnTo>
                    <a:lnTo>
                      <a:pt x="176" y="71"/>
                    </a:lnTo>
                    <a:lnTo>
                      <a:pt x="174" y="75"/>
                    </a:lnTo>
                    <a:lnTo>
                      <a:pt x="172" y="78"/>
                    </a:lnTo>
                    <a:lnTo>
                      <a:pt x="170" y="80"/>
                    </a:lnTo>
                    <a:lnTo>
                      <a:pt x="168" y="85"/>
                    </a:lnTo>
                    <a:lnTo>
                      <a:pt x="166" y="88"/>
                    </a:lnTo>
                    <a:lnTo>
                      <a:pt x="166" y="91"/>
                    </a:lnTo>
                    <a:lnTo>
                      <a:pt x="166" y="93"/>
                    </a:lnTo>
                    <a:lnTo>
                      <a:pt x="163" y="93"/>
                    </a:lnTo>
                    <a:lnTo>
                      <a:pt x="161" y="93"/>
                    </a:lnTo>
                    <a:lnTo>
                      <a:pt x="158" y="94"/>
                    </a:lnTo>
                    <a:lnTo>
                      <a:pt x="156" y="95"/>
                    </a:lnTo>
                    <a:lnTo>
                      <a:pt x="156" y="93"/>
                    </a:lnTo>
                    <a:lnTo>
                      <a:pt x="157" y="92"/>
                    </a:lnTo>
                    <a:lnTo>
                      <a:pt x="158" y="88"/>
                    </a:lnTo>
                    <a:lnTo>
                      <a:pt x="161" y="84"/>
                    </a:lnTo>
                    <a:lnTo>
                      <a:pt x="163" y="80"/>
                    </a:lnTo>
                    <a:lnTo>
                      <a:pt x="165" y="78"/>
                    </a:lnTo>
                    <a:lnTo>
                      <a:pt x="156" y="71"/>
                    </a:lnTo>
                    <a:lnTo>
                      <a:pt x="155" y="72"/>
                    </a:lnTo>
                    <a:lnTo>
                      <a:pt x="153" y="76"/>
                    </a:lnTo>
                    <a:lnTo>
                      <a:pt x="150" y="80"/>
                    </a:lnTo>
                    <a:lnTo>
                      <a:pt x="147" y="86"/>
                    </a:lnTo>
                    <a:lnTo>
                      <a:pt x="145" y="91"/>
                    </a:lnTo>
                    <a:lnTo>
                      <a:pt x="145" y="95"/>
                    </a:lnTo>
                    <a:lnTo>
                      <a:pt x="144" y="97"/>
                    </a:lnTo>
                    <a:lnTo>
                      <a:pt x="144" y="100"/>
                    </a:lnTo>
                    <a:lnTo>
                      <a:pt x="143" y="100"/>
                    </a:lnTo>
                    <a:lnTo>
                      <a:pt x="142" y="100"/>
                    </a:lnTo>
                    <a:lnTo>
                      <a:pt x="142" y="71"/>
                    </a:lnTo>
                    <a:lnTo>
                      <a:pt x="130" y="71"/>
                    </a:lnTo>
                    <a:lnTo>
                      <a:pt x="130" y="71"/>
                    </a:lnTo>
                    <a:close/>
                    <a:moveTo>
                      <a:pt x="137" y="45"/>
                    </a:moveTo>
                    <a:lnTo>
                      <a:pt x="138" y="45"/>
                    </a:lnTo>
                    <a:lnTo>
                      <a:pt x="140" y="46"/>
                    </a:lnTo>
                    <a:lnTo>
                      <a:pt x="141" y="47"/>
                    </a:lnTo>
                    <a:lnTo>
                      <a:pt x="143" y="47"/>
                    </a:lnTo>
                    <a:lnTo>
                      <a:pt x="144" y="49"/>
                    </a:lnTo>
                    <a:lnTo>
                      <a:pt x="145" y="51"/>
                    </a:lnTo>
                    <a:lnTo>
                      <a:pt x="145" y="52"/>
                    </a:lnTo>
                    <a:lnTo>
                      <a:pt x="145" y="54"/>
                    </a:lnTo>
                    <a:lnTo>
                      <a:pt x="145" y="56"/>
                    </a:lnTo>
                    <a:lnTo>
                      <a:pt x="145" y="58"/>
                    </a:lnTo>
                    <a:lnTo>
                      <a:pt x="144" y="59"/>
                    </a:lnTo>
                    <a:lnTo>
                      <a:pt x="143" y="61"/>
                    </a:lnTo>
                    <a:lnTo>
                      <a:pt x="141" y="62"/>
                    </a:lnTo>
                    <a:lnTo>
                      <a:pt x="140" y="63"/>
                    </a:lnTo>
                    <a:lnTo>
                      <a:pt x="138" y="63"/>
                    </a:lnTo>
                    <a:lnTo>
                      <a:pt x="137" y="63"/>
                    </a:lnTo>
                    <a:lnTo>
                      <a:pt x="134" y="63"/>
                    </a:lnTo>
                    <a:lnTo>
                      <a:pt x="133" y="63"/>
                    </a:lnTo>
                    <a:lnTo>
                      <a:pt x="131" y="62"/>
                    </a:lnTo>
                    <a:lnTo>
                      <a:pt x="130" y="61"/>
                    </a:lnTo>
                    <a:lnTo>
                      <a:pt x="129" y="59"/>
                    </a:lnTo>
                    <a:lnTo>
                      <a:pt x="128" y="58"/>
                    </a:lnTo>
                    <a:lnTo>
                      <a:pt x="127" y="56"/>
                    </a:lnTo>
                    <a:lnTo>
                      <a:pt x="127" y="54"/>
                    </a:lnTo>
                    <a:lnTo>
                      <a:pt x="127" y="52"/>
                    </a:lnTo>
                    <a:lnTo>
                      <a:pt x="128" y="51"/>
                    </a:lnTo>
                    <a:lnTo>
                      <a:pt x="129" y="49"/>
                    </a:lnTo>
                    <a:lnTo>
                      <a:pt x="130" y="47"/>
                    </a:lnTo>
                    <a:lnTo>
                      <a:pt x="131" y="47"/>
                    </a:lnTo>
                    <a:lnTo>
                      <a:pt x="133" y="46"/>
                    </a:lnTo>
                    <a:lnTo>
                      <a:pt x="134" y="45"/>
                    </a:lnTo>
                    <a:lnTo>
                      <a:pt x="137" y="45"/>
                    </a:lnTo>
                    <a:lnTo>
                      <a:pt x="137" y="45"/>
                    </a:lnTo>
                    <a:close/>
                    <a:moveTo>
                      <a:pt x="137" y="184"/>
                    </a:moveTo>
                    <a:lnTo>
                      <a:pt x="134" y="184"/>
                    </a:lnTo>
                    <a:lnTo>
                      <a:pt x="133" y="184"/>
                    </a:lnTo>
                    <a:lnTo>
                      <a:pt x="130" y="183"/>
                    </a:lnTo>
                    <a:lnTo>
                      <a:pt x="129" y="182"/>
                    </a:lnTo>
                    <a:lnTo>
                      <a:pt x="125" y="180"/>
                    </a:lnTo>
                    <a:lnTo>
                      <a:pt x="121" y="177"/>
                    </a:lnTo>
                    <a:lnTo>
                      <a:pt x="119" y="174"/>
                    </a:lnTo>
                    <a:lnTo>
                      <a:pt x="116" y="171"/>
                    </a:lnTo>
                    <a:lnTo>
                      <a:pt x="114" y="167"/>
                    </a:lnTo>
                    <a:lnTo>
                      <a:pt x="113" y="164"/>
                    </a:lnTo>
                    <a:lnTo>
                      <a:pt x="110" y="160"/>
                    </a:lnTo>
                    <a:lnTo>
                      <a:pt x="109" y="156"/>
                    </a:lnTo>
                    <a:lnTo>
                      <a:pt x="113" y="157"/>
                    </a:lnTo>
                    <a:lnTo>
                      <a:pt x="115" y="159"/>
                    </a:lnTo>
                    <a:lnTo>
                      <a:pt x="118" y="160"/>
                    </a:lnTo>
                    <a:lnTo>
                      <a:pt x="121" y="164"/>
                    </a:lnTo>
                    <a:lnTo>
                      <a:pt x="128" y="169"/>
                    </a:lnTo>
                    <a:lnTo>
                      <a:pt x="132" y="173"/>
                    </a:lnTo>
                    <a:lnTo>
                      <a:pt x="134" y="176"/>
                    </a:lnTo>
                    <a:lnTo>
                      <a:pt x="137" y="177"/>
                    </a:lnTo>
                    <a:lnTo>
                      <a:pt x="138" y="176"/>
                    </a:lnTo>
                    <a:lnTo>
                      <a:pt x="141" y="173"/>
                    </a:lnTo>
                    <a:lnTo>
                      <a:pt x="145" y="169"/>
                    </a:lnTo>
                    <a:lnTo>
                      <a:pt x="151" y="164"/>
                    </a:lnTo>
                    <a:lnTo>
                      <a:pt x="154" y="160"/>
                    </a:lnTo>
                    <a:lnTo>
                      <a:pt x="158" y="159"/>
                    </a:lnTo>
                    <a:lnTo>
                      <a:pt x="160" y="157"/>
                    </a:lnTo>
                    <a:lnTo>
                      <a:pt x="163" y="156"/>
                    </a:lnTo>
                    <a:lnTo>
                      <a:pt x="162" y="160"/>
                    </a:lnTo>
                    <a:lnTo>
                      <a:pt x="161" y="164"/>
                    </a:lnTo>
                    <a:lnTo>
                      <a:pt x="159" y="167"/>
                    </a:lnTo>
                    <a:lnTo>
                      <a:pt x="157" y="171"/>
                    </a:lnTo>
                    <a:lnTo>
                      <a:pt x="154" y="174"/>
                    </a:lnTo>
                    <a:lnTo>
                      <a:pt x="151" y="177"/>
                    </a:lnTo>
                    <a:lnTo>
                      <a:pt x="148" y="180"/>
                    </a:lnTo>
                    <a:lnTo>
                      <a:pt x="144" y="182"/>
                    </a:lnTo>
                    <a:lnTo>
                      <a:pt x="142" y="183"/>
                    </a:lnTo>
                    <a:lnTo>
                      <a:pt x="141" y="184"/>
                    </a:lnTo>
                    <a:lnTo>
                      <a:pt x="138" y="184"/>
                    </a:lnTo>
                    <a:lnTo>
                      <a:pt x="137" y="184"/>
                    </a:lnTo>
                    <a:lnTo>
                      <a:pt x="137" y="184"/>
                    </a:lnTo>
                    <a:close/>
                    <a:moveTo>
                      <a:pt x="137" y="164"/>
                    </a:moveTo>
                    <a:lnTo>
                      <a:pt x="134" y="161"/>
                    </a:lnTo>
                    <a:lnTo>
                      <a:pt x="130" y="157"/>
                    </a:lnTo>
                    <a:lnTo>
                      <a:pt x="125" y="153"/>
                    </a:lnTo>
                    <a:lnTo>
                      <a:pt x="121" y="150"/>
                    </a:lnTo>
                    <a:lnTo>
                      <a:pt x="119" y="148"/>
                    </a:lnTo>
                    <a:lnTo>
                      <a:pt x="117" y="148"/>
                    </a:lnTo>
                    <a:lnTo>
                      <a:pt x="114" y="147"/>
                    </a:lnTo>
                    <a:lnTo>
                      <a:pt x="112" y="146"/>
                    </a:lnTo>
                    <a:lnTo>
                      <a:pt x="105" y="144"/>
                    </a:lnTo>
                    <a:lnTo>
                      <a:pt x="100" y="143"/>
                    </a:lnTo>
                    <a:lnTo>
                      <a:pt x="97" y="143"/>
                    </a:lnTo>
                    <a:lnTo>
                      <a:pt x="96" y="142"/>
                    </a:lnTo>
                    <a:lnTo>
                      <a:pt x="95" y="141"/>
                    </a:lnTo>
                    <a:lnTo>
                      <a:pt x="93" y="140"/>
                    </a:lnTo>
                    <a:lnTo>
                      <a:pt x="91" y="137"/>
                    </a:lnTo>
                    <a:lnTo>
                      <a:pt x="89" y="134"/>
                    </a:lnTo>
                    <a:lnTo>
                      <a:pt x="87" y="132"/>
                    </a:lnTo>
                    <a:lnTo>
                      <a:pt x="86" y="128"/>
                    </a:lnTo>
                    <a:lnTo>
                      <a:pt x="85" y="125"/>
                    </a:lnTo>
                    <a:lnTo>
                      <a:pt x="86" y="123"/>
                    </a:lnTo>
                    <a:lnTo>
                      <a:pt x="87" y="120"/>
                    </a:lnTo>
                    <a:lnTo>
                      <a:pt x="88" y="118"/>
                    </a:lnTo>
                    <a:lnTo>
                      <a:pt x="89" y="116"/>
                    </a:lnTo>
                    <a:lnTo>
                      <a:pt x="89" y="114"/>
                    </a:lnTo>
                    <a:lnTo>
                      <a:pt x="91" y="112"/>
                    </a:lnTo>
                    <a:lnTo>
                      <a:pt x="93" y="111"/>
                    </a:lnTo>
                    <a:lnTo>
                      <a:pt x="93" y="109"/>
                    </a:lnTo>
                    <a:lnTo>
                      <a:pt x="95" y="108"/>
                    </a:lnTo>
                    <a:lnTo>
                      <a:pt x="97" y="108"/>
                    </a:lnTo>
                    <a:lnTo>
                      <a:pt x="99" y="106"/>
                    </a:lnTo>
                    <a:lnTo>
                      <a:pt x="101" y="106"/>
                    </a:lnTo>
                    <a:lnTo>
                      <a:pt x="102" y="105"/>
                    </a:lnTo>
                    <a:lnTo>
                      <a:pt x="106" y="104"/>
                    </a:lnTo>
                    <a:lnTo>
                      <a:pt x="109" y="104"/>
                    </a:lnTo>
                    <a:lnTo>
                      <a:pt x="113" y="104"/>
                    </a:lnTo>
                    <a:lnTo>
                      <a:pt x="116" y="105"/>
                    </a:lnTo>
                    <a:lnTo>
                      <a:pt x="119" y="107"/>
                    </a:lnTo>
                    <a:lnTo>
                      <a:pt x="122" y="108"/>
                    </a:lnTo>
                    <a:lnTo>
                      <a:pt x="129" y="112"/>
                    </a:lnTo>
                    <a:lnTo>
                      <a:pt x="133" y="115"/>
                    </a:lnTo>
                    <a:lnTo>
                      <a:pt x="134" y="116"/>
                    </a:lnTo>
                    <a:lnTo>
                      <a:pt x="135" y="116"/>
                    </a:lnTo>
                    <a:lnTo>
                      <a:pt x="136" y="116"/>
                    </a:lnTo>
                    <a:lnTo>
                      <a:pt x="137" y="116"/>
                    </a:lnTo>
                    <a:lnTo>
                      <a:pt x="137" y="116"/>
                    </a:lnTo>
                    <a:lnTo>
                      <a:pt x="137" y="116"/>
                    </a:lnTo>
                    <a:lnTo>
                      <a:pt x="139" y="116"/>
                    </a:lnTo>
                    <a:lnTo>
                      <a:pt x="140" y="115"/>
                    </a:lnTo>
                    <a:lnTo>
                      <a:pt x="145" y="112"/>
                    </a:lnTo>
                    <a:lnTo>
                      <a:pt x="150" y="108"/>
                    </a:lnTo>
                    <a:lnTo>
                      <a:pt x="154" y="107"/>
                    </a:lnTo>
                    <a:lnTo>
                      <a:pt x="157" y="105"/>
                    </a:lnTo>
                    <a:lnTo>
                      <a:pt x="160" y="104"/>
                    </a:lnTo>
                    <a:lnTo>
                      <a:pt x="163" y="104"/>
                    </a:lnTo>
                    <a:lnTo>
                      <a:pt x="167" y="104"/>
                    </a:lnTo>
                    <a:lnTo>
                      <a:pt x="171" y="105"/>
                    </a:lnTo>
                    <a:lnTo>
                      <a:pt x="173" y="106"/>
                    </a:lnTo>
                    <a:lnTo>
                      <a:pt x="174" y="106"/>
                    </a:lnTo>
                    <a:lnTo>
                      <a:pt x="176" y="108"/>
                    </a:lnTo>
                    <a:lnTo>
                      <a:pt x="178" y="108"/>
                    </a:lnTo>
                    <a:lnTo>
                      <a:pt x="179" y="109"/>
                    </a:lnTo>
                    <a:lnTo>
                      <a:pt x="181" y="111"/>
                    </a:lnTo>
                    <a:lnTo>
                      <a:pt x="182" y="112"/>
                    </a:lnTo>
                    <a:lnTo>
                      <a:pt x="183" y="114"/>
                    </a:lnTo>
                    <a:lnTo>
                      <a:pt x="184" y="116"/>
                    </a:lnTo>
                    <a:lnTo>
                      <a:pt x="186" y="118"/>
                    </a:lnTo>
                    <a:lnTo>
                      <a:pt x="186" y="120"/>
                    </a:lnTo>
                    <a:lnTo>
                      <a:pt x="187" y="123"/>
                    </a:lnTo>
                    <a:lnTo>
                      <a:pt x="187" y="125"/>
                    </a:lnTo>
                    <a:lnTo>
                      <a:pt x="186" y="128"/>
                    </a:lnTo>
                    <a:lnTo>
                      <a:pt x="186" y="132"/>
                    </a:lnTo>
                    <a:lnTo>
                      <a:pt x="184" y="134"/>
                    </a:lnTo>
                    <a:lnTo>
                      <a:pt x="182" y="137"/>
                    </a:lnTo>
                    <a:lnTo>
                      <a:pt x="180" y="140"/>
                    </a:lnTo>
                    <a:lnTo>
                      <a:pt x="178" y="141"/>
                    </a:lnTo>
                    <a:lnTo>
                      <a:pt x="177" y="142"/>
                    </a:lnTo>
                    <a:lnTo>
                      <a:pt x="175" y="143"/>
                    </a:lnTo>
                    <a:lnTo>
                      <a:pt x="174" y="143"/>
                    </a:lnTo>
                    <a:lnTo>
                      <a:pt x="167" y="144"/>
                    </a:lnTo>
                    <a:lnTo>
                      <a:pt x="162" y="146"/>
                    </a:lnTo>
                    <a:lnTo>
                      <a:pt x="158" y="147"/>
                    </a:lnTo>
                    <a:lnTo>
                      <a:pt x="156" y="148"/>
                    </a:lnTo>
                    <a:lnTo>
                      <a:pt x="154" y="148"/>
                    </a:lnTo>
                    <a:lnTo>
                      <a:pt x="152" y="150"/>
                    </a:lnTo>
                    <a:lnTo>
                      <a:pt x="147" y="153"/>
                    </a:lnTo>
                    <a:lnTo>
                      <a:pt x="143" y="157"/>
                    </a:lnTo>
                    <a:lnTo>
                      <a:pt x="139" y="161"/>
                    </a:lnTo>
                    <a:lnTo>
                      <a:pt x="137" y="164"/>
                    </a:lnTo>
                    <a:lnTo>
                      <a:pt x="137" y="164"/>
                    </a:lnTo>
                    <a:close/>
                    <a:moveTo>
                      <a:pt x="170" y="51"/>
                    </a:moveTo>
                    <a:lnTo>
                      <a:pt x="171" y="51"/>
                    </a:lnTo>
                    <a:lnTo>
                      <a:pt x="173" y="51"/>
                    </a:lnTo>
                    <a:lnTo>
                      <a:pt x="174" y="52"/>
                    </a:lnTo>
                    <a:lnTo>
                      <a:pt x="175" y="53"/>
                    </a:lnTo>
                    <a:lnTo>
                      <a:pt x="177" y="55"/>
                    </a:lnTo>
                    <a:lnTo>
                      <a:pt x="178" y="56"/>
                    </a:lnTo>
                    <a:lnTo>
                      <a:pt x="178" y="58"/>
                    </a:lnTo>
                    <a:lnTo>
                      <a:pt x="178" y="59"/>
                    </a:lnTo>
                    <a:lnTo>
                      <a:pt x="178" y="62"/>
                    </a:lnTo>
                    <a:lnTo>
                      <a:pt x="178" y="63"/>
                    </a:lnTo>
                    <a:lnTo>
                      <a:pt x="177" y="65"/>
                    </a:lnTo>
                    <a:lnTo>
                      <a:pt x="175" y="67"/>
                    </a:lnTo>
                    <a:lnTo>
                      <a:pt x="174" y="67"/>
                    </a:lnTo>
                    <a:lnTo>
                      <a:pt x="173" y="68"/>
                    </a:lnTo>
                    <a:lnTo>
                      <a:pt x="171" y="69"/>
                    </a:lnTo>
                    <a:lnTo>
                      <a:pt x="170" y="69"/>
                    </a:lnTo>
                    <a:lnTo>
                      <a:pt x="167" y="69"/>
                    </a:lnTo>
                    <a:lnTo>
                      <a:pt x="166" y="68"/>
                    </a:lnTo>
                    <a:lnTo>
                      <a:pt x="164" y="67"/>
                    </a:lnTo>
                    <a:lnTo>
                      <a:pt x="162" y="67"/>
                    </a:lnTo>
                    <a:lnTo>
                      <a:pt x="162" y="65"/>
                    </a:lnTo>
                    <a:lnTo>
                      <a:pt x="161" y="63"/>
                    </a:lnTo>
                    <a:lnTo>
                      <a:pt x="160" y="62"/>
                    </a:lnTo>
                    <a:lnTo>
                      <a:pt x="160" y="59"/>
                    </a:lnTo>
                    <a:lnTo>
                      <a:pt x="160" y="58"/>
                    </a:lnTo>
                    <a:lnTo>
                      <a:pt x="161" y="56"/>
                    </a:lnTo>
                    <a:lnTo>
                      <a:pt x="162" y="55"/>
                    </a:lnTo>
                    <a:lnTo>
                      <a:pt x="162" y="53"/>
                    </a:lnTo>
                    <a:lnTo>
                      <a:pt x="164" y="52"/>
                    </a:lnTo>
                    <a:lnTo>
                      <a:pt x="166" y="51"/>
                    </a:lnTo>
                    <a:lnTo>
                      <a:pt x="167" y="51"/>
                    </a:lnTo>
                    <a:lnTo>
                      <a:pt x="170" y="51"/>
                    </a:lnTo>
                    <a:lnTo>
                      <a:pt x="170" y="51"/>
                    </a:lnTo>
                    <a:close/>
                    <a:moveTo>
                      <a:pt x="175" y="96"/>
                    </a:moveTo>
                    <a:lnTo>
                      <a:pt x="177" y="95"/>
                    </a:lnTo>
                    <a:lnTo>
                      <a:pt x="177" y="93"/>
                    </a:lnTo>
                    <a:lnTo>
                      <a:pt x="179" y="88"/>
                    </a:lnTo>
                    <a:lnTo>
                      <a:pt x="181" y="84"/>
                    </a:lnTo>
                    <a:lnTo>
                      <a:pt x="183" y="81"/>
                    </a:lnTo>
                    <a:lnTo>
                      <a:pt x="186" y="78"/>
                    </a:lnTo>
                    <a:lnTo>
                      <a:pt x="188" y="76"/>
                    </a:lnTo>
                    <a:lnTo>
                      <a:pt x="190" y="74"/>
                    </a:lnTo>
                    <a:lnTo>
                      <a:pt x="194" y="72"/>
                    </a:lnTo>
                    <a:lnTo>
                      <a:pt x="196" y="71"/>
                    </a:lnTo>
                    <a:lnTo>
                      <a:pt x="198" y="69"/>
                    </a:lnTo>
                    <a:lnTo>
                      <a:pt x="202" y="68"/>
                    </a:lnTo>
                    <a:lnTo>
                      <a:pt x="205" y="67"/>
                    </a:lnTo>
                    <a:lnTo>
                      <a:pt x="209" y="67"/>
                    </a:lnTo>
                    <a:lnTo>
                      <a:pt x="213" y="67"/>
                    </a:lnTo>
                    <a:lnTo>
                      <a:pt x="217" y="67"/>
                    </a:lnTo>
                    <a:lnTo>
                      <a:pt x="221" y="67"/>
                    </a:lnTo>
                    <a:lnTo>
                      <a:pt x="223" y="68"/>
                    </a:lnTo>
                    <a:lnTo>
                      <a:pt x="226" y="69"/>
                    </a:lnTo>
                    <a:lnTo>
                      <a:pt x="229" y="71"/>
                    </a:lnTo>
                    <a:lnTo>
                      <a:pt x="230" y="72"/>
                    </a:lnTo>
                    <a:lnTo>
                      <a:pt x="232" y="73"/>
                    </a:lnTo>
                    <a:lnTo>
                      <a:pt x="234" y="75"/>
                    </a:lnTo>
                    <a:lnTo>
                      <a:pt x="236" y="76"/>
                    </a:lnTo>
                    <a:lnTo>
                      <a:pt x="238" y="79"/>
                    </a:lnTo>
                    <a:lnTo>
                      <a:pt x="238" y="80"/>
                    </a:lnTo>
                    <a:lnTo>
                      <a:pt x="240" y="82"/>
                    </a:lnTo>
                    <a:lnTo>
                      <a:pt x="242" y="86"/>
                    </a:lnTo>
                    <a:lnTo>
                      <a:pt x="244" y="89"/>
                    </a:lnTo>
                    <a:lnTo>
                      <a:pt x="247" y="93"/>
                    </a:lnTo>
                    <a:lnTo>
                      <a:pt x="251" y="98"/>
                    </a:lnTo>
                    <a:lnTo>
                      <a:pt x="254" y="101"/>
                    </a:lnTo>
                    <a:lnTo>
                      <a:pt x="256" y="102"/>
                    </a:lnTo>
                    <a:lnTo>
                      <a:pt x="254" y="103"/>
                    </a:lnTo>
                    <a:lnTo>
                      <a:pt x="249" y="105"/>
                    </a:lnTo>
                    <a:lnTo>
                      <a:pt x="246" y="107"/>
                    </a:lnTo>
                    <a:lnTo>
                      <a:pt x="242" y="108"/>
                    </a:lnTo>
                    <a:lnTo>
                      <a:pt x="238" y="110"/>
                    </a:lnTo>
                    <a:lnTo>
                      <a:pt x="236" y="112"/>
                    </a:lnTo>
                    <a:lnTo>
                      <a:pt x="230" y="116"/>
                    </a:lnTo>
                    <a:lnTo>
                      <a:pt x="224" y="120"/>
                    </a:lnTo>
                    <a:lnTo>
                      <a:pt x="222" y="120"/>
                    </a:lnTo>
                    <a:lnTo>
                      <a:pt x="218" y="121"/>
                    </a:lnTo>
                    <a:lnTo>
                      <a:pt x="215" y="122"/>
                    </a:lnTo>
                    <a:lnTo>
                      <a:pt x="211" y="122"/>
                    </a:lnTo>
                    <a:lnTo>
                      <a:pt x="207" y="121"/>
                    </a:lnTo>
                    <a:lnTo>
                      <a:pt x="204" y="120"/>
                    </a:lnTo>
                    <a:lnTo>
                      <a:pt x="201" y="120"/>
                    </a:lnTo>
                    <a:lnTo>
                      <a:pt x="198" y="120"/>
                    </a:lnTo>
                    <a:lnTo>
                      <a:pt x="198" y="120"/>
                    </a:lnTo>
                    <a:lnTo>
                      <a:pt x="197" y="119"/>
                    </a:lnTo>
                    <a:lnTo>
                      <a:pt x="195" y="115"/>
                    </a:lnTo>
                    <a:lnTo>
                      <a:pt x="194" y="112"/>
                    </a:lnTo>
                    <a:lnTo>
                      <a:pt x="191" y="108"/>
                    </a:lnTo>
                    <a:lnTo>
                      <a:pt x="190" y="106"/>
                    </a:lnTo>
                    <a:lnTo>
                      <a:pt x="186" y="104"/>
                    </a:lnTo>
                    <a:lnTo>
                      <a:pt x="184" y="100"/>
                    </a:lnTo>
                    <a:lnTo>
                      <a:pt x="182" y="99"/>
                    </a:lnTo>
                    <a:lnTo>
                      <a:pt x="180" y="98"/>
                    </a:lnTo>
                    <a:lnTo>
                      <a:pt x="178" y="96"/>
                    </a:lnTo>
                    <a:lnTo>
                      <a:pt x="175" y="96"/>
                    </a:lnTo>
                    <a:lnTo>
                      <a:pt x="175" y="96"/>
                    </a:lnTo>
                    <a:close/>
                    <a:moveTo>
                      <a:pt x="104" y="51"/>
                    </a:moveTo>
                    <a:lnTo>
                      <a:pt x="106" y="51"/>
                    </a:lnTo>
                    <a:lnTo>
                      <a:pt x="108" y="51"/>
                    </a:lnTo>
                    <a:lnTo>
                      <a:pt x="109" y="52"/>
                    </a:lnTo>
                    <a:lnTo>
                      <a:pt x="110" y="53"/>
                    </a:lnTo>
                    <a:lnTo>
                      <a:pt x="112" y="55"/>
                    </a:lnTo>
                    <a:lnTo>
                      <a:pt x="113" y="56"/>
                    </a:lnTo>
                    <a:lnTo>
                      <a:pt x="113" y="58"/>
                    </a:lnTo>
                    <a:lnTo>
                      <a:pt x="113" y="59"/>
                    </a:lnTo>
                    <a:lnTo>
                      <a:pt x="113" y="62"/>
                    </a:lnTo>
                    <a:lnTo>
                      <a:pt x="113" y="63"/>
                    </a:lnTo>
                    <a:lnTo>
                      <a:pt x="112" y="65"/>
                    </a:lnTo>
                    <a:lnTo>
                      <a:pt x="110" y="67"/>
                    </a:lnTo>
                    <a:lnTo>
                      <a:pt x="109" y="67"/>
                    </a:lnTo>
                    <a:lnTo>
                      <a:pt x="108" y="68"/>
                    </a:lnTo>
                    <a:lnTo>
                      <a:pt x="106" y="69"/>
                    </a:lnTo>
                    <a:lnTo>
                      <a:pt x="104" y="69"/>
                    </a:lnTo>
                    <a:lnTo>
                      <a:pt x="102" y="69"/>
                    </a:lnTo>
                    <a:lnTo>
                      <a:pt x="101" y="68"/>
                    </a:lnTo>
                    <a:lnTo>
                      <a:pt x="99" y="67"/>
                    </a:lnTo>
                    <a:lnTo>
                      <a:pt x="97" y="67"/>
                    </a:lnTo>
                    <a:lnTo>
                      <a:pt x="97" y="65"/>
                    </a:lnTo>
                    <a:lnTo>
                      <a:pt x="95" y="63"/>
                    </a:lnTo>
                    <a:lnTo>
                      <a:pt x="95" y="62"/>
                    </a:lnTo>
                    <a:lnTo>
                      <a:pt x="95" y="59"/>
                    </a:lnTo>
                    <a:lnTo>
                      <a:pt x="95" y="58"/>
                    </a:lnTo>
                    <a:lnTo>
                      <a:pt x="95" y="56"/>
                    </a:lnTo>
                    <a:lnTo>
                      <a:pt x="97" y="55"/>
                    </a:lnTo>
                    <a:lnTo>
                      <a:pt x="97" y="53"/>
                    </a:lnTo>
                    <a:lnTo>
                      <a:pt x="99" y="52"/>
                    </a:lnTo>
                    <a:lnTo>
                      <a:pt x="101" y="51"/>
                    </a:lnTo>
                    <a:lnTo>
                      <a:pt x="102" y="51"/>
                    </a:lnTo>
                    <a:lnTo>
                      <a:pt x="104" y="51"/>
                    </a:lnTo>
                    <a:lnTo>
                      <a:pt x="104" y="51"/>
                    </a:lnTo>
                    <a:close/>
                    <a:moveTo>
                      <a:pt x="97" y="96"/>
                    </a:moveTo>
                    <a:lnTo>
                      <a:pt x="95" y="96"/>
                    </a:lnTo>
                    <a:lnTo>
                      <a:pt x="93" y="98"/>
                    </a:lnTo>
                    <a:lnTo>
                      <a:pt x="91" y="99"/>
                    </a:lnTo>
                    <a:lnTo>
                      <a:pt x="89" y="100"/>
                    </a:lnTo>
                    <a:lnTo>
                      <a:pt x="86" y="104"/>
                    </a:lnTo>
                    <a:lnTo>
                      <a:pt x="84" y="106"/>
                    </a:lnTo>
                    <a:lnTo>
                      <a:pt x="81" y="108"/>
                    </a:lnTo>
                    <a:lnTo>
                      <a:pt x="80" y="112"/>
                    </a:lnTo>
                    <a:lnTo>
                      <a:pt x="77" y="115"/>
                    </a:lnTo>
                    <a:lnTo>
                      <a:pt x="77" y="119"/>
                    </a:lnTo>
                    <a:lnTo>
                      <a:pt x="75" y="120"/>
                    </a:lnTo>
                    <a:lnTo>
                      <a:pt x="74" y="120"/>
                    </a:lnTo>
                    <a:lnTo>
                      <a:pt x="73" y="120"/>
                    </a:lnTo>
                    <a:lnTo>
                      <a:pt x="69" y="120"/>
                    </a:lnTo>
                    <a:lnTo>
                      <a:pt x="65" y="121"/>
                    </a:lnTo>
                    <a:lnTo>
                      <a:pt x="61" y="122"/>
                    </a:lnTo>
                    <a:lnTo>
                      <a:pt x="58" y="122"/>
                    </a:lnTo>
                    <a:lnTo>
                      <a:pt x="54" y="121"/>
                    </a:lnTo>
                    <a:lnTo>
                      <a:pt x="51" y="120"/>
                    </a:lnTo>
                    <a:lnTo>
                      <a:pt x="49" y="120"/>
                    </a:lnTo>
                    <a:lnTo>
                      <a:pt x="43" y="116"/>
                    </a:lnTo>
                    <a:lnTo>
                      <a:pt x="37" y="112"/>
                    </a:lnTo>
                    <a:lnTo>
                      <a:pt x="34" y="110"/>
                    </a:lnTo>
                    <a:lnTo>
                      <a:pt x="31" y="108"/>
                    </a:lnTo>
                    <a:lnTo>
                      <a:pt x="28" y="107"/>
                    </a:lnTo>
                    <a:lnTo>
                      <a:pt x="25" y="105"/>
                    </a:lnTo>
                    <a:lnTo>
                      <a:pt x="19" y="103"/>
                    </a:lnTo>
                    <a:lnTo>
                      <a:pt x="17" y="102"/>
                    </a:lnTo>
                    <a:lnTo>
                      <a:pt x="18" y="101"/>
                    </a:lnTo>
                    <a:lnTo>
                      <a:pt x="21" y="98"/>
                    </a:lnTo>
                    <a:lnTo>
                      <a:pt x="25" y="93"/>
                    </a:lnTo>
                    <a:lnTo>
                      <a:pt x="29" y="89"/>
                    </a:lnTo>
                    <a:lnTo>
                      <a:pt x="31" y="86"/>
                    </a:lnTo>
                    <a:lnTo>
                      <a:pt x="33" y="82"/>
                    </a:lnTo>
                    <a:lnTo>
                      <a:pt x="34" y="80"/>
                    </a:lnTo>
                    <a:lnTo>
                      <a:pt x="36" y="79"/>
                    </a:lnTo>
                    <a:lnTo>
                      <a:pt x="37" y="76"/>
                    </a:lnTo>
                    <a:lnTo>
                      <a:pt x="39" y="75"/>
                    </a:lnTo>
                    <a:lnTo>
                      <a:pt x="41" y="73"/>
                    </a:lnTo>
                    <a:lnTo>
                      <a:pt x="43" y="72"/>
                    </a:lnTo>
                    <a:lnTo>
                      <a:pt x="45" y="71"/>
                    </a:lnTo>
                    <a:lnTo>
                      <a:pt x="47" y="69"/>
                    </a:lnTo>
                    <a:lnTo>
                      <a:pt x="49" y="68"/>
                    </a:lnTo>
                    <a:lnTo>
                      <a:pt x="53" y="67"/>
                    </a:lnTo>
                    <a:lnTo>
                      <a:pt x="56" y="67"/>
                    </a:lnTo>
                    <a:lnTo>
                      <a:pt x="60" y="67"/>
                    </a:lnTo>
                    <a:lnTo>
                      <a:pt x="65" y="67"/>
                    </a:lnTo>
                    <a:lnTo>
                      <a:pt x="68" y="67"/>
                    </a:lnTo>
                    <a:lnTo>
                      <a:pt x="71" y="68"/>
                    </a:lnTo>
                    <a:lnTo>
                      <a:pt x="74" y="69"/>
                    </a:lnTo>
                    <a:lnTo>
                      <a:pt x="77" y="71"/>
                    </a:lnTo>
                    <a:lnTo>
                      <a:pt x="80" y="72"/>
                    </a:lnTo>
                    <a:lnTo>
                      <a:pt x="82" y="74"/>
                    </a:lnTo>
                    <a:lnTo>
                      <a:pt x="85" y="76"/>
                    </a:lnTo>
                    <a:lnTo>
                      <a:pt x="88" y="78"/>
                    </a:lnTo>
                    <a:lnTo>
                      <a:pt x="90" y="81"/>
                    </a:lnTo>
                    <a:lnTo>
                      <a:pt x="92" y="84"/>
                    </a:lnTo>
                    <a:lnTo>
                      <a:pt x="93" y="88"/>
                    </a:lnTo>
                    <a:lnTo>
                      <a:pt x="96" y="93"/>
                    </a:lnTo>
                    <a:lnTo>
                      <a:pt x="97" y="95"/>
                    </a:lnTo>
                    <a:lnTo>
                      <a:pt x="97" y="96"/>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0" name="ïṩļïḓe"/>
              <p:cNvSpPr/>
              <p:nvPr userDrawn="1"/>
            </p:nvSpPr>
            <p:spPr bwMode="auto">
              <a:xfrm>
                <a:off x="2032001" y="3052763"/>
                <a:ext cx="236538" cy="215900"/>
              </a:xfrm>
              <a:custGeom>
                <a:avLst/>
                <a:gdLst>
                  <a:gd name="T0" fmla="*/ 27 w 149"/>
                  <a:gd name="T1" fmla="*/ 59 h 136"/>
                  <a:gd name="T2" fmla="*/ 21 w 149"/>
                  <a:gd name="T3" fmla="*/ 66 h 136"/>
                  <a:gd name="T4" fmla="*/ 19 w 149"/>
                  <a:gd name="T5" fmla="*/ 59 h 136"/>
                  <a:gd name="T6" fmla="*/ 9 w 149"/>
                  <a:gd name="T7" fmla="*/ 54 h 136"/>
                  <a:gd name="T8" fmla="*/ 1 w 149"/>
                  <a:gd name="T9" fmla="*/ 49 h 136"/>
                  <a:gd name="T10" fmla="*/ 3 w 149"/>
                  <a:gd name="T11" fmla="*/ 35 h 136"/>
                  <a:gd name="T12" fmla="*/ 9 w 149"/>
                  <a:gd name="T13" fmla="*/ 34 h 136"/>
                  <a:gd name="T14" fmla="*/ 20 w 149"/>
                  <a:gd name="T15" fmla="*/ 43 h 136"/>
                  <a:gd name="T16" fmla="*/ 21 w 149"/>
                  <a:gd name="T17" fmla="*/ 35 h 136"/>
                  <a:gd name="T18" fmla="*/ 8 w 149"/>
                  <a:gd name="T19" fmla="*/ 8 h 136"/>
                  <a:gd name="T20" fmla="*/ 17 w 149"/>
                  <a:gd name="T21" fmla="*/ 0 h 136"/>
                  <a:gd name="T22" fmla="*/ 24 w 149"/>
                  <a:gd name="T23" fmla="*/ 6 h 136"/>
                  <a:gd name="T24" fmla="*/ 29 w 149"/>
                  <a:gd name="T25" fmla="*/ 38 h 136"/>
                  <a:gd name="T26" fmla="*/ 31 w 149"/>
                  <a:gd name="T27" fmla="*/ 49 h 136"/>
                  <a:gd name="T28" fmla="*/ 46 w 149"/>
                  <a:gd name="T29" fmla="*/ 61 h 136"/>
                  <a:gd name="T30" fmla="*/ 46 w 149"/>
                  <a:gd name="T31" fmla="*/ 55 h 136"/>
                  <a:gd name="T32" fmla="*/ 41 w 149"/>
                  <a:gd name="T33" fmla="*/ 43 h 136"/>
                  <a:gd name="T34" fmla="*/ 47 w 149"/>
                  <a:gd name="T35" fmla="*/ 41 h 136"/>
                  <a:gd name="T36" fmla="*/ 34 w 149"/>
                  <a:gd name="T37" fmla="*/ 24 h 136"/>
                  <a:gd name="T38" fmla="*/ 38 w 149"/>
                  <a:gd name="T39" fmla="*/ 19 h 136"/>
                  <a:gd name="T40" fmla="*/ 45 w 149"/>
                  <a:gd name="T41" fmla="*/ 26 h 136"/>
                  <a:gd name="T42" fmla="*/ 49 w 149"/>
                  <a:gd name="T43" fmla="*/ 28 h 136"/>
                  <a:gd name="T44" fmla="*/ 45 w 149"/>
                  <a:gd name="T45" fmla="*/ 10 h 136"/>
                  <a:gd name="T46" fmla="*/ 50 w 149"/>
                  <a:gd name="T47" fmla="*/ 8 h 136"/>
                  <a:gd name="T48" fmla="*/ 53 w 149"/>
                  <a:gd name="T49" fmla="*/ 28 h 136"/>
                  <a:gd name="T50" fmla="*/ 67 w 149"/>
                  <a:gd name="T51" fmla="*/ 56 h 136"/>
                  <a:gd name="T52" fmla="*/ 68 w 149"/>
                  <a:gd name="T53" fmla="*/ 37 h 136"/>
                  <a:gd name="T54" fmla="*/ 70 w 149"/>
                  <a:gd name="T55" fmla="*/ 13 h 136"/>
                  <a:gd name="T56" fmla="*/ 77 w 149"/>
                  <a:gd name="T57" fmla="*/ 20 h 136"/>
                  <a:gd name="T58" fmla="*/ 73 w 149"/>
                  <a:gd name="T59" fmla="*/ 37 h 136"/>
                  <a:gd name="T60" fmla="*/ 85 w 149"/>
                  <a:gd name="T61" fmla="*/ 64 h 136"/>
                  <a:gd name="T62" fmla="*/ 97 w 149"/>
                  <a:gd name="T63" fmla="*/ 67 h 136"/>
                  <a:gd name="T64" fmla="*/ 100 w 149"/>
                  <a:gd name="T65" fmla="*/ 55 h 136"/>
                  <a:gd name="T66" fmla="*/ 106 w 149"/>
                  <a:gd name="T67" fmla="*/ 59 h 136"/>
                  <a:gd name="T68" fmla="*/ 105 w 149"/>
                  <a:gd name="T69" fmla="*/ 71 h 136"/>
                  <a:gd name="T70" fmla="*/ 142 w 149"/>
                  <a:gd name="T71" fmla="*/ 82 h 136"/>
                  <a:gd name="T72" fmla="*/ 148 w 149"/>
                  <a:gd name="T73" fmla="*/ 91 h 136"/>
                  <a:gd name="T74" fmla="*/ 132 w 149"/>
                  <a:gd name="T75" fmla="*/ 98 h 136"/>
                  <a:gd name="T76" fmla="*/ 133 w 149"/>
                  <a:gd name="T77" fmla="*/ 92 h 136"/>
                  <a:gd name="T78" fmla="*/ 109 w 149"/>
                  <a:gd name="T79" fmla="*/ 80 h 136"/>
                  <a:gd name="T80" fmla="*/ 109 w 149"/>
                  <a:gd name="T81" fmla="*/ 91 h 136"/>
                  <a:gd name="T82" fmla="*/ 113 w 149"/>
                  <a:gd name="T83" fmla="*/ 101 h 136"/>
                  <a:gd name="T84" fmla="*/ 101 w 149"/>
                  <a:gd name="T85" fmla="*/ 104 h 136"/>
                  <a:gd name="T86" fmla="*/ 97 w 149"/>
                  <a:gd name="T87" fmla="*/ 87 h 136"/>
                  <a:gd name="T88" fmla="*/ 76 w 149"/>
                  <a:gd name="T89" fmla="*/ 71 h 136"/>
                  <a:gd name="T90" fmla="*/ 81 w 149"/>
                  <a:gd name="T91" fmla="*/ 96 h 136"/>
                  <a:gd name="T92" fmla="*/ 91 w 149"/>
                  <a:gd name="T93" fmla="*/ 125 h 136"/>
                  <a:gd name="T94" fmla="*/ 86 w 149"/>
                  <a:gd name="T95" fmla="*/ 136 h 136"/>
                  <a:gd name="T96" fmla="*/ 76 w 149"/>
                  <a:gd name="T97" fmla="*/ 124 h 136"/>
                  <a:gd name="T98" fmla="*/ 70 w 149"/>
                  <a:gd name="T99" fmla="*/ 78 h 136"/>
                  <a:gd name="T100" fmla="*/ 57 w 149"/>
                  <a:gd name="T101" fmla="*/ 60 h 136"/>
                  <a:gd name="T102" fmla="*/ 55 w 149"/>
                  <a:gd name="T103" fmla="*/ 71 h 136"/>
                  <a:gd name="T104" fmla="*/ 56 w 149"/>
                  <a:gd name="T105" fmla="*/ 91 h 136"/>
                  <a:gd name="T106" fmla="*/ 47 w 149"/>
                  <a:gd name="T107" fmla="*/ 89 h 136"/>
                  <a:gd name="T108" fmla="*/ 41 w 149"/>
                  <a:gd name="T109" fmla="*/ 68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9" h="136">
                    <a:moveTo>
                      <a:pt x="32" y="60"/>
                    </a:moveTo>
                    <a:lnTo>
                      <a:pt x="31" y="60"/>
                    </a:lnTo>
                    <a:lnTo>
                      <a:pt x="29" y="59"/>
                    </a:lnTo>
                    <a:lnTo>
                      <a:pt x="29" y="58"/>
                    </a:lnTo>
                    <a:lnTo>
                      <a:pt x="28" y="58"/>
                    </a:lnTo>
                    <a:lnTo>
                      <a:pt x="27" y="58"/>
                    </a:lnTo>
                    <a:lnTo>
                      <a:pt x="27" y="59"/>
                    </a:lnTo>
                    <a:lnTo>
                      <a:pt x="26" y="62"/>
                    </a:lnTo>
                    <a:lnTo>
                      <a:pt x="25" y="64"/>
                    </a:lnTo>
                    <a:lnTo>
                      <a:pt x="25" y="66"/>
                    </a:lnTo>
                    <a:lnTo>
                      <a:pt x="24" y="66"/>
                    </a:lnTo>
                    <a:lnTo>
                      <a:pt x="24" y="67"/>
                    </a:lnTo>
                    <a:lnTo>
                      <a:pt x="23" y="67"/>
                    </a:lnTo>
                    <a:lnTo>
                      <a:pt x="21" y="66"/>
                    </a:lnTo>
                    <a:lnTo>
                      <a:pt x="20" y="66"/>
                    </a:lnTo>
                    <a:lnTo>
                      <a:pt x="19" y="65"/>
                    </a:lnTo>
                    <a:lnTo>
                      <a:pt x="18" y="65"/>
                    </a:lnTo>
                    <a:lnTo>
                      <a:pt x="18" y="64"/>
                    </a:lnTo>
                    <a:lnTo>
                      <a:pt x="18" y="63"/>
                    </a:lnTo>
                    <a:lnTo>
                      <a:pt x="18" y="62"/>
                    </a:lnTo>
                    <a:lnTo>
                      <a:pt x="19" y="59"/>
                    </a:lnTo>
                    <a:lnTo>
                      <a:pt x="19" y="58"/>
                    </a:lnTo>
                    <a:lnTo>
                      <a:pt x="19" y="57"/>
                    </a:lnTo>
                    <a:lnTo>
                      <a:pt x="19" y="56"/>
                    </a:lnTo>
                    <a:lnTo>
                      <a:pt x="18" y="56"/>
                    </a:lnTo>
                    <a:lnTo>
                      <a:pt x="16" y="55"/>
                    </a:lnTo>
                    <a:lnTo>
                      <a:pt x="13" y="55"/>
                    </a:lnTo>
                    <a:lnTo>
                      <a:pt x="9" y="54"/>
                    </a:lnTo>
                    <a:lnTo>
                      <a:pt x="8" y="53"/>
                    </a:lnTo>
                    <a:lnTo>
                      <a:pt x="7" y="52"/>
                    </a:lnTo>
                    <a:lnTo>
                      <a:pt x="5" y="52"/>
                    </a:lnTo>
                    <a:lnTo>
                      <a:pt x="3" y="51"/>
                    </a:lnTo>
                    <a:lnTo>
                      <a:pt x="2" y="51"/>
                    </a:lnTo>
                    <a:lnTo>
                      <a:pt x="1" y="50"/>
                    </a:lnTo>
                    <a:lnTo>
                      <a:pt x="1" y="49"/>
                    </a:lnTo>
                    <a:lnTo>
                      <a:pt x="0" y="46"/>
                    </a:lnTo>
                    <a:lnTo>
                      <a:pt x="1" y="43"/>
                    </a:lnTo>
                    <a:lnTo>
                      <a:pt x="1" y="41"/>
                    </a:lnTo>
                    <a:lnTo>
                      <a:pt x="1" y="39"/>
                    </a:lnTo>
                    <a:lnTo>
                      <a:pt x="1" y="38"/>
                    </a:lnTo>
                    <a:lnTo>
                      <a:pt x="2" y="37"/>
                    </a:lnTo>
                    <a:lnTo>
                      <a:pt x="3" y="35"/>
                    </a:lnTo>
                    <a:lnTo>
                      <a:pt x="4" y="35"/>
                    </a:lnTo>
                    <a:lnTo>
                      <a:pt x="5" y="34"/>
                    </a:lnTo>
                    <a:lnTo>
                      <a:pt x="5" y="34"/>
                    </a:lnTo>
                    <a:lnTo>
                      <a:pt x="6" y="34"/>
                    </a:lnTo>
                    <a:lnTo>
                      <a:pt x="7" y="34"/>
                    </a:lnTo>
                    <a:lnTo>
                      <a:pt x="9" y="34"/>
                    </a:lnTo>
                    <a:lnTo>
                      <a:pt x="9" y="34"/>
                    </a:lnTo>
                    <a:lnTo>
                      <a:pt x="10" y="34"/>
                    </a:lnTo>
                    <a:lnTo>
                      <a:pt x="11" y="35"/>
                    </a:lnTo>
                    <a:lnTo>
                      <a:pt x="12" y="35"/>
                    </a:lnTo>
                    <a:lnTo>
                      <a:pt x="13" y="37"/>
                    </a:lnTo>
                    <a:lnTo>
                      <a:pt x="16" y="39"/>
                    </a:lnTo>
                    <a:lnTo>
                      <a:pt x="19" y="42"/>
                    </a:lnTo>
                    <a:lnTo>
                      <a:pt x="20" y="43"/>
                    </a:lnTo>
                    <a:lnTo>
                      <a:pt x="21" y="43"/>
                    </a:lnTo>
                    <a:lnTo>
                      <a:pt x="21" y="43"/>
                    </a:lnTo>
                    <a:lnTo>
                      <a:pt x="22" y="43"/>
                    </a:lnTo>
                    <a:lnTo>
                      <a:pt x="22" y="43"/>
                    </a:lnTo>
                    <a:lnTo>
                      <a:pt x="22" y="42"/>
                    </a:lnTo>
                    <a:lnTo>
                      <a:pt x="21" y="39"/>
                    </a:lnTo>
                    <a:lnTo>
                      <a:pt x="21" y="35"/>
                    </a:lnTo>
                    <a:lnTo>
                      <a:pt x="19" y="30"/>
                    </a:lnTo>
                    <a:lnTo>
                      <a:pt x="17" y="26"/>
                    </a:lnTo>
                    <a:lnTo>
                      <a:pt x="14" y="19"/>
                    </a:lnTo>
                    <a:lnTo>
                      <a:pt x="11" y="14"/>
                    </a:lnTo>
                    <a:lnTo>
                      <a:pt x="9" y="12"/>
                    </a:lnTo>
                    <a:lnTo>
                      <a:pt x="9" y="10"/>
                    </a:lnTo>
                    <a:lnTo>
                      <a:pt x="8" y="8"/>
                    </a:lnTo>
                    <a:lnTo>
                      <a:pt x="8" y="7"/>
                    </a:lnTo>
                    <a:lnTo>
                      <a:pt x="9" y="6"/>
                    </a:lnTo>
                    <a:lnTo>
                      <a:pt x="9" y="4"/>
                    </a:lnTo>
                    <a:lnTo>
                      <a:pt x="11" y="2"/>
                    </a:lnTo>
                    <a:lnTo>
                      <a:pt x="12" y="2"/>
                    </a:lnTo>
                    <a:lnTo>
                      <a:pt x="14" y="0"/>
                    </a:lnTo>
                    <a:lnTo>
                      <a:pt x="17" y="0"/>
                    </a:lnTo>
                    <a:lnTo>
                      <a:pt x="17" y="0"/>
                    </a:lnTo>
                    <a:lnTo>
                      <a:pt x="18" y="0"/>
                    </a:lnTo>
                    <a:lnTo>
                      <a:pt x="20" y="1"/>
                    </a:lnTo>
                    <a:lnTo>
                      <a:pt x="21" y="2"/>
                    </a:lnTo>
                    <a:lnTo>
                      <a:pt x="23" y="3"/>
                    </a:lnTo>
                    <a:lnTo>
                      <a:pt x="24" y="4"/>
                    </a:lnTo>
                    <a:lnTo>
                      <a:pt x="24" y="6"/>
                    </a:lnTo>
                    <a:lnTo>
                      <a:pt x="24" y="9"/>
                    </a:lnTo>
                    <a:lnTo>
                      <a:pt x="24" y="13"/>
                    </a:lnTo>
                    <a:lnTo>
                      <a:pt x="25" y="17"/>
                    </a:lnTo>
                    <a:lnTo>
                      <a:pt x="27" y="23"/>
                    </a:lnTo>
                    <a:lnTo>
                      <a:pt x="27" y="28"/>
                    </a:lnTo>
                    <a:lnTo>
                      <a:pt x="28" y="32"/>
                    </a:lnTo>
                    <a:lnTo>
                      <a:pt x="29" y="38"/>
                    </a:lnTo>
                    <a:lnTo>
                      <a:pt x="29" y="41"/>
                    </a:lnTo>
                    <a:lnTo>
                      <a:pt x="29" y="45"/>
                    </a:lnTo>
                    <a:lnTo>
                      <a:pt x="29" y="46"/>
                    </a:lnTo>
                    <a:lnTo>
                      <a:pt x="29" y="47"/>
                    </a:lnTo>
                    <a:lnTo>
                      <a:pt x="29" y="48"/>
                    </a:lnTo>
                    <a:lnTo>
                      <a:pt x="30" y="49"/>
                    </a:lnTo>
                    <a:lnTo>
                      <a:pt x="31" y="49"/>
                    </a:lnTo>
                    <a:lnTo>
                      <a:pt x="32" y="49"/>
                    </a:lnTo>
                    <a:lnTo>
                      <a:pt x="33" y="50"/>
                    </a:lnTo>
                    <a:lnTo>
                      <a:pt x="36" y="52"/>
                    </a:lnTo>
                    <a:lnTo>
                      <a:pt x="39" y="55"/>
                    </a:lnTo>
                    <a:lnTo>
                      <a:pt x="41" y="57"/>
                    </a:lnTo>
                    <a:lnTo>
                      <a:pt x="44" y="59"/>
                    </a:lnTo>
                    <a:lnTo>
                      <a:pt x="46" y="61"/>
                    </a:lnTo>
                    <a:lnTo>
                      <a:pt x="46" y="61"/>
                    </a:lnTo>
                    <a:lnTo>
                      <a:pt x="47" y="61"/>
                    </a:lnTo>
                    <a:lnTo>
                      <a:pt x="47" y="60"/>
                    </a:lnTo>
                    <a:lnTo>
                      <a:pt x="47" y="59"/>
                    </a:lnTo>
                    <a:lnTo>
                      <a:pt x="47" y="57"/>
                    </a:lnTo>
                    <a:lnTo>
                      <a:pt x="47" y="56"/>
                    </a:lnTo>
                    <a:lnTo>
                      <a:pt x="46" y="55"/>
                    </a:lnTo>
                    <a:lnTo>
                      <a:pt x="46" y="54"/>
                    </a:lnTo>
                    <a:lnTo>
                      <a:pt x="44" y="51"/>
                    </a:lnTo>
                    <a:lnTo>
                      <a:pt x="41" y="47"/>
                    </a:lnTo>
                    <a:lnTo>
                      <a:pt x="41" y="46"/>
                    </a:lnTo>
                    <a:lnTo>
                      <a:pt x="41" y="44"/>
                    </a:lnTo>
                    <a:lnTo>
                      <a:pt x="41" y="43"/>
                    </a:lnTo>
                    <a:lnTo>
                      <a:pt x="41" y="43"/>
                    </a:lnTo>
                    <a:lnTo>
                      <a:pt x="41" y="42"/>
                    </a:lnTo>
                    <a:lnTo>
                      <a:pt x="41" y="42"/>
                    </a:lnTo>
                    <a:lnTo>
                      <a:pt x="44" y="42"/>
                    </a:lnTo>
                    <a:lnTo>
                      <a:pt x="46" y="42"/>
                    </a:lnTo>
                    <a:lnTo>
                      <a:pt x="47" y="42"/>
                    </a:lnTo>
                    <a:lnTo>
                      <a:pt x="47" y="42"/>
                    </a:lnTo>
                    <a:lnTo>
                      <a:pt x="47" y="41"/>
                    </a:lnTo>
                    <a:lnTo>
                      <a:pt x="46" y="40"/>
                    </a:lnTo>
                    <a:lnTo>
                      <a:pt x="44" y="37"/>
                    </a:lnTo>
                    <a:lnTo>
                      <a:pt x="41" y="34"/>
                    </a:lnTo>
                    <a:lnTo>
                      <a:pt x="38" y="30"/>
                    </a:lnTo>
                    <a:lnTo>
                      <a:pt x="37" y="28"/>
                    </a:lnTo>
                    <a:lnTo>
                      <a:pt x="35" y="26"/>
                    </a:lnTo>
                    <a:lnTo>
                      <a:pt x="34" y="24"/>
                    </a:lnTo>
                    <a:lnTo>
                      <a:pt x="33" y="22"/>
                    </a:lnTo>
                    <a:lnTo>
                      <a:pt x="33" y="22"/>
                    </a:lnTo>
                    <a:lnTo>
                      <a:pt x="34" y="21"/>
                    </a:lnTo>
                    <a:lnTo>
                      <a:pt x="35" y="19"/>
                    </a:lnTo>
                    <a:lnTo>
                      <a:pt x="36" y="19"/>
                    </a:lnTo>
                    <a:lnTo>
                      <a:pt x="37" y="19"/>
                    </a:lnTo>
                    <a:lnTo>
                      <a:pt x="38" y="19"/>
                    </a:lnTo>
                    <a:lnTo>
                      <a:pt x="39" y="19"/>
                    </a:lnTo>
                    <a:lnTo>
                      <a:pt x="41" y="20"/>
                    </a:lnTo>
                    <a:lnTo>
                      <a:pt x="41" y="22"/>
                    </a:lnTo>
                    <a:lnTo>
                      <a:pt x="42" y="23"/>
                    </a:lnTo>
                    <a:lnTo>
                      <a:pt x="44" y="25"/>
                    </a:lnTo>
                    <a:lnTo>
                      <a:pt x="44" y="26"/>
                    </a:lnTo>
                    <a:lnTo>
                      <a:pt x="45" y="26"/>
                    </a:lnTo>
                    <a:lnTo>
                      <a:pt x="45" y="27"/>
                    </a:lnTo>
                    <a:lnTo>
                      <a:pt x="46" y="27"/>
                    </a:lnTo>
                    <a:lnTo>
                      <a:pt x="47" y="28"/>
                    </a:lnTo>
                    <a:lnTo>
                      <a:pt x="48" y="29"/>
                    </a:lnTo>
                    <a:lnTo>
                      <a:pt x="49" y="29"/>
                    </a:lnTo>
                    <a:lnTo>
                      <a:pt x="49" y="28"/>
                    </a:lnTo>
                    <a:lnTo>
                      <a:pt x="49" y="28"/>
                    </a:lnTo>
                    <a:lnTo>
                      <a:pt x="49" y="26"/>
                    </a:lnTo>
                    <a:lnTo>
                      <a:pt x="48" y="23"/>
                    </a:lnTo>
                    <a:lnTo>
                      <a:pt x="46" y="19"/>
                    </a:lnTo>
                    <a:lnTo>
                      <a:pt x="45" y="16"/>
                    </a:lnTo>
                    <a:lnTo>
                      <a:pt x="45" y="14"/>
                    </a:lnTo>
                    <a:lnTo>
                      <a:pt x="45" y="13"/>
                    </a:lnTo>
                    <a:lnTo>
                      <a:pt x="45" y="10"/>
                    </a:lnTo>
                    <a:lnTo>
                      <a:pt x="46" y="8"/>
                    </a:lnTo>
                    <a:lnTo>
                      <a:pt x="48" y="6"/>
                    </a:lnTo>
                    <a:lnTo>
                      <a:pt x="48" y="6"/>
                    </a:lnTo>
                    <a:lnTo>
                      <a:pt x="49" y="6"/>
                    </a:lnTo>
                    <a:lnTo>
                      <a:pt x="49" y="6"/>
                    </a:lnTo>
                    <a:lnTo>
                      <a:pt x="49" y="6"/>
                    </a:lnTo>
                    <a:lnTo>
                      <a:pt x="50" y="8"/>
                    </a:lnTo>
                    <a:lnTo>
                      <a:pt x="51" y="10"/>
                    </a:lnTo>
                    <a:lnTo>
                      <a:pt x="51" y="12"/>
                    </a:lnTo>
                    <a:lnTo>
                      <a:pt x="52" y="15"/>
                    </a:lnTo>
                    <a:lnTo>
                      <a:pt x="53" y="18"/>
                    </a:lnTo>
                    <a:lnTo>
                      <a:pt x="53" y="22"/>
                    </a:lnTo>
                    <a:lnTo>
                      <a:pt x="53" y="26"/>
                    </a:lnTo>
                    <a:lnTo>
                      <a:pt x="53" y="28"/>
                    </a:lnTo>
                    <a:lnTo>
                      <a:pt x="53" y="30"/>
                    </a:lnTo>
                    <a:lnTo>
                      <a:pt x="53" y="32"/>
                    </a:lnTo>
                    <a:lnTo>
                      <a:pt x="56" y="37"/>
                    </a:lnTo>
                    <a:lnTo>
                      <a:pt x="60" y="44"/>
                    </a:lnTo>
                    <a:lnTo>
                      <a:pt x="64" y="51"/>
                    </a:lnTo>
                    <a:lnTo>
                      <a:pt x="66" y="55"/>
                    </a:lnTo>
                    <a:lnTo>
                      <a:pt x="67" y="56"/>
                    </a:lnTo>
                    <a:lnTo>
                      <a:pt x="68" y="56"/>
                    </a:lnTo>
                    <a:lnTo>
                      <a:pt x="68" y="56"/>
                    </a:lnTo>
                    <a:lnTo>
                      <a:pt x="69" y="55"/>
                    </a:lnTo>
                    <a:lnTo>
                      <a:pt x="69" y="55"/>
                    </a:lnTo>
                    <a:lnTo>
                      <a:pt x="69" y="55"/>
                    </a:lnTo>
                    <a:lnTo>
                      <a:pt x="68" y="47"/>
                    </a:lnTo>
                    <a:lnTo>
                      <a:pt x="68" y="37"/>
                    </a:lnTo>
                    <a:lnTo>
                      <a:pt x="68" y="30"/>
                    </a:lnTo>
                    <a:lnTo>
                      <a:pt x="68" y="26"/>
                    </a:lnTo>
                    <a:lnTo>
                      <a:pt x="68" y="22"/>
                    </a:lnTo>
                    <a:lnTo>
                      <a:pt x="68" y="19"/>
                    </a:lnTo>
                    <a:lnTo>
                      <a:pt x="69" y="16"/>
                    </a:lnTo>
                    <a:lnTo>
                      <a:pt x="70" y="14"/>
                    </a:lnTo>
                    <a:lnTo>
                      <a:pt x="70" y="13"/>
                    </a:lnTo>
                    <a:lnTo>
                      <a:pt x="71" y="13"/>
                    </a:lnTo>
                    <a:lnTo>
                      <a:pt x="72" y="12"/>
                    </a:lnTo>
                    <a:lnTo>
                      <a:pt x="72" y="12"/>
                    </a:lnTo>
                    <a:lnTo>
                      <a:pt x="73" y="14"/>
                    </a:lnTo>
                    <a:lnTo>
                      <a:pt x="76" y="15"/>
                    </a:lnTo>
                    <a:lnTo>
                      <a:pt x="77" y="18"/>
                    </a:lnTo>
                    <a:lnTo>
                      <a:pt x="77" y="20"/>
                    </a:lnTo>
                    <a:lnTo>
                      <a:pt x="77" y="22"/>
                    </a:lnTo>
                    <a:lnTo>
                      <a:pt x="77" y="25"/>
                    </a:lnTo>
                    <a:lnTo>
                      <a:pt x="76" y="26"/>
                    </a:lnTo>
                    <a:lnTo>
                      <a:pt x="74" y="29"/>
                    </a:lnTo>
                    <a:lnTo>
                      <a:pt x="74" y="30"/>
                    </a:lnTo>
                    <a:lnTo>
                      <a:pt x="73" y="34"/>
                    </a:lnTo>
                    <a:lnTo>
                      <a:pt x="73" y="37"/>
                    </a:lnTo>
                    <a:lnTo>
                      <a:pt x="73" y="40"/>
                    </a:lnTo>
                    <a:lnTo>
                      <a:pt x="73" y="47"/>
                    </a:lnTo>
                    <a:lnTo>
                      <a:pt x="73" y="52"/>
                    </a:lnTo>
                    <a:lnTo>
                      <a:pt x="74" y="56"/>
                    </a:lnTo>
                    <a:lnTo>
                      <a:pt x="74" y="58"/>
                    </a:lnTo>
                    <a:lnTo>
                      <a:pt x="78" y="60"/>
                    </a:lnTo>
                    <a:lnTo>
                      <a:pt x="85" y="64"/>
                    </a:lnTo>
                    <a:lnTo>
                      <a:pt x="89" y="66"/>
                    </a:lnTo>
                    <a:lnTo>
                      <a:pt x="92" y="67"/>
                    </a:lnTo>
                    <a:lnTo>
                      <a:pt x="94" y="67"/>
                    </a:lnTo>
                    <a:lnTo>
                      <a:pt x="95" y="67"/>
                    </a:lnTo>
                    <a:lnTo>
                      <a:pt x="96" y="67"/>
                    </a:lnTo>
                    <a:lnTo>
                      <a:pt x="97" y="67"/>
                    </a:lnTo>
                    <a:lnTo>
                      <a:pt x="97" y="67"/>
                    </a:lnTo>
                    <a:lnTo>
                      <a:pt x="97" y="66"/>
                    </a:lnTo>
                    <a:lnTo>
                      <a:pt x="97" y="63"/>
                    </a:lnTo>
                    <a:lnTo>
                      <a:pt x="97" y="59"/>
                    </a:lnTo>
                    <a:lnTo>
                      <a:pt x="97" y="58"/>
                    </a:lnTo>
                    <a:lnTo>
                      <a:pt x="98" y="56"/>
                    </a:lnTo>
                    <a:lnTo>
                      <a:pt x="99" y="55"/>
                    </a:lnTo>
                    <a:lnTo>
                      <a:pt x="100" y="55"/>
                    </a:lnTo>
                    <a:lnTo>
                      <a:pt x="101" y="55"/>
                    </a:lnTo>
                    <a:lnTo>
                      <a:pt x="102" y="55"/>
                    </a:lnTo>
                    <a:lnTo>
                      <a:pt x="104" y="55"/>
                    </a:lnTo>
                    <a:lnTo>
                      <a:pt x="105" y="56"/>
                    </a:lnTo>
                    <a:lnTo>
                      <a:pt x="105" y="57"/>
                    </a:lnTo>
                    <a:lnTo>
                      <a:pt x="105" y="58"/>
                    </a:lnTo>
                    <a:lnTo>
                      <a:pt x="106" y="59"/>
                    </a:lnTo>
                    <a:lnTo>
                      <a:pt x="106" y="59"/>
                    </a:lnTo>
                    <a:lnTo>
                      <a:pt x="105" y="63"/>
                    </a:lnTo>
                    <a:lnTo>
                      <a:pt x="105" y="66"/>
                    </a:lnTo>
                    <a:lnTo>
                      <a:pt x="104" y="67"/>
                    </a:lnTo>
                    <a:lnTo>
                      <a:pt x="104" y="69"/>
                    </a:lnTo>
                    <a:lnTo>
                      <a:pt x="105" y="71"/>
                    </a:lnTo>
                    <a:lnTo>
                      <a:pt x="105" y="71"/>
                    </a:lnTo>
                    <a:lnTo>
                      <a:pt x="110" y="73"/>
                    </a:lnTo>
                    <a:lnTo>
                      <a:pt x="120" y="75"/>
                    </a:lnTo>
                    <a:lnTo>
                      <a:pt x="129" y="78"/>
                    </a:lnTo>
                    <a:lnTo>
                      <a:pt x="135" y="79"/>
                    </a:lnTo>
                    <a:lnTo>
                      <a:pt x="137" y="80"/>
                    </a:lnTo>
                    <a:lnTo>
                      <a:pt x="140" y="81"/>
                    </a:lnTo>
                    <a:lnTo>
                      <a:pt x="142" y="82"/>
                    </a:lnTo>
                    <a:lnTo>
                      <a:pt x="145" y="84"/>
                    </a:lnTo>
                    <a:lnTo>
                      <a:pt x="147" y="86"/>
                    </a:lnTo>
                    <a:lnTo>
                      <a:pt x="149" y="87"/>
                    </a:lnTo>
                    <a:lnTo>
                      <a:pt x="149" y="88"/>
                    </a:lnTo>
                    <a:lnTo>
                      <a:pt x="149" y="89"/>
                    </a:lnTo>
                    <a:lnTo>
                      <a:pt x="148" y="90"/>
                    </a:lnTo>
                    <a:lnTo>
                      <a:pt x="148" y="91"/>
                    </a:lnTo>
                    <a:lnTo>
                      <a:pt x="144" y="95"/>
                    </a:lnTo>
                    <a:lnTo>
                      <a:pt x="140" y="97"/>
                    </a:lnTo>
                    <a:lnTo>
                      <a:pt x="137" y="98"/>
                    </a:lnTo>
                    <a:lnTo>
                      <a:pt x="135" y="99"/>
                    </a:lnTo>
                    <a:lnTo>
                      <a:pt x="133" y="98"/>
                    </a:lnTo>
                    <a:lnTo>
                      <a:pt x="133" y="98"/>
                    </a:lnTo>
                    <a:lnTo>
                      <a:pt x="132" y="98"/>
                    </a:lnTo>
                    <a:lnTo>
                      <a:pt x="132" y="97"/>
                    </a:lnTo>
                    <a:lnTo>
                      <a:pt x="132" y="96"/>
                    </a:lnTo>
                    <a:lnTo>
                      <a:pt x="133" y="95"/>
                    </a:lnTo>
                    <a:lnTo>
                      <a:pt x="133" y="95"/>
                    </a:lnTo>
                    <a:lnTo>
                      <a:pt x="133" y="94"/>
                    </a:lnTo>
                    <a:lnTo>
                      <a:pt x="133" y="93"/>
                    </a:lnTo>
                    <a:lnTo>
                      <a:pt x="133" y="92"/>
                    </a:lnTo>
                    <a:lnTo>
                      <a:pt x="131" y="91"/>
                    </a:lnTo>
                    <a:lnTo>
                      <a:pt x="129" y="90"/>
                    </a:lnTo>
                    <a:lnTo>
                      <a:pt x="126" y="88"/>
                    </a:lnTo>
                    <a:lnTo>
                      <a:pt x="122" y="87"/>
                    </a:lnTo>
                    <a:lnTo>
                      <a:pt x="115" y="83"/>
                    </a:lnTo>
                    <a:lnTo>
                      <a:pt x="110" y="81"/>
                    </a:lnTo>
                    <a:lnTo>
                      <a:pt x="109" y="80"/>
                    </a:lnTo>
                    <a:lnTo>
                      <a:pt x="107" y="80"/>
                    </a:lnTo>
                    <a:lnTo>
                      <a:pt x="107" y="80"/>
                    </a:lnTo>
                    <a:lnTo>
                      <a:pt x="106" y="80"/>
                    </a:lnTo>
                    <a:lnTo>
                      <a:pt x="106" y="83"/>
                    </a:lnTo>
                    <a:lnTo>
                      <a:pt x="107" y="86"/>
                    </a:lnTo>
                    <a:lnTo>
                      <a:pt x="108" y="89"/>
                    </a:lnTo>
                    <a:lnTo>
                      <a:pt x="109" y="91"/>
                    </a:lnTo>
                    <a:lnTo>
                      <a:pt x="110" y="92"/>
                    </a:lnTo>
                    <a:lnTo>
                      <a:pt x="113" y="95"/>
                    </a:lnTo>
                    <a:lnTo>
                      <a:pt x="113" y="97"/>
                    </a:lnTo>
                    <a:lnTo>
                      <a:pt x="113" y="99"/>
                    </a:lnTo>
                    <a:lnTo>
                      <a:pt x="113" y="99"/>
                    </a:lnTo>
                    <a:lnTo>
                      <a:pt x="113" y="100"/>
                    </a:lnTo>
                    <a:lnTo>
                      <a:pt x="113" y="101"/>
                    </a:lnTo>
                    <a:lnTo>
                      <a:pt x="112" y="102"/>
                    </a:lnTo>
                    <a:lnTo>
                      <a:pt x="109" y="103"/>
                    </a:lnTo>
                    <a:lnTo>
                      <a:pt x="108" y="104"/>
                    </a:lnTo>
                    <a:lnTo>
                      <a:pt x="105" y="104"/>
                    </a:lnTo>
                    <a:lnTo>
                      <a:pt x="104" y="104"/>
                    </a:lnTo>
                    <a:lnTo>
                      <a:pt x="102" y="104"/>
                    </a:lnTo>
                    <a:lnTo>
                      <a:pt x="101" y="104"/>
                    </a:lnTo>
                    <a:lnTo>
                      <a:pt x="100" y="103"/>
                    </a:lnTo>
                    <a:lnTo>
                      <a:pt x="100" y="103"/>
                    </a:lnTo>
                    <a:lnTo>
                      <a:pt x="100" y="100"/>
                    </a:lnTo>
                    <a:lnTo>
                      <a:pt x="100" y="99"/>
                    </a:lnTo>
                    <a:lnTo>
                      <a:pt x="100" y="96"/>
                    </a:lnTo>
                    <a:lnTo>
                      <a:pt x="98" y="91"/>
                    </a:lnTo>
                    <a:lnTo>
                      <a:pt x="97" y="87"/>
                    </a:lnTo>
                    <a:lnTo>
                      <a:pt x="97" y="83"/>
                    </a:lnTo>
                    <a:lnTo>
                      <a:pt x="97" y="79"/>
                    </a:lnTo>
                    <a:lnTo>
                      <a:pt x="97" y="77"/>
                    </a:lnTo>
                    <a:lnTo>
                      <a:pt x="77" y="70"/>
                    </a:lnTo>
                    <a:lnTo>
                      <a:pt x="77" y="70"/>
                    </a:lnTo>
                    <a:lnTo>
                      <a:pt x="77" y="70"/>
                    </a:lnTo>
                    <a:lnTo>
                      <a:pt x="76" y="71"/>
                    </a:lnTo>
                    <a:lnTo>
                      <a:pt x="76" y="71"/>
                    </a:lnTo>
                    <a:lnTo>
                      <a:pt x="76" y="72"/>
                    </a:lnTo>
                    <a:lnTo>
                      <a:pt x="76" y="74"/>
                    </a:lnTo>
                    <a:lnTo>
                      <a:pt x="77" y="79"/>
                    </a:lnTo>
                    <a:lnTo>
                      <a:pt x="78" y="87"/>
                    </a:lnTo>
                    <a:lnTo>
                      <a:pt x="79" y="91"/>
                    </a:lnTo>
                    <a:lnTo>
                      <a:pt x="81" y="96"/>
                    </a:lnTo>
                    <a:lnTo>
                      <a:pt x="82" y="101"/>
                    </a:lnTo>
                    <a:lnTo>
                      <a:pt x="84" y="106"/>
                    </a:lnTo>
                    <a:lnTo>
                      <a:pt x="87" y="115"/>
                    </a:lnTo>
                    <a:lnTo>
                      <a:pt x="90" y="120"/>
                    </a:lnTo>
                    <a:lnTo>
                      <a:pt x="90" y="122"/>
                    </a:lnTo>
                    <a:lnTo>
                      <a:pt x="91" y="123"/>
                    </a:lnTo>
                    <a:lnTo>
                      <a:pt x="91" y="125"/>
                    </a:lnTo>
                    <a:lnTo>
                      <a:pt x="91" y="127"/>
                    </a:lnTo>
                    <a:lnTo>
                      <a:pt x="90" y="130"/>
                    </a:lnTo>
                    <a:lnTo>
                      <a:pt x="89" y="132"/>
                    </a:lnTo>
                    <a:lnTo>
                      <a:pt x="89" y="134"/>
                    </a:lnTo>
                    <a:lnTo>
                      <a:pt x="88" y="135"/>
                    </a:lnTo>
                    <a:lnTo>
                      <a:pt x="86" y="136"/>
                    </a:lnTo>
                    <a:lnTo>
                      <a:pt x="86" y="136"/>
                    </a:lnTo>
                    <a:lnTo>
                      <a:pt x="85" y="136"/>
                    </a:lnTo>
                    <a:lnTo>
                      <a:pt x="85" y="136"/>
                    </a:lnTo>
                    <a:lnTo>
                      <a:pt x="82" y="135"/>
                    </a:lnTo>
                    <a:lnTo>
                      <a:pt x="79" y="134"/>
                    </a:lnTo>
                    <a:lnTo>
                      <a:pt x="77" y="131"/>
                    </a:lnTo>
                    <a:lnTo>
                      <a:pt x="77" y="127"/>
                    </a:lnTo>
                    <a:lnTo>
                      <a:pt x="76" y="124"/>
                    </a:lnTo>
                    <a:lnTo>
                      <a:pt x="75" y="121"/>
                    </a:lnTo>
                    <a:lnTo>
                      <a:pt x="73" y="114"/>
                    </a:lnTo>
                    <a:lnTo>
                      <a:pt x="73" y="106"/>
                    </a:lnTo>
                    <a:lnTo>
                      <a:pt x="72" y="99"/>
                    </a:lnTo>
                    <a:lnTo>
                      <a:pt x="72" y="91"/>
                    </a:lnTo>
                    <a:lnTo>
                      <a:pt x="71" y="84"/>
                    </a:lnTo>
                    <a:lnTo>
                      <a:pt x="70" y="78"/>
                    </a:lnTo>
                    <a:lnTo>
                      <a:pt x="70" y="73"/>
                    </a:lnTo>
                    <a:lnTo>
                      <a:pt x="69" y="70"/>
                    </a:lnTo>
                    <a:lnTo>
                      <a:pt x="69" y="67"/>
                    </a:lnTo>
                    <a:lnTo>
                      <a:pt x="69" y="67"/>
                    </a:lnTo>
                    <a:lnTo>
                      <a:pt x="67" y="66"/>
                    </a:lnTo>
                    <a:lnTo>
                      <a:pt x="62" y="63"/>
                    </a:lnTo>
                    <a:lnTo>
                      <a:pt x="57" y="60"/>
                    </a:lnTo>
                    <a:lnTo>
                      <a:pt x="55" y="59"/>
                    </a:lnTo>
                    <a:lnTo>
                      <a:pt x="54" y="59"/>
                    </a:lnTo>
                    <a:lnTo>
                      <a:pt x="54" y="59"/>
                    </a:lnTo>
                    <a:lnTo>
                      <a:pt x="54" y="60"/>
                    </a:lnTo>
                    <a:lnTo>
                      <a:pt x="54" y="62"/>
                    </a:lnTo>
                    <a:lnTo>
                      <a:pt x="54" y="67"/>
                    </a:lnTo>
                    <a:lnTo>
                      <a:pt x="55" y="71"/>
                    </a:lnTo>
                    <a:lnTo>
                      <a:pt x="55" y="75"/>
                    </a:lnTo>
                    <a:lnTo>
                      <a:pt x="55" y="79"/>
                    </a:lnTo>
                    <a:lnTo>
                      <a:pt x="57" y="83"/>
                    </a:lnTo>
                    <a:lnTo>
                      <a:pt x="57" y="86"/>
                    </a:lnTo>
                    <a:lnTo>
                      <a:pt x="57" y="87"/>
                    </a:lnTo>
                    <a:lnTo>
                      <a:pt x="57" y="89"/>
                    </a:lnTo>
                    <a:lnTo>
                      <a:pt x="56" y="91"/>
                    </a:lnTo>
                    <a:lnTo>
                      <a:pt x="55" y="91"/>
                    </a:lnTo>
                    <a:lnTo>
                      <a:pt x="53" y="92"/>
                    </a:lnTo>
                    <a:lnTo>
                      <a:pt x="51" y="92"/>
                    </a:lnTo>
                    <a:lnTo>
                      <a:pt x="49" y="92"/>
                    </a:lnTo>
                    <a:lnTo>
                      <a:pt x="49" y="91"/>
                    </a:lnTo>
                    <a:lnTo>
                      <a:pt x="48" y="90"/>
                    </a:lnTo>
                    <a:lnTo>
                      <a:pt x="47" y="89"/>
                    </a:lnTo>
                    <a:lnTo>
                      <a:pt x="47" y="87"/>
                    </a:lnTo>
                    <a:lnTo>
                      <a:pt x="46" y="85"/>
                    </a:lnTo>
                    <a:lnTo>
                      <a:pt x="46" y="78"/>
                    </a:lnTo>
                    <a:lnTo>
                      <a:pt x="46" y="73"/>
                    </a:lnTo>
                    <a:lnTo>
                      <a:pt x="45" y="71"/>
                    </a:lnTo>
                    <a:lnTo>
                      <a:pt x="44" y="71"/>
                    </a:lnTo>
                    <a:lnTo>
                      <a:pt x="41" y="68"/>
                    </a:lnTo>
                    <a:lnTo>
                      <a:pt x="38" y="66"/>
                    </a:lnTo>
                    <a:lnTo>
                      <a:pt x="35" y="63"/>
                    </a:lnTo>
                    <a:lnTo>
                      <a:pt x="32" y="60"/>
                    </a:lnTo>
                    <a:close/>
                  </a:path>
                </a:pathLst>
              </a:custGeom>
              <a:solidFill>
                <a:srgbClr val="13398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1" name="îsḻíďê"/>
              <p:cNvSpPr/>
              <p:nvPr userDrawn="1"/>
            </p:nvSpPr>
            <p:spPr bwMode="auto">
              <a:xfrm>
                <a:off x="2330451" y="2909888"/>
                <a:ext cx="60325" cy="63500"/>
              </a:xfrm>
              <a:custGeom>
                <a:avLst/>
                <a:gdLst>
                  <a:gd name="T0" fmla="*/ 0 w 38"/>
                  <a:gd name="T1" fmla="*/ 4 h 40"/>
                  <a:gd name="T2" fmla="*/ 0 w 38"/>
                  <a:gd name="T3" fmla="*/ 4 h 40"/>
                  <a:gd name="T4" fmla="*/ 1 w 38"/>
                  <a:gd name="T5" fmla="*/ 2 h 40"/>
                  <a:gd name="T6" fmla="*/ 2 w 38"/>
                  <a:gd name="T7" fmla="*/ 1 h 40"/>
                  <a:gd name="T8" fmla="*/ 2 w 38"/>
                  <a:gd name="T9" fmla="*/ 1 h 40"/>
                  <a:gd name="T10" fmla="*/ 3 w 38"/>
                  <a:gd name="T11" fmla="*/ 0 h 40"/>
                  <a:gd name="T12" fmla="*/ 5 w 38"/>
                  <a:gd name="T13" fmla="*/ 0 h 40"/>
                  <a:gd name="T14" fmla="*/ 6 w 38"/>
                  <a:gd name="T15" fmla="*/ 0 h 40"/>
                  <a:gd name="T16" fmla="*/ 8 w 38"/>
                  <a:gd name="T17" fmla="*/ 1 h 40"/>
                  <a:gd name="T18" fmla="*/ 10 w 38"/>
                  <a:gd name="T19" fmla="*/ 3 h 40"/>
                  <a:gd name="T20" fmla="*/ 13 w 38"/>
                  <a:gd name="T21" fmla="*/ 4 h 40"/>
                  <a:gd name="T22" fmla="*/ 18 w 38"/>
                  <a:gd name="T23" fmla="*/ 8 h 40"/>
                  <a:gd name="T24" fmla="*/ 24 w 38"/>
                  <a:gd name="T25" fmla="*/ 12 h 40"/>
                  <a:gd name="T26" fmla="*/ 29 w 38"/>
                  <a:gd name="T27" fmla="*/ 17 h 40"/>
                  <a:gd name="T28" fmla="*/ 34 w 38"/>
                  <a:gd name="T29" fmla="*/ 22 h 40"/>
                  <a:gd name="T30" fmla="*/ 35 w 38"/>
                  <a:gd name="T31" fmla="*/ 24 h 40"/>
                  <a:gd name="T32" fmla="*/ 36 w 38"/>
                  <a:gd name="T33" fmla="*/ 26 h 40"/>
                  <a:gd name="T34" fmla="*/ 38 w 38"/>
                  <a:gd name="T35" fmla="*/ 28 h 40"/>
                  <a:gd name="T36" fmla="*/ 38 w 38"/>
                  <a:gd name="T37" fmla="*/ 28 h 40"/>
                  <a:gd name="T38" fmla="*/ 36 w 38"/>
                  <a:gd name="T39" fmla="*/ 31 h 40"/>
                  <a:gd name="T40" fmla="*/ 33 w 38"/>
                  <a:gd name="T41" fmla="*/ 35 h 40"/>
                  <a:gd name="T42" fmla="*/ 31 w 38"/>
                  <a:gd name="T43" fmla="*/ 37 h 40"/>
                  <a:gd name="T44" fmla="*/ 30 w 38"/>
                  <a:gd name="T45" fmla="*/ 39 h 40"/>
                  <a:gd name="T46" fmla="*/ 28 w 38"/>
                  <a:gd name="T47" fmla="*/ 40 h 40"/>
                  <a:gd name="T48" fmla="*/ 26 w 38"/>
                  <a:gd name="T49" fmla="*/ 40 h 40"/>
                  <a:gd name="T50" fmla="*/ 26 w 38"/>
                  <a:gd name="T51" fmla="*/ 39 h 40"/>
                  <a:gd name="T52" fmla="*/ 25 w 38"/>
                  <a:gd name="T53" fmla="*/ 39 h 40"/>
                  <a:gd name="T54" fmla="*/ 24 w 38"/>
                  <a:gd name="T55" fmla="*/ 37 h 40"/>
                  <a:gd name="T56" fmla="*/ 23 w 38"/>
                  <a:gd name="T57" fmla="*/ 36 h 40"/>
                  <a:gd name="T58" fmla="*/ 22 w 38"/>
                  <a:gd name="T59" fmla="*/ 33 h 40"/>
                  <a:gd name="T60" fmla="*/ 20 w 38"/>
                  <a:gd name="T61" fmla="*/ 30 h 40"/>
                  <a:gd name="T62" fmla="*/ 18 w 38"/>
                  <a:gd name="T63" fmla="*/ 27 h 40"/>
                  <a:gd name="T64" fmla="*/ 15 w 38"/>
                  <a:gd name="T65" fmla="*/ 23 h 40"/>
                  <a:gd name="T66" fmla="*/ 14 w 38"/>
                  <a:gd name="T67" fmla="*/ 20 h 40"/>
                  <a:gd name="T68" fmla="*/ 10 w 38"/>
                  <a:gd name="T69" fmla="*/ 16 h 40"/>
                  <a:gd name="T70" fmla="*/ 5 w 38"/>
                  <a:gd name="T71" fmla="*/ 10 h 40"/>
                  <a:gd name="T72" fmla="*/ 0 w 38"/>
                  <a:gd name="T73" fmla="*/ 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8" h="40">
                    <a:moveTo>
                      <a:pt x="0" y="4"/>
                    </a:moveTo>
                    <a:lnTo>
                      <a:pt x="0" y="4"/>
                    </a:lnTo>
                    <a:lnTo>
                      <a:pt x="1" y="2"/>
                    </a:lnTo>
                    <a:lnTo>
                      <a:pt x="2" y="1"/>
                    </a:lnTo>
                    <a:lnTo>
                      <a:pt x="2" y="1"/>
                    </a:lnTo>
                    <a:lnTo>
                      <a:pt x="3" y="0"/>
                    </a:lnTo>
                    <a:lnTo>
                      <a:pt x="5" y="0"/>
                    </a:lnTo>
                    <a:lnTo>
                      <a:pt x="6" y="0"/>
                    </a:lnTo>
                    <a:lnTo>
                      <a:pt x="8" y="1"/>
                    </a:lnTo>
                    <a:lnTo>
                      <a:pt x="10" y="3"/>
                    </a:lnTo>
                    <a:lnTo>
                      <a:pt x="13" y="4"/>
                    </a:lnTo>
                    <a:lnTo>
                      <a:pt x="18" y="8"/>
                    </a:lnTo>
                    <a:lnTo>
                      <a:pt x="24" y="12"/>
                    </a:lnTo>
                    <a:lnTo>
                      <a:pt x="29" y="17"/>
                    </a:lnTo>
                    <a:lnTo>
                      <a:pt x="34" y="22"/>
                    </a:lnTo>
                    <a:lnTo>
                      <a:pt x="35" y="24"/>
                    </a:lnTo>
                    <a:lnTo>
                      <a:pt x="36" y="26"/>
                    </a:lnTo>
                    <a:lnTo>
                      <a:pt x="38" y="28"/>
                    </a:lnTo>
                    <a:lnTo>
                      <a:pt x="38" y="28"/>
                    </a:lnTo>
                    <a:lnTo>
                      <a:pt x="36" y="31"/>
                    </a:lnTo>
                    <a:lnTo>
                      <a:pt x="33" y="35"/>
                    </a:lnTo>
                    <a:lnTo>
                      <a:pt x="31" y="37"/>
                    </a:lnTo>
                    <a:lnTo>
                      <a:pt x="30" y="39"/>
                    </a:lnTo>
                    <a:lnTo>
                      <a:pt x="28" y="40"/>
                    </a:lnTo>
                    <a:lnTo>
                      <a:pt x="26" y="40"/>
                    </a:lnTo>
                    <a:lnTo>
                      <a:pt x="26" y="39"/>
                    </a:lnTo>
                    <a:lnTo>
                      <a:pt x="25" y="39"/>
                    </a:lnTo>
                    <a:lnTo>
                      <a:pt x="24" y="37"/>
                    </a:lnTo>
                    <a:lnTo>
                      <a:pt x="23" y="36"/>
                    </a:lnTo>
                    <a:lnTo>
                      <a:pt x="22" y="33"/>
                    </a:lnTo>
                    <a:lnTo>
                      <a:pt x="20" y="30"/>
                    </a:lnTo>
                    <a:lnTo>
                      <a:pt x="18" y="27"/>
                    </a:lnTo>
                    <a:lnTo>
                      <a:pt x="15" y="23"/>
                    </a:lnTo>
                    <a:lnTo>
                      <a:pt x="14" y="20"/>
                    </a:lnTo>
                    <a:lnTo>
                      <a:pt x="10" y="16"/>
                    </a:lnTo>
                    <a:lnTo>
                      <a:pt x="5" y="10"/>
                    </a:lnTo>
                    <a:lnTo>
                      <a:pt x="0" y="4"/>
                    </a:lnTo>
                    <a:close/>
                  </a:path>
                </a:pathLst>
              </a:custGeom>
              <a:solidFill>
                <a:srgbClr val="13398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2" name="îSlíḍé"/>
              <p:cNvSpPr/>
              <p:nvPr userDrawn="1"/>
            </p:nvSpPr>
            <p:spPr bwMode="auto">
              <a:xfrm>
                <a:off x="2266951" y="2749551"/>
                <a:ext cx="204788" cy="173038"/>
              </a:xfrm>
              <a:custGeom>
                <a:avLst/>
                <a:gdLst>
                  <a:gd name="T0" fmla="*/ 17 w 129"/>
                  <a:gd name="T1" fmla="*/ 93 h 109"/>
                  <a:gd name="T2" fmla="*/ 11 w 129"/>
                  <a:gd name="T3" fmla="*/ 93 h 109"/>
                  <a:gd name="T4" fmla="*/ 3 w 129"/>
                  <a:gd name="T5" fmla="*/ 95 h 109"/>
                  <a:gd name="T6" fmla="*/ 5 w 129"/>
                  <a:gd name="T7" fmla="*/ 86 h 109"/>
                  <a:gd name="T8" fmla="*/ 13 w 129"/>
                  <a:gd name="T9" fmla="*/ 60 h 109"/>
                  <a:gd name="T10" fmla="*/ 16 w 129"/>
                  <a:gd name="T11" fmla="*/ 44 h 109"/>
                  <a:gd name="T12" fmla="*/ 4 w 129"/>
                  <a:gd name="T13" fmla="*/ 21 h 109"/>
                  <a:gd name="T14" fmla="*/ 1 w 129"/>
                  <a:gd name="T15" fmla="*/ 15 h 109"/>
                  <a:gd name="T16" fmla="*/ 22 w 129"/>
                  <a:gd name="T17" fmla="*/ 17 h 109"/>
                  <a:gd name="T18" fmla="*/ 27 w 129"/>
                  <a:gd name="T19" fmla="*/ 9 h 109"/>
                  <a:gd name="T20" fmla="*/ 35 w 129"/>
                  <a:gd name="T21" fmla="*/ 17 h 109"/>
                  <a:gd name="T22" fmla="*/ 33 w 129"/>
                  <a:gd name="T23" fmla="*/ 37 h 109"/>
                  <a:gd name="T24" fmla="*/ 37 w 129"/>
                  <a:gd name="T25" fmla="*/ 64 h 109"/>
                  <a:gd name="T26" fmla="*/ 42 w 129"/>
                  <a:gd name="T27" fmla="*/ 73 h 109"/>
                  <a:gd name="T28" fmla="*/ 46 w 129"/>
                  <a:gd name="T29" fmla="*/ 65 h 109"/>
                  <a:gd name="T30" fmla="*/ 47 w 129"/>
                  <a:gd name="T31" fmla="*/ 50 h 109"/>
                  <a:gd name="T32" fmla="*/ 45 w 129"/>
                  <a:gd name="T33" fmla="*/ 42 h 109"/>
                  <a:gd name="T34" fmla="*/ 46 w 129"/>
                  <a:gd name="T35" fmla="*/ 36 h 109"/>
                  <a:gd name="T36" fmla="*/ 52 w 129"/>
                  <a:gd name="T37" fmla="*/ 16 h 109"/>
                  <a:gd name="T38" fmla="*/ 58 w 129"/>
                  <a:gd name="T39" fmla="*/ 1 h 109"/>
                  <a:gd name="T40" fmla="*/ 66 w 129"/>
                  <a:gd name="T41" fmla="*/ 8 h 109"/>
                  <a:gd name="T42" fmla="*/ 101 w 129"/>
                  <a:gd name="T43" fmla="*/ 50 h 109"/>
                  <a:gd name="T44" fmla="*/ 128 w 129"/>
                  <a:gd name="T45" fmla="*/ 82 h 109"/>
                  <a:gd name="T46" fmla="*/ 122 w 129"/>
                  <a:gd name="T47" fmla="*/ 89 h 109"/>
                  <a:gd name="T48" fmla="*/ 96 w 129"/>
                  <a:gd name="T49" fmla="*/ 90 h 109"/>
                  <a:gd name="T50" fmla="*/ 102 w 129"/>
                  <a:gd name="T51" fmla="*/ 86 h 109"/>
                  <a:gd name="T52" fmla="*/ 110 w 129"/>
                  <a:gd name="T53" fmla="*/ 80 h 109"/>
                  <a:gd name="T54" fmla="*/ 78 w 129"/>
                  <a:gd name="T55" fmla="*/ 41 h 109"/>
                  <a:gd name="T56" fmla="*/ 59 w 129"/>
                  <a:gd name="T57" fmla="*/ 13 h 109"/>
                  <a:gd name="T58" fmla="*/ 55 w 129"/>
                  <a:gd name="T59" fmla="*/ 28 h 109"/>
                  <a:gd name="T60" fmla="*/ 58 w 129"/>
                  <a:gd name="T61" fmla="*/ 35 h 109"/>
                  <a:gd name="T62" fmla="*/ 63 w 129"/>
                  <a:gd name="T63" fmla="*/ 41 h 109"/>
                  <a:gd name="T64" fmla="*/ 56 w 129"/>
                  <a:gd name="T65" fmla="*/ 58 h 109"/>
                  <a:gd name="T66" fmla="*/ 58 w 129"/>
                  <a:gd name="T67" fmla="*/ 71 h 109"/>
                  <a:gd name="T68" fmla="*/ 56 w 129"/>
                  <a:gd name="T69" fmla="*/ 77 h 109"/>
                  <a:gd name="T70" fmla="*/ 43 w 129"/>
                  <a:gd name="T71" fmla="*/ 96 h 109"/>
                  <a:gd name="T72" fmla="*/ 39 w 129"/>
                  <a:gd name="T73" fmla="*/ 97 h 109"/>
                  <a:gd name="T74" fmla="*/ 42 w 129"/>
                  <a:gd name="T75" fmla="*/ 80 h 109"/>
                  <a:gd name="T76" fmla="*/ 37 w 129"/>
                  <a:gd name="T77" fmla="*/ 73 h 109"/>
                  <a:gd name="T78" fmla="*/ 28 w 129"/>
                  <a:gd name="T79" fmla="*/ 57 h 109"/>
                  <a:gd name="T80" fmla="*/ 22 w 129"/>
                  <a:gd name="T81" fmla="*/ 66 h 109"/>
                  <a:gd name="T82" fmla="*/ 70 w 129"/>
                  <a:gd name="T83" fmla="*/ 90 h 109"/>
                  <a:gd name="T84" fmla="*/ 72 w 129"/>
                  <a:gd name="T85" fmla="*/ 107 h 109"/>
                  <a:gd name="T86" fmla="*/ 79 w 129"/>
                  <a:gd name="T87" fmla="*/ 101 h 109"/>
                  <a:gd name="T88" fmla="*/ 87 w 129"/>
                  <a:gd name="T89" fmla="*/ 107 h 109"/>
                  <a:gd name="T90" fmla="*/ 96 w 129"/>
                  <a:gd name="T91" fmla="*/ 109 h 109"/>
                  <a:gd name="T92" fmla="*/ 100 w 129"/>
                  <a:gd name="T93" fmla="*/ 106 h 109"/>
                  <a:gd name="T94" fmla="*/ 88 w 129"/>
                  <a:gd name="T95" fmla="*/ 89 h 109"/>
                  <a:gd name="T96" fmla="*/ 86 w 129"/>
                  <a:gd name="T97" fmla="*/ 73 h 109"/>
                  <a:gd name="T98" fmla="*/ 80 w 129"/>
                  <a:gd name="T99" fmla="*/ 77 h 109"/>
                  <a:gd name="T100" fmla="*/ 70 w 129"/>
                  <a:gd name="T101" fmla="*/ 90 h 109"/>
                  <a:gd name="T102" fmla="*/ 69 w 129"/>
                  <a:gd name="T103" fmla="*/ 82 h 109"/>
                  <a:gd name="T104" fmla="*/ 75 w 129"/>
                  <a:gd name="T105" fmla="*/ 70 h 109"/>
                  <a:gd name="T106" fmla="*/ 71 w 129"/>
                  <a:gd name="T107" fmla="*/ 67 h 109"/>
                  <a:gd name="T108" fmla="*/ 65 w 129"/>
                  <a:gd name="T109" fmla="*/ 71 h 109"/>
                  <a:gd name="T110" fmla="*/ 62 w 129"/>
                  <a:gd name="T111" fmla="*/ 77 h 109"/>
                  <a:gd name="T112" fmla="*/ 58 w 129"/>
                  <a:gd name="T113" fmla="*/ 85 h 109"/>
                  <a:gd name="T114" fmla="*/ 62 w 129"/>
                  <a:gd name="T115" fmla="*/ 8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29" h="109">
                    <a:moveTo>
                      <a:pt x="19" y="83"/>
                    </a:moveTo>
                    <a:lnTo>
                      <a:pt x="19" y="84"/>
                    </a:lnTo>
                    <a:lnTo>
                      <a:pt x="18" y="86"/>
                    </a:lnTo>
                    <a:lnTo>
                      <a:pt x="18" y="89"/>
                    </a:lnTo>
                    <a:lnTo>
                      <a:pt x="18" y="91"/>
                    </a:lnTo>
                    <a:lnTo>
                      <a:pt x="17" y="93"/>
                    </a:lnTo>
                    <a:lnTo>
                      <a:pt x="14" y="93"/>
                    </a:lnTo>
                    <a:lnTo>
                      <a:pt x="14" y="93"/>
                    </a:lnTo>
                    <a:lnTo>
                      <a:pt x="12" y="93"/>
                    </a:lnTo>
                    <a:lnTo>
                      <a:pt x="11" y="93"/>
                    </a:lnTo>
                    <a:lnTo>
                      <a:pt x="11" y="93"/>
                    </a:lnTo>
                    <a:lnTo>
                      <a:pt x="11" y="93"/>
                    </a:lnTo>
                    <a:lnTo>
                      <a:pt x="10" y="94"/>
                    </a:lnTo>
                    <a:lnTo>
                      <a:pt x="10" y="95"/>
                    </a:lnTo>
                    <a:lnTo>
                      <a:pt x="8" y="95"/>
                    </a:lnTo>
                    <a:lnTo>
                      <a:pt x="6" y="95"/>
                    </a:lnTo>
                    <a:lnTo>
                      <a:pt x="5" y="95"/>
                    </a:lnTo>
                    <a:lnTo>
                      <a:pt x="3" y="95"/>
                    </a:lnTo>
                    <a:lnTo>
                      <a:pt x="2" y="94"/>
                    </a:lnTo>
                    <a:lnTo>
                      <a:pt x="2" y="93"/>
                    </a:lnTo>
                    <a:lnTo>
                      <a:pt x="1" y="93"/>
                    </a:lnTo>
                    <a:lnTo>
                      <a:pt x="2" y="92"/>
                    </a:lnTo>
                    <a:lnTo>
                      <a:pt x="2" y="91"/>
                    </a:lnTo>
                    <a:lnTo>
                      <a:pt x="5" y="86"/>
                    </a:lnTo>
                    <a:lnTo>
                      <a:pt x="7" y="84"/>
                    </a:lnTo>
                    <a:lnTo>
                      <a:pt x="8" y="80"/>
                    </a:lnTo>
                    <a:lnTo>
                      <a:pt x="10" y="75"/>
                    </a:lnTo>
                    <a:lnTo>
                      <a:pt x="11" y="69"/>
                    </a:lnTo>
                    <a:lnTo>
                      <a:pt x="12" y="65"/>
                    </a:lnTo>
                    <a:lnTo>
                      <a:pt x="13" y="60"/>
                    </a:lnTo>
                    <a:lnTo>
                      <a:pt x="14" y="54"/>
                    </a:lnTo>
                    <a:lnTo>
                      <a:pt x="16" y="50"/>
                    </a:lnTo>
                    <a:lnTo>
                      <a:pt x="17" y="49"/>
                    </a:lnTo>
                    <a:lnTo>
                      <a:pt x="17" y="48"/>
                    </a:lnTo>
                    <a:lnTo>
                      <a:pt x="17" y="45"/>
                    </a:lnTo>
                    <a:lnTo>
                      <a:pt x="16" y="44"/>
                    </a:lnTo>
                    <a:lnTo>
                      <a:pt x="15" y="42"/>
                    </a:lnTo>
                    <a:lnTo>
                      <a:pt x="14" y="40"/>
                    </a:lnTo>
                    <a:lnTo>
                      <a:pt x="13" y="37"/>
                    </a:lnTo>
                    <a:lnTo>
                      <a:pt x="9" y="30"/>
                    </a:lnTo>
                    <a:lnTo>
                      <a:pt x="5" y="25"/>
                    </a:lnTo>
                    <a:lnTo>
                      <a:pt x="4" y="21"/>
                    </a:lnTo>
                    <a:lnTo>
                      <a:pt x="1" y="19"/>
                    </a:lnTo>
                    <a:lnTo>
                      <a:pt x="1" y="17"/>
                    </a:lnTo>
                    <a:lnTo>
                      <a:pt x="0" y="16"/>
                    </a:lnTo>
                    <a:lnTo>
                      <a:pt x="0" y="16"/>
                    </a:lnTo>
                    <a:lnTo>
                      <a:pt x="1" y="15"/>
                    </a:lnTo>
                    <a:lnTo>
                      <a:pt x="1" y="15"/>
                    </a:lnTo>
                    <a:lnTo>
                      <a:pt x="1" y="15"/>
                    </a:lnTo>
                    <a:lnTo>
                      <a:pt x="5" y="15"/>
                    </a:lnTo>
                    <a:lnTo>
                      <a:pt x="12" y="16"/>
                    </a:lnTo>
                    <a:lnTo>
                      <a:pt x="18" y="17"/>
                    </a:lnTo>
                    <a:lnTo>
                      <a:pt x="22" y="17"/>
                    </a:lnTo>
                    <a:lnTo>
                      <a:pt x="22" y="17"/>
                    </a:lnTo>
                    <a:lnTo>
                      <a:pt x="23" y="17"/>
                    </a:lnTo>
                    <a:lnTo>
                      <a:pt x="24" y="17"/>
                    </a:lnTo>
                    <a:lnTo>
                      <a:pt x="25" y="15"/>
                    </a:lnTo>
                    <a:lnTo>
                      <a:pt x="26" y="12"/>
                    </a:lnTo>
                    <a:lnTo>
                      <a:pt x="26" y="9"/>
                    </a:lnTo>
                    <a:lnTo>
                      <a:pt x="27" y="9"/>
                    </a:lnTo>
                    <a:lnTo>
                      <a:pt x="28" y="8"/>
                    </a:lnTo>
                    <a:lnTo>
                      <a:pt x="29" y="9"/>
                    </a:lnTo>
                    <a:lnTo>
                      <a:pt x="30" y="9"/>
                    </a:lnTo>
                    <a:lnTo>
                      <a:pt x="32" y="12"/>
                    </a:lnTo>
                    <a:lnTo>
                      <a:pt x="34" y="15"/>
                    </a:lnTo>
                    <a:lnTo>
                      <a:pt x="35" y="17"/>
                    </a:lnTo>
                    <a:lnTo>
                      <a:pt x="36" y="20"/>
                    </a:lnTo>
                    <a:lnTo>
                      <a:pt x="36" y="22"/>
                    </a:lnTo>
                    <a:lnTo>
                      <a:pt x="35" y="25"/>
                    </a:lnTo>
                    <a:lnTo>
                      <a:pt x="34" y="30"/>
                    </a:lnTo>
                    <a:lnTo>
                      <a:pt x="33" y="36"/>
                    </a:lnTo>
                    <a:lnTo>
                      <a:pt x="33" y="37"/>
                    </a:lnTo>
                    <a:lnTo>
                      <a:pt x="33" y="41"/>
                    </a:lnTo>
                    <a:lnTo>
                      <a:pt x="34" y="44"/>
                    </a:lnTo>
                    <a:lnTo>
                      <a:pt x="34" y="47"/>
                    </a:lnTo>
                    <a:lnTo>
                      <a:pt x="35" y="54"/>
                    </a:lnTo>
                    <a:lnTo>
                      <a:pt x="37" y="60"/>
                    </a:lnTo>
                    <a:lnTo>
                      <a:pt x="37" y="64"/>
                    </a:lnTo>
                    <a:lnTo>
                      <a:pt x="38" y="65"/>
                    </a:lnTo>
                    <a:lnTo>
                      <a:pt x="39" y="67"/>
                    </a:lnTo>
                    <a:lnTo>
                      <a:pt x="40" y="70"/>
                    </a:lnTo>
                    <a:lnTo>
                      <a:pt x="41" y="71"/>
                    </a:lnTo>
                    <a:lnTo>
                      <a:pt x="41" y="72"/>
                    </a:lnTo>
                    <a:lnTo>
                      <a:pt x="42" y="73"/>
                    </a:lnTo>
                    <a:lnTo>
                      <a:pt x="42" y="73"/>
                    </a:lnTo>
                    <a:lnTo>
                      <a:pt x="42" y="71"/>
                    </a:lnTo>
                    <a:lnTo>
                      <a:pt x="44" y="70"/>
                    </a:lnTo>
                    <a:lnTo>
                      <a:pt x="45" y="69"/>
                    </a:lnTo>
                    <a:lnTo>
                      <a:pt x="46" y="67"/>
                    </a:lnTo>
                    <a:lnTo>
                      <a:pt x="46" y="65"/>
                    </a:lnTo>
                    <a:lnTo>
                      <a:pt x="47" y="62"/>
                    </a:lnTo>
                    <a:lnTo>
                      <a:pt x="48" y="59"/>
                    </a:lnTo>
                    <a:lnTo>
                      <a:pt x="48" y="56"/>
                    </a:lnTo>
                    <a:lnTo>
                      <a:pt x="48" y="54"/>
                    </a:lnTo>
                    <a:lnTo>
                      <a:pt x="48" y="52"/>
                    </a:lnTo>
                    <a:lnTo>
                      <a:pt x="47" y="50"/>
                    </a:lnTo>
                    <a:lnTo>
                      <a:pt x="47" y="49"/>
                    </a:lnTo>
                    <a:lnTo>
                      <a:pt x="46" y="46"/>
                    </a:lnTo>
                    <a:lnTo>
                      <a:pt x="46" y="44"/>
                    </a:lnTo>
                    <a:lnTo>
                      <a:pt x="46" y="44"/>
                    </a:lnTo>
                    <a:lnTo>
                      <a:pt x="45" y="43"/>
                    </a:lnTo>
                    <a:lnTo>
                      <a:pt x="45" y="42"/>
                    </a:lnTo>
                    <a:lnTo>
                      <a:pt x="45" y="41"/>
                    </a:lnTo>
                    <a:lnTo>
                      <a:pt x="45" y="40"/>
                    </a:lnTo>
                    <a:lnTo>
                      <a:pt x="45" y="38"/>
                    </a:lnTo>
                    <a:lnTo>
                      <a:pt x="46" y="37"/>
                    </a:lnTo>
                    <a:lnTo>
                      <a:pt x="46" y="37"/>
                    </a:lnTo>
                    <a:lnTo>
                      <a:pt x="46" y="36"/>
                    </a:lnTo>
                    <a:lnTo>
                      <a:pt x="48" y="36"/>
                    </a:lnTo>
                    <a:lnTo>
                      <a:pt x="48" y="36"/>
                    </a:lnTo>
                    <a:lnTo>
                      <a:pt x="48" y="35"/>
                    </a:lnTo>
                    <a:lnTo>
                      <a:pt x="50" y="28"/>
                    </a:lnTo>
                    <a:lnTo>
                      <a:pt x="51" y="20"/>
                    </a:lnTo>
                    <a:lnTo>
                      <a:pt x="52" y="16"/>
                    </a:lnTo>
                    <a:lnTo>
                      <a:pt x="54" y="12"/>
                    </a:lnTo>
                    <a:lnTo>
                      <a:pt x="54" y="8"/>
                    </a:lnTo>
                    <a:lnTo>
                      <a:pt x="56" y="4"/>
                    </a:lnTo>
                    <a:lnTo>
                      <a:pt x="57" y="2"/>
                    </a:lnTo>
                    <a:lnTo>
                      <a:pt x="58" y="1"/>
                    </a:lnTo>
                    <a:lnTo>
                      <a:pt x="58" y="1"/>
                    </a:lnTo>
                    <a:lnTo>
                      <a:pt x="59" y="0"/>
                    </a:lnTo>
                    <a:lnTo>
                      <a:pt x="61" y="0"/>
                    </a:lnTo>
                    <a:lnTo>
                      <a:pt x="62" y="0"/>
                    </a:lnTo>
                    <a:lnTo>
                      <a:pt x="62" y="1"/>
                    </a:lnTo>
                    <a:lnTo>
                      <a:pt x="63" y="1"/>
                    </a:lnTo>
                    <a:lnTo>
                      <a:pt x="66" y="8"/>
                    </a:lnTo>
                    <a:lnTo>
                      <a:pt x="71" y="14"/>
                    </a:lnTo>
                    <a:lnTo>
                      <a:pt x="77" y="21"/>
                    </a:lnTo>
                    <a:lnTo>
                      <a:pt x="83" y="29"/>
                    </a:lnTo>
                    <a:lnTo>
                      <a:pt x="89" y="37"/>
                    </a:lnTo>
                    <a:lnTo>
                      <a:pt x="95" y="44"/>
                    </a:lnTo>
                    <a:lnTo>
                      <a:pt x="101" y="50"/>
                    </a:lnTo>
                    <a:lnTo>
                      <a:pt x="106" y="56"/>
                    </a:lnTo>
                    <a:lnTo>
                      <a:pt x="115" y="66"/>
                    </a:lnTo>
                    <a:lnTo>
                      <a:pt x="122" y="74"/>
                    </a:lnTo>
                    <a:lnTo>
                      <a:pt x="127" y="78"/>
                    </a:lnTo>
                    <a:lnTo>
                      <a:pt x="129" y="80"/>
                    </a:lnTo>
                    <a:lnTo>
                      <a:pt x="128" y="82"/>
                    </a:lnTo>
                    <a:lnTo>
                      <a:pt x="127" y="85"/>
                    </a:lnTo>
                    <a:lnTo>
                      <a:pt x="126" y="86"/>
                    </a:lnTo>
                    <a:lnTo>
                      <a:pt x="125" y="88"/>
                    </a:lnTo>
                    <a:lnTo>
                      <a:pt x="124" y="89"/>
                    </a:lnTo>
                    <a:lnTo>
                      <a:pt x="122" y="89"/>
                    </a:lnTo>
                    <a:lnTo>
                      <a:pt x="122" y="89"/>
                    </a:lnTo>
                    <a:lnTo>
                      <a:pt x="120" y="90"/>
                    </a:lnTo>
                    <a:lnTo>
                      <a:pt x="113" y="91"/>
                    </a:lnTo>
                    <a:lnTo>
                      <a:pt x="106" y="91"/>
                    </a:lnTo>
                    <a:lnTo>
                      <a:pt x="99" y="91"/>
                    </a:lnTo>
                    <a:lnTo>
                      <a:pt x="96" y="91"/>
                    </a:lnTo>
                    <a:lnTo>
                      <a:pt x="96" y="90"/>
                    </a:lnTo>
                    <a:lnTo>
                      <a:pt x="95" y="90"/>
                    </a:lnTo>
                    <a:lnTo>
                      <a:pt x="95" y="90"/>
                    </a:lnTo>
                    <a:lnTo>
                      <a:pt x="95" y="89"/>
                    </a:lnTo>
                    <a:lnTo>
                      <a:pt x="96" y="89"/>
                    </a:lnTo>
                    <a:lnTo>
                      <a:pt x="98" y="88"/>
                    </a:lnTo>
                    <a:lnTo>
                      <a:pt x="102" y="86"/>
                    </a:lnTo>
                    <a:lnTo>
                      <a:pt x="106" y="85"/>
                    </a:lnTo>
                    <a:lnTo>
                      <a:pt x="108" y="84"/>
                    </a:lnTo>
                    <a:lnTo>
                      <a:pt x="110" y="83"/>
                    </a:lnTo>
                    <a:lnTo>
                      <a:pt x="110" y="82"/>
                    </a:lnTo>
                    <a:lnTo>
                      <a:pt x="110" y="81"/>
                    </a:lnTo>
                    <a:lnTo>
                      <a:pt x="110" y="80"/>
                    </a:lnTo>
                    <a:lnTo>
                      <a:pt x="107" y="77"/>
                    </a:lnTo>
                    <a:lnTo>
                      <a:pt x="104" y="73"/>
                    </a:lnTo>
                    <a:lnTo>
                      <a:pt x="100" y="68"/>
                    </a:lnTo>
                    <a:lnTo>
                      <a:pt x="92" y="58"/>
                    </a:lnTo>
                    <a:lnTo>
                      <a:pt x="85" y="49"/>
                    </a:lnTo>
                    <a:lnTo>
                      <a:pt x="78" y="41"/>
                    </a:lnTo>
                    <a:lnTo>
                      <a:pt x="70" y="30"/>
                    </a:lnTo>
                    <a:lnTo>
                      <a:pt x="64" y="21"/>
                    </a:lnTo>
                    <a:lnTo>
                      <a:pt x="61" y="15"/>
                    </a:lnTo>
                    <a:lnTo>
                      <a:pt x="61" y="14"/>
                    </a:lnTo>
                    <a:lnTo>
                      <a:pt x="60" y="13"/>
                    </a:lnTo>
                    <a:lnTo>
                      <a:pt x="59" y="13"/>
                    </a:lnTo>
                    <a:lnTo>
                      <a:pt x="59" y="13"/>
                    </a:lnTo>
                    <a:lnTo>
                      <a:pt x="58" y="14"/>
                    </a:lnTo>
                    <a:lnTo>
                      <a:pt x="58" y="15"/>
                    </a:lnTo>
                    <a:lnTo>
                      <a:pt x="57" y="17"/>
                    </a:lnTo>
                    <a:lnTo>
                      <a:pt x="57" y="21"/>
                    </a:lnTo>
                    <a:lnTo>
                      <a:pt x="55" y="28"/>
                    </a:lnTo>
                    <a:lnTo>
                      <a:pt x="55" y="32"/>
                    </a:lnTo>
                    <a:lnTo>
                      <a:pt x="55" y="33"/>
                    </a:lnTo>
                    <a:lnTo>
                      <a:pt x="55" y="33"/>
                    </a:lnTo>
                    <a:lnTo>
                      <a:pt x="56" y="34"/>
                    </a:lnTo>
                    <a:lnTo>
                      <a:pt x="57" y="34"/>
                    </a:lnTo>
                    <a:lnTo>
                      <a:pt x="58" y="35"/>
                    </a:lnTo>
                    <a:lnTo>
                      <a:pt x="59" y="36"/>
                    </a:lnTo>
                    <a:lnTo>
                      <a:pt x="61" y="36"/>
                    </a:lnTo>
                    <a:lnTo>
                      <a:pt x="62" y="37"/>
                    </a:lnTo>
                    <a:lnTo>
                      <a:pt x="62" y="38"/>
                    </a:lnTo>
                    <a:lnTo>
                      <a:pt x="63" y="40"/>
                    </a:lnTo>
                    <a:lnTo>
                      <a:pt x="63" y="41"/>
                    </a:lnTo>
                    <a:lnTo>
                      <a:pt x="62" y="44"/>
                    </a:lnTo>
                    <a:lnTo>
                      <a:pt x="60" y="49"/>
                    </a:lnTo>
                    <a:lnTo>
                      <a:pt x="58" y="53"/>
                    </a:lnTo>
                    <a:lnTo>
                      <a:pt x="58" y="55"/>
                    </a:lnTo>
                    <a:lnTo>
                      <a:pt x="56" y="57"/>
                    </a:lnTo>
                    <a:lnTo>
                      <a:pt x="56" y="58"/>
                    </a:lnTo>
                    <a:lnTo>
                      <a:pt x="56" y="60"/>
                    </a:lnTo>
                    <a:lnTo>
                      <a:pt x="56" y="61"/>
                    </a:lnTo>
                    <a:lnTo>
                      <a:pt x="57" y="65"/>
                    </a:lnTo>
                    <a:lnTo>
                      <a:pt x="57" y="68"/>
                    </a:lnTo>
                    <a:lnTo>
                      <a:pt x="58" y="69"/>
                    </a:lnTo>
                    <a:lnTo>
                      <a:pt x="58" y="71"/>
                    </a:lnTo>
                    <a:lnTo>
                      <a:pt x="58" y="72"/>
                    </a:lnTo>
                    <a:lnTo>
                      <a:pt x="58" y="73"/>
                    </a:lnTo>
                    <a:lnTo>
                      <a:pt x="58" y="74"/>
                    </a:lnTo>
                    <a:lnTo>
                      <a:pt x="58" y="75"/>
                    </a:lnTo>
                    <a:lnTo>
                      <a:pt x="57" y="76"/>
                    </a:lnTo>
                    <a:lnTo>
                      <a:pt x="56" y="77"/>
                    </a:lnTo>
                    <a:lnTo>
                      <a:pt x="55" y="77"/>
                    </a:lnTo>
                    <a:lnTo>
                      <a:pt x="51" y="76"/>
                    </a:lnTo>
                    <a:lnTo>
                      <a:pt x="49" y="76"/>
                    </a:lnTo>
                    <a:lnTo>
                      <a:pt x="49" y="91"/>
                    </a:lnTo>
                    <a:lnTo>
                      <a:pt x="47" y="93"/>
                    </a:lnTo>
                    <a:lnTo>
                      <a:pt x="43" y="96"/>
                    </a:lnTo>
                    <a:lnTo>
                      <a:pt x="42" y="97"/>
                    </a:lnTo>
                    <a:lnTo>
                      <a:pt x="40" y="97"/>
                    </a:lnTo>
                    <a:lnTo>
                      <a:pt x="40" y="97"/>
                    </a:lnTo>
                    <a:lnTo>
                      <a:pt x="39" y="97"/>
                    </a:lnTo>
                    <a:lnTo>
                      <a:pt x="39" y="97"/>
                    </a:lnTo>
                    <a:lnTo>
                      <a:pt x="39" y="97"/>
                    </a:lnTo>
                    <a:lnTo>
                      <a:pt x="40" y="93"/>
                    </a:lnTo>
                    <a:lnTo>
                      <a:pt x="42" y="89"/>
                    </a:lnTo>
                    <a:lnTo>
                      <a:pt x="42" y="85"/>
                    </a:lnTo>
                    <a:lnTo>
                      <a:pt x="43" y="83"/>
                    </a:lnTo>
                    <a:lnTo>
                      <a:pt x="43" y="81"/>
                    </a:lnTo>
                    <a:lnTo>
                      <a:pt x="42" y="80"/>
                    </a:lnTo>
                    <a:lnTo>
                      <a:pt x="42" y="79"/>
                    </a:lnTo>
                    <a:lnTo>
                      <a:pt x="41" y="78"/>
                    </a:lnTo>
                    <a:lnTo>
                      <a:pt x="39" y="77"/>
                    </a:lnTo>
                    <a:lnTo>
                      <a:pt x="38" y="77"/>
                    </a:lnTo>
                    <a:lnTo>
                      <a:pt x="38" y="75"/>
                    </a:lnTo>
                    <a:lnTo>
                      <a:pt x="37" y="73"/>
                    </a:lnTo>
                    <a:lnTo>
                      <a:pt x="35" y="69"/>
                    </a:lnTo>
                    <a:lnTo>
                      <a:pt x="32" y="64"/>
                    </a:lnTo>
                    <a:lnTo>
                      <a:pt x="30" y="61"/>
                    </a:lnTo>
                    <a:lnTo>
                      <a:pt x="29" y="59"/>
                    </a:lnTo>
                    <a:lnTo>
                      <a:pt x="28" y="58"/>
                    </a:lnTo>
                    <a:lnTo>
                      <a:pt x="28" y="57"/>
                    </a:lnTo>
                    <a:lnTo>
                      <a:pt x="27" y="57"/>
                    </a:lnTo>
                    <a:lnTo>
                      <a:pt x="26" y="57"/>
                    </a:lnTo>
                    <a:lnTo>
                      <a:pt x="26" y="59"/>
                    </a:lnTo>
                    <a:lnTo>
                      <a:pt x="24" y="61"/>
                    </a:lnTo>
                    <a:lnTo>
                      <a:pt x="23" y="64"/>
                    </a:lnTo>
                    <a:lnTo>
                      <a:pt x="22" y="66"/>
                    </a:lnTo>
                    <a:lnTo>
                      <a:pt x="21" y="73"/>
                    </a:lnTo>
                    <a:lnTo>
                      <a:pt x="20" y="77"/>
                    </a:lnTo>
                    <a:lnTo>
                      <a:pt x="19" y="81"/>
                    </a:lnTo>
                    <a:lnTo>
                      <a:pt x="19" y="83"/>
                    </a:lnTo>
                    <a:lnTo>
                      <a:pt x="19" y="83"/>
                    </a:lnTo>
                    <a:close/>
                    <a:moveTo>
                      <a:pt x="70" y="90"/>
                    </a:moveTo>
                    <a:lnTo>
                      <a:pt x="77" y="97"/>
                    </a:lnTo>
                    <a:lnTo>
                      <a:pt x="76" y="98"/>
                    </a:lnTo>
                    <a:lnTo>
                      <a:pt x="75" y="100"/>
                    </a:lnTo>
                    <a:lnTo>
                      <a:pt x="74" y="102"/>
                    </a:lnTo>
                    <a:lnTo>
                      <a:pt x="72" y="106"/>
                    </a:lnTo>
                    <a:lnTo>
                      <a:pt x="72" y="107"/>
                    </a:lnTo>
                    <a:lnTo>
                      <a:pt x="73" y="108"/>
                    </a:lnTo>
                    <a:lnTo>
                      <a:pt x="74" y="108"/>
                    </a:lnTo>
                    <a:lnTo>
                      <a:pt x="74" y="107"/>
                    </a:lnTo>
                    <a:lnTo>
                      <a:pt x="77" y="105"/>
                    </a:lnTo>
                    <a:lnTo>
                      <a:pt x="78" y="102"/>
                    </a:lnTo>
                    <a:lnTo>
                      <a:pt x="79" y="101"/>
                    </a:lnTo>
                    <a:lnTo>
                      <a:pt x="80" y="101"/>
                    </a:lnTo>
                    <a:lnTo>
                      <a:pt x="80" y="101"/>
                    </a:lnTo>
                    <a:lnTo>
                      <a:pt x="82" y="101"/>
                    </a:lnTo>
                    <a:lnTo>
                      <a:pt x="83" y="103"/>
                    </a:lnTo>
                    <a:lnTo>
                      <a:pt x="86" y="105"/>
                    </a:lnTo>
                    <a:lnTo>
                      <a:pt x="87" y="107"/>
                    </a:lnTo>
                    <a:lnTo>
                      <a:pt x="89" y="108"/>
                    </a:lnTo>
                    <a:lnTo>
                      <a:pt x="90" y="109"/>
                    </a:lnTo>
                    <a:lnTo>
                      <a:pt x="91" y="109"/>
                    </a:lnTo>
                    <a:lnTo>
                      <a:pt x="93" y="109"/>
                    </a:lnTo>
                    <a:lnTo>
                      <a:pt x="94" y="109"/>
                    </a:lnTo>
                    <a:lnTo>
                      <a:pt x="96" y="109"/>
                    </a:lnTo>
                    <a:lnTo>
                      <a:pt x="98" y="109"/>
                    </a:lnTo>
                    <a:lnTo>
                      <a:pt x="98" y="109"/>
                    </a:lnTo>
                    <a:lnTo>
                      <a:pt x="99" y="109"/>
                    </a:lnTo>
                    <a:lnTo>
                      <a:pt x="100" y="108"/>
                    </a:lnTo>
                    <a:lnTo>
                      <a:pt x="100" y="108"/>
                    </a:lnTo>
                    <a:lnTo>
                      <a:pt x="100" y="106"/>
                    </a:lnTo>
                    <a:lnTo>
                      <a:pt x="100" y="105"/>
                    </a:lnTo>
                    <a:lnTo>
                      <a:pt x="98" y="102"/>
                    </a:lnTo>
                    <a:lnTo>
                      <a:pt x="98" y="101"/>
                    </a:lnTo>
                    <a:lnTo>
                      <a:pt x="96" y="99"/>
                    </a:lnTo>
                    <a:lnTo>
                      <a:pt x="92" y="95"/>
                    </a:lnTo>
                    <a:lnTo>
                      <a:pt x="88" y="89"/>
                    </a:lnTo>
                    <a:lnTo>
                      <a:pt x="86" y="86"/>
                    </a:lnTo>
                    <a:lnTo>
                      <a:pt x="85" y="85"/>
                    </a:lnTo>
                    <a:lnTo>
                      <a:pt x="85" y="81"/>
                    </a:lnTo>
                    <a:lnTo>
                      <a:pt x="86" y="78"/>
                    </a:lnTo>
                    <a:lnTo>
                      <a:pt x="86" y="75"/>
                    </a:lnTo>
                    <a:lnTo>
                      <a:pt x="86" y="73"/>
                    </a:lnTo>
                    <a:lnTo>
                      <a:pt x="85" y="73"/>
                    </a:lnTo>
                    <a:lnTo>
                      <a:pt x="85" y="73"/>
                    </a:lnTo>
                    <a:lnTo>
                      <a:pt x="83" y="73"/>
                    </a:lnTo>
                    <a:lnTo>
                      <a:pt x="82" y="73"/>
                    </a:lnTo>
                    <a:lnTo>
                      <a:pt x="80" y="74"/>
                    </a:lnTo>
                    <a:lnTo>
                      <a:pt x="80" y="77"/>
                    </a:lnTo>
                    <a:lnTo>
                      <a:pt x="80" y="79"/>
                    </a:lnTo>
                    <a:lnTo>
                      <a:pt x="80" y="82"/>
                    </a:lnTo>
                    <a:lnTo>
                      <a:pt x="80" y="84"/>
                    </a:lnTo>
                    <a:lnTo>
                      <a:pt x="75" y="86"/>
                    </a:lnTo>
                    <a:lnTo>
                      <a:pt x="70" y="90"/>
                    </a:lnTo>
                    <a:lnTo>
                      <a:pt x="70" y="90"/>
                    </a:lnTo>
                    <a:close/>
                    <a:moveTo>
                      <a:pt x="67" y="84"/>
                    </a:moveTo>
                    <a:lnTo>
                      <a:pt x="68" y="84"/>
                    </a:lnTo>
                    <a:lnTo>
                      <a:pt x="69" y="84"/>
                    </a:lnTo>
                    <a:lnTo>
                      <a:pt x="69" y="84"/>
                    </a:lnTo>
                    <a:lnTo>
                      <a:pt x="69" y="83"/>
                    </a:lnTo>
                    <a:lnTo>
                      <a:pt x="69" y="82"/>
                    </a:lnTo>
                    <a:lnTo>
                      <a:pt x="70" y="82"/>
                    </a:lnTo>
                    <a:lnTo>
                      <a:pt x="70" y="79"/>
                    </a:lnTo>
                    <a:lnTo>
                      <a:pt x="72" y="77"/>
                    </a:lnTo>
                    <a:lnTo>
                      <a:pt x="74" y="73"/>
                    </a:lnTo>
                    <a:lnTo>
                      <a:pt x="75" y="71"/>
                    </a:lnTo>
                    <a:lnTo>
                      <a:pt x="75" y="70"/>
                    </a:lnTo>
                    <a:lnTo>
                      <a:pt x="75" y="69"/>
                    </a:lnTo>
                    <a:lnTo>
                      <a:pt x="74" y="69"/>
                    </a:lnTo>
                    <a:lnTo>
                      <a:pt x="74" y="69"/>
                    </a:lnTo>
                    <a:lnTo>
                      <a:pt x="73" y="68"/>
                    </a:lnTo>
                    <a:lnTo>
                      <a:pt x="72" y="67"/>
                    </a:lnTo>
                    <a:lnTo>
                      <a:pt x="71" y="67"/>
                    </a:lnTo>
                    <a:lnTo>
                      <a:pt x="70" y="67"/>
                    </a:lnTo>
                    <a:lnTo>
                      <a:pt x="69" y="67"/>
                    </a:lnTo>
                    <a:lnTo>
                      <a:pt x="68" y="68"/>
                    </a:lnTo>
                    <a:lnTo>
                      <a:pt x="66" y="69"/>
                    </a:lnTo>
                    <a:lnTo>
                      <a:pt x="66" y="70"/>
                    </a:lnTo>
                    <a:lnTo>
                      <a:pt x="65" y="71"/>
                    </a:lnTo>
                    <a:lnTo>
                      <a:pt x="65" y="73"/>
                    </a:lnTo>
                    <a:lnTo>
                      <a:pt x="64" y="73"/>
                    </a:lnTo>
                    <a:lnTo>
                      <a:pt x="64" y="74"/>
                    </a:lnTo>
                    <a:lnTo>
                      <a:pt x="64" y="75"/>
                    </a:lnTo>
                    <a:lnTo>
                      <a:pt x="63" y="77"/>
                    </a:lnTo>
                    <a:lnTo>
                      <a:pt x="62" y="77"/>
                    </a:lnTo>
                    <a:lnTo>
                      <a:pt x="61" y="78"/>
                    </a:lnTo>
                    <a:lnTo>
                      <a:pt x="59" y="80"/>
                    </a:lnTo>
                    <a:lnTo>
                      <a:pt x="58" y="81"/>
                    </a:lnTo>
                    <a:lnTo>
                      <a:pt x="58" y="82"/>
                    </a:lnTo>
                    <a:lnTo>
                      <a:pt x="58" y="83"/>
                    </a:lnTo>
                    <a:lnTo>
                      <a:pt x="58" y="85"/>
                    </a:lnTo>
                    <a:lnTo>
                      <a:pt x="59" y="85"/>
                    </a:lnTo>
                    <a:lnTo>
                      <a:pt x="59" y="85"/>
                    </a:lnTo>
                    <a:lnTo>
                      <a:pt x="60" y="86"/>
                    </a:lnTo>
                    <a:lnTo>
                      <a:pt x="61" y="86"/>
                    </a:lnTo>
                    <a:lnTo>
                      <a:pt x="62" y="86"/>
                    </a:lnTo>
                    <a:lnTo>
                      <a:pt x="62" y="86"/>
                    </a:lnTo>
                    <a:lnTo>
                      <a:pt x="63" y="85"/>
                    </a:lnTo>
                    <a:lnTo>
                      <a:pt x="66" y="84"/>
                    </a:lnTo>
                    <a:lnTo>
                      <a:pt x="67" y="84"/>
                    </a:lnTo>
                    <a:close/>
                  </a:path>
                </a:pathLst>
              </a:custGeom>
              <a:solidFill>
                <a:srgbClr val="13398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3" name="iśḻîḓé"/>
              <p:cNvSpPr/>
              <p:nvPr userDrawn="1"/>
            </p:nvSpPr>
            <p:spPr bwMode="auto">
              <a:xfrm>
                <a:off x="2708276" y="2566988"/>
                <a:ext cx="76200" cy="209550"/>
              </a:xfrm>
              <a:custGeom>
                <a:avLst/>
                <a:gdLst>
                  <a:gd name="T0" fmla="*/ 1 w 48"/>
                  <a:gd name="T1" fmla="*/ 31 h 132"/>
                  <a:gd name="T2" fmla="*/ 9 w 48"/>
                  <a:gd name="T3" fmla="*/ 20 h 132"/>
                  <a:gd name="T4" fmla="*/ 26 w 48"/>
                  <a:gd name="T5" fmla="*/ 4 h 132"/>
                  <a:gd name="T6" fmla="*/ 34 w 48"/>
                  <a:gd name="T7" fmla="*/ 0 h 132"/>
                  <a:gd name="T8" fmla="*/ 40 w 48"/>
                  <a:gd name="T9" fmla="*/ 1 h 132"/>
                  <a:gd name="T10" fmla="*/ 41 w 48"/>
                  <a:gd name="T11" fmla="*/ 4 h 132"/>
                  <a:gd name="T12" fmla="*/ 38 w 48"/>
                  <a:gd name="T13" fmla="*/ 20 h 132"/>
                  <a:gd name="T14" fmla="*/ 32 w 48"/>
                  <a:gd name="T15" fmla="*/ 60 h 132"/>
                  <a:gd name="T16" fmla="*/ 28 w 48"/>
                  <a:gd name="T17" fmla="*/ 65 h 132"/>
                  <a:gd name="T18" fmla="*/ 20 w 48"/>
                  <a:gd name="T19" fmla="*/ 70 h 132"/>
                  <a:gd name="T20" fmla="*/ 20 w 48"/>
                  <a:gd name="T21" fmla="*/ 81 h 132"/>
                  <a:gd name="T22" fmla="*/ 22 w 48"/>
                  <a:gd name="T23" fmla="*/ 90 h 132"/>
                  <a:gd name="T24" fmla="*/ 31 w 48"/>
                  <a:gd name="T25" fmla="*/ 90 h 132"/>
                  <a:gd name="T26" fmla="*/ 35 w 48"/>
                  <a:gd name="T27" fmla="*/ 91 h 132"/>
                  <a:gd name="T28" fmla="*/ 35 w 48"/>
                  <a:gd name="T29" fmla="*/ 97 h 132"/>
                  <a:gd name="T30" fmla="*/ 27 w 48"/>
                  <a:gd name="T31" fmla="*/ 114 h 132"/>
                  <a:gd name="T32" fmla="*/ 26 w 48"/>
                  <a:gd name="T33" fmla="*/ 120 h 132"/>
                  <a:gd name="T34" fmla="*/ 34 w 48"/>
                  <a:gd name="T35" fmla="*/ 117 h 132"/>
                  <a:gd name="T36" fmla="*/ 42 w 48"/>
                  <a:gd name="T37" fmla="*/ 114 h 132"/>
                  <a:gd name="T38" fmla="*/ 47 w 48"/>
                  <a:gd name="T39" fmla="*/ 118 h 132"/>
                  <a:gd name="T40" fmla="*/ 48 w 48"/>
                  <a:gd name="T41" fmla="*/ 124 h 132"/>
                  <a:gd name="T42" fmla="*/ 41 w 48"/>
                  <a:gd name="T43" fmla="*/ 129 h 132"/>
                  <a:gd name="T44" fmla="*/ 30 w 48"/>
                  <a:gd name="T45" fmla="*/ 132 h 132"/>
                  <a:gd name="T46" fmla="*/ 16 w 48"/>
                  <a:gd name="T47" fmla="*/ 131 h 132"/>
                  <a:gd name="T48" fmla="*/ 13 w 48"/>
                  <a:gd name="T49" fmla="*/ 128 h 132"/>
                  <a:gd name="T50" fmla="*/ 15 w 48"/>
                  <a:gd name="T51" fmla="*/ 124 h 132"/>
                  <a:gd name="T52" fmla="*/ 16 w 48"/>
                  <a:gd name="T53" fmla="*/ 121 h 132"/>
                  <a:gd name="T54" fmla="*/ 16 w 48"/>
                  <a:gd name="T55" fmla="*/ 108 h 132"/>
                  <a:gd name="T56" fmla="*/ 12 w 48"/>
                  <a:gd name="T57" fmla="*/ 106 h 132"/>
                  <a:gd name="T58" fmla="*/ 10 w 48"/>
                  <a:gd name="T59" fmla="*/ 102 h 132"/>
                  <a:gd name="T60" fmla="*/ 12 w 48"/>
                  <a:gd name="T61" fmla="*/ 91 h 132"/>
                  <a:gd name="T62" fmla="*/ 7 w 48"/>
                  <a:gd name="T63" fmla="*/ 81 h 132"/>
                  <a:gd name="T64" fmla="*/ 4 w 48"/>
                  <a:gd name="T65" fmla="*/ 78 h 132"/>
                  <a:gd name="T66" fmla="*/ 8 w 48"/>
                  <a:gd name="T67" fmla="*/ 73 h 132"/>
                  <a:gd name="T68" fmla="*/ 10 w 48"/>
                  <a:gd name="T69" fmla="*/ 62 h 132"/>
                  <a:gd name="T70" fmla="*/ 10 w 48"/>
                  <a:gd name="T71" fmla="*/ 60 h 132"/>
                  <a:gd name="T72" fmla="*/ 5 w 48"/>
                  <a:gd name="T73" fmla="*/ 60 h 132"/>
                  <a:gd name="T74" fmla="*/ 4 w 48"/>
                  <a:gd name="T75" fmla="*/ 56 h 132"/>
                  <a:gd name="T76" fmla="*/ 8 w 48"/>
                  <a:gd name="T77" fmla="*/ 52 h 132"/>
                  <a:gd name="T78" fmla="*/ 12 w 48"/>
                  <a:gd name="T79" fmla="*/ 49 h 132"/>
                  <a:gd name="T80" fmla="*/ 14 w 48"/>
                  <a:gd name="T81" fmla="*/ 34 h 132"/>
                  <a:gd name="T82" fmla="*/ 19 w 48"/>
                  <a:gd name="T83" fmla="*/ 32 h 132"/>
                  <a:gd name="T84" fmla="*/ 20 w 48"/>
                  <a:gd name="T85" fmla="*/ 39 h 132"/>
                  <a:gd name="T86" fmla="*/ 20 w 48"/>
                  <a:gd name="T87" fmla="*/ 49 h 132"/>
                  <a:gd name="T88" fmla="*/ 23 w 48"/>
                  <a:gd name="T89" fmla="*/ 49 h 132"/>
                  <a:gd name="T90" fmla="*/ 30 w 48"/>
                  <a:gd name="T91" fmla="*/ 18 h 132"/>
                  <a:gd name="T92" fmla="*/ 30 w 48"/>
                  <a:gd name="T93" fmla="*/ 10 h 132"/>
                  <a:gd name="T94" fmla="*/ 18 w 48"/>
                  <a:gd name="T95" fmla="*/ 21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8" h="132">
                    <a:moveTo>
                      <a:pt x="8" y="32"/>
                    </a:moveTo>
                    <a:lnTo>
                      <a:pt x="0" y="36"/>
                    </a:lnTo>
                    <a:lnTo>
                      <a:pt x="0" y="34"/>
                    </a:lnTo>
                    <a:lnTo>
                      <a:pt x="1" y="31"/>
                    </a:lnTo>
                    <a:lnTo>
                      <a:pt x="3" y="28"/>
                    </a:lnTo>
                    <a:lnTo>
                      <a:pt x="4" y="27"/>
                    </a:lnTo>
                    <a:lnTo>
                      <a:pt x="6" y="24"/>
                    </a:lnTo>
                    <a:lnTo>
                      <a:pt x="9" y="20"/>
                    </a:lnTo>
                    <a:lnTo>
                      <a:pt x="16" y="14"/>
                    </a:lnTo>
                    <a:lnTo>
                      <a:pt x="21" y="8"/>
                    </a:lnTo>
                    <a:lnTo>
                      <a:pt x="24" y="6"/>
                    </a:lnTo>
                    <a:lnTo>
                      <a:pt x="26" y="4"/>
                    </a:lnTo>
                    <a:lnTo>
                      <a:pt x="28" y="3"/>
                    </a:lnTo>
                    <a:lnTo>
                      <a:pt x="30" y="1"/>
                    </a:lnTo>
                    <a:lnTo>
                      <a:pt x="32" y="0"/>
                    </a:lnTo>
                    <a:lnTo>
                      <a:pt x="34" y="0"/>
                    </a:lnTo>
                    <a:lnTo>
                      <a:pt x="36" y="0"/>
                    </a:lnTo>
                    <a:lnTo>
                      <a:pt x="37" y="0"/>
                    </a:lnTo>
                    <a:lnTo>
                      <a:pt x="39" y="0"/>
                    </a:lnTo>
                    <a:lnTo>
                      <a:pt x="40" y="1"/>
                    </a:lnTo>
                    <a:lnTo>
                      <a:pt x="40" y="2"/>
                    </a:lnTo>
                    <a:lnTo>
                      <a:pt x="41" y="3"/>
                    </a:lnTo>
                    <a:lnTo>
                      <a:pt x="41" y="4"/>
                    </a:lnTo>
                    <a:lnTo>
                      <a:pt x="41" y="4"/>
                    </a:lnTo>
                    <a:lnTo>
                      <a:pt x="41" y="8"/>
                    </a:lnTo>
                    <a:lnTo>
                      <a:pt x="40" y="12"/>
                    </a:lnTo>
                    <a:lnTo>
                      <a:pt x="39" y="17"/>
                    </a:lnTo>
                    <a:lnTo>
                      <a:pt x="38" y="20"/>
                    </a:lnTo>
                    <a:lnTo>
                      <a:pt x="36" y="28"/>
                    </a:lnTo>
                    <a:lnTo>
                      <a:pt x="35" y="40"/>
                    </a:lnTo>
                    <a:lnTo>
                      <a:pt x="33" y="53"/>
                    </a:lnTo>
                    <a:lnTo>
                      <a:pt x="32" y="60"/>
                    </a:lnTo>
                    <a:lnTo>
                      <a:pt x="32" y="61"/>
                    </a:lnTo>
                    <a:lnTo>
                      <a:pt x="31" y="63"/>
                    </a:lnTo>
                    <a:lnTo>
                      <a:pt x="29" y="64"/>
                    </a:lnTo>
                    <a:lnTo>
                      <a:pt x="28" y="65"/>
                    </a:lnTo>
                    <a:lnTo>
                      <a:pt x="24" y="68"/>
                    </a:lnTo>
                    <a:lnTo>
                      <a:pt x="22" y="68"/>
                    </a:lnTo>
                    <a:lnTo>
                      <a:pt x="21" y="69"/>
                    </a:lnTo>
                    <a:lnTo>
                      <a:pt x="20" y="70"/>
                    </a:lnTo>
                    <a:lnTo>
                      <a:pt x="20" y="71"/>
                    </a:lnTo>
                    <a:lnTo>
                      <a:pt x="20" y="72"/>
                    </a:lnTo>
                    <a:lnTo>
                      <a:pt x="20" y="76"/>
                    </a:lnTo>
                    <a:lnTo>
                      <a:pt x="20" y="81"/>
                    </a:lnTo>
                    <a:lnTo>
                      <a:pt x="20" y="86"/>
                    </a:lnTo>
                    <a:lnTo>
                      <a:pt x="21" y="89"/>
                    </a:lnTo>
                    <a:lnTo>
                      <a:pt x="22" y="89"/>
                    </a:lnTo>
                    <a:lnTo>
                      <a:pt x="22" y="90"/>
                    </a:lnTo>
                    <a:lnTo>
                      <a:pt x="23" y="91"/>
                    </a:lnTo>
                    <a:lnTo>
                      <a:pt x="24" y="91"/>
                    </a:lnTo>
                    <a:lnTo>
                      <a:pt x="27" y="90"/>
                    </a:lnTo>
                    <a:lnTo>
                      <a:pt x="31" y="90"/>
                    </a:lnTo>
                    <a:lnTo>
                      <a:pt x="32" y="90"/>
                    </a:lnTo>
                    <a:lnTo>
                      <a:pt x="34" y="90"/>
                    </a:lnTo>
                    <a:lnTo>
                      <a:pt x="35" y="91"/>
                    </a:lnTo>
                    <a:lnTo>
                      <a:pt x="35" y="91"/>
                    </a:lnTo>
                    <a:lnTo>
                      <a:pt x="36" y="92"/>
                    </a:lnTo>
                    <a:lnTo>
                      <a:pt x="36" y="92"/>
                    </a:lnTo>
                    <a:lnTo>
                      <a:pt x="36" y="95"/>
                    </a:lnTo>
                    <a:lnTo>
                      <a:pt x="35" y="97"/>
                    </a:lnTo>
                    <a:lnTo>
                      <a:pt x="33" y="100"/>
                    </a:lnTo>
                    <a:lnTo>
                      <a:pt x="32" y="104"/>
                    </a:lnTo>
                    <a:lnTo>
                      <a:pt x="28" y="111"/>
                    </a:lnTo>
                    <a:lnTo>
                      <a:pt x="27" y="114"/>
                    </a:lnTo>
                    <a:lnTo>
                      <a:pt x="26" y="116"/>
                    </a:lnTo>
                    <a:lnTo>
                      <a:pt x="25" y="118"/>
                    </a:lnTo>
                    <a:lnTo>
                      <a:pt x="25" y="119"/>
                    </a:lnTo>
                    <a:lnTo>
                      <a:pt x="26" y="120"/>
                    </a:lnTo>
                    <a:lnTo>
                      <a:pt x="27" y="120"/>
                    </a:lnTo>
                    <a:lnTo>
                      <a:pt x="28" y="120"/>
                    </a:lnTo>
                    <a:lnTo>
                      <a:pt x="31" y="119"/>
                    </a:lnTo>
                    <a:lnTo>
                      <a:pt x="34" y="117"/>
                    </a:lnTo>
                    <a:lnTo>
                      <a:pt x="37" y="116"/>
                    </a:lnTo>
                    <a:lnTo>
                      <a:pt x="40" y="115"/>
                    </a:lnTo>
                    <a:lnTo>
                      <a:pt x="40" y="115"/>
                    </a:lnTo>
                    <a:lnTo>
                      <a:pt x="42" y="114"/>
                    </a:lnTo>
                    <a:lnTo>
                      <a:pt x="43" y="114"/>
                    </a:lnTo>
                    <a:lnTo>
                      <a:pt x="44" y="115"/>
                    </a:lnTo>
                    <a:lnTo>
                      <a:pt x="45" y="116"/>
                    </a:lnTo>
                    <a:lnTo>
                      <a:pt x="47" y="118"/>
                    </a:lnTo>
                    <a:lnTo>
                      <a:pt x="48" y="120"/>
                    </a:lnTo>
                    <a:lnTo>
                      <a:pt x="48" y="121"/>
                    </a:lnTo>
                    <a:lnTo>
                      <a:pt x="48" y="123"/>
                    </a:lnTo>
                    <a:lnTo>
                      <a:pt x="48" y="124"/>
                    </a:lnTo>
                    <a:lnTo>
                      <a:pt x="48" y="126"/>
                    </a:lnTo>
                    <a:lnTo>
                      <a:pt x="46" y="128"/>
                    </a:lnTo>
                    <a:lnTo>
                      <a:pt x="44" y="128"/>
                    </a:lnTo>
                    <a:lnTo>
                      <a:pt x="41" y="129"/>
                    </a:lnTo>
                    <a:lnTo>
                      <a:pt x="37" y="130"/>
                    </a:lnTo>
                    <a:lnTo>
                      <a:pt x="35" y="131"/>
                    </a:lnTo>
                    <a:lnTo>
                      <a:pt x="32" y="132"/>
                    </a:lnTo>
                    <a:lnTo>
                      <a:pt x="30" y="132"/>
                    </a:lnTo>
                    <a:lnTo>
                      <a:pt x="26" y="132"/>
                    </a:lnTo>
                    <a:lnTo>
                      <a:pt x="20" y="132"/>
                    </a:lnTo>
                    <a:lnTo>
                      <a:pt x="18" y="132"/>
                    </a:lnTo>
                    <a:lnTo>
                      <a:pt x="16" y="131"/>
                    </a:lnTo>
                    <a:lnTo>
                      <a:pt x="15" y="130"/>
                    </a:lnTo>
                    <a:lnTo>
                      <a:pt x="14" y="130"/>
                    </a:lnTo>
                    <a:lnTo>
                      <a:pt x="13" y="128"/>
                    </a:lnTo>
                    <a:lnTo>
                      <a:pt x="13" y="128"/>
                    </a:lnTo>
                    <a:lnTo>
                      <a:pt x="13" y="127"/>
                    </a:lnTo>
                    <a:lnTo>
                      <a:pt x="13" y="125"/>
                    </a:lnTo>
                    <a:lnTo>
                      <a:pt x="14" y="124"/>
                    </a:lnTo>
                    <a:lnTo>
                      <a:pt x="15" y="124"/>
                    </a:lnTo>
                    <a:lnTo>
                      <a:pt x="16" y="124"/>
                    </a:lnTo>
                    <a:lnTo>
                      <a:pt x="16" y="123"/>
                    </a:lnTo>
                    <a:lnTo>
                      <a:pt x="17" y="122"/>
                    </a:lnTo>
                    <a:lnTo>
                      <a:pt x="16" y="121"/>
                    </a:lnTo>
                    <a:lnTo>
                      <a:pt x="16" y="118"/>
                    </a:lnTo>
                    <a:lnTo>
                      <a:pt x="16" y="113"/>
                    </a:lnTo>
                    <a:lnTo>
                      <a:pt x="16" y="111"/>
                    </a:lnTo>
                    <a:lnTo>
                      <a:pt x="16" y="108"/>
                    </a:lnTo>
                    <a:lnTo>
                      <a:pt x="16" y="108"/>
                    </a:lnTo>
                    <a:lnTo>
                      <a:pt x="16" y="107"/>
                    </a:lnTo>
                    <a:lnTo>
                      <a:pt x="14" y="107"/>
                    </a:lnTo>
                    <a:lnTo>
                      <a:pt x="12" y="106"/>
                    </a:lnTo>
                    <a:lnTo>
                      <a:pt x="11" y="104"/>
                    </a:lnTo>
                    <a:lnTo>
                      <a:pt x="10" y="104"/>
                    </a:lnTo>
                    <a:lnTo>
                      <a:pt x="10" y="103"/>
                    </a:lnTo>
                    <a:lnTo>
                      <a:pt x="10" y="102"/>
                    </a:lnTo>
                    <a:lnTo>
                      <a:pt x="12" y="100"/>
                    </a:lnTo>
                    <a:lnTo>
                      <a:pt x="13" y="98"/>
                    </a:lnTo>
                    <a:lnTo>
                      <a:pt x="13" y="95"/>
                    </a:lnTo>
                    <a:lnTo>
                      <a:pt x="12" y="91"/>
                    </a:lnTo>
                    <a:lnTo>
                      <a:pt x="12" y="88"/>
                    </a:lnTo>
                    <a:lnTo>
                      <a:pt x="11" y="85"/>
                    </a:lnTo>
                    <a:lnTo>
                      <a:pt x="9" y="84"/>
                    </a:lnTo>
                    <a:lnTo>
                      <a:pt x="7" y="81"/>
                    </a:lnTo>
                    <a:lnTo>
                      <a:pt x="5" y="80"/>
                    </a:lnTo>
                    <a:lnTo>
                      <a:pt x="5" y="79"/>
                    </a:lnTo>
                    <a:lnTo>
                      <a:pt x="4" y="79"/>
                    </a:lnTo>
                    <a:lnTo>
                      <a:pt x="4" y="78"/>
                    </a:lnTo>
                    <a:lnTo>
                      <a:pt x="5" y="77"/>
                    </a:lnTo>
                    <a:lnTo>
                      <a:pt x="5" y="76"/>
                    </a:lnTo>
                    <a:lnTo>
                      <a:pt x="7" y="75"/>
                    </a:lnTo>
                    <a:lnTo>
                      <a:pt x="8" y="73"/>
                    </a:lnTo>
                    <a:lnTo>
                      <a:pt x="8" y="70"/>
                    </a:lnTo>
                    <a:lnTo>
                      <a:pt x="9" y="67"/>
                    </a:lnTo>
                    <a:lnTo>
                      <a:pt x="9" y="64"/>
                    </a:lnTo>
                    <a:lnTo>
                      <a:pt x="10" y="62"/>
                    </a:lnTo>
                    <a:lnTo>
                      <a:pt x="11" y="61"/>
                    </a:lnTo>
                    <a:lnTo>
                      <a:pt x="11" y="60"/>
                    </a:lnTo>
                    <a:lnTo>
                      <a:pt x="11" y="60"/>
                    </a:lnTo>
                    <a:lnTo>
                      <a:pt x="10" y="60"/>
                    </a:lnTo>
                    <a:lnTo>
                      <a:pt x="8" y="60"/>
                    </a:lnTo>
                    <a:lnTo>
                      <a:pt x="8" y="60"/>
                    </a:lnTo>
                    <a:lnTo>
                      <a:pt x="7" y="60"/>
                    </a:lnTo>
                    <a:lnTo>
                      <a:pt x="5" y="60"/>
                    </a:lnTo>
                    <a:lnTo>
                      <a:pt x="5" y="59"/>
                    </a:lnTo>
                    <a:lnTo>
                      <a:pt x="4" y="58"/>
                    </a:lnTo>
                    <a:lnTo>
                      <a:pt x="4" y="57"/>
                    </a:lnTo>
                    <a:lnTo>
                      <a:pt x="4" y="56"/>
                    </a:lnTo>
                    <a:lnTo>
                      <a:pt x="4" y="55"/>
                    </a:lnTo>
                    <a:lnTo>
                      <a:pt x="5" y="54"/>
                    </a:lnTo>
                    <a:lnTo>
                      <a:pt x="7" y="53"/>
                    </a:lnTo>
                    <a:lnTo>
                      <a:pt x="8" y="52"/>
                    </a:lnTo>
                    <a:lnTo>
                      <a:pt x="10" y="52"/>
                    </a:lnTo>
                    <a:lnTo>
                      <a:pt x="11" y="52"/>
                    </a:lnTo>
                    <a:lnTo>
                      <a:pt x="12" y="51"/>
                    </a:lnTo>
                    <a:lnTo>
                      <a:pt x="12" y="49"/>
                    </a:lnTo>
                    <a:lnTo>
                      <a:pt x="13" y="45"/>
                    </a:lnTo>
                    <a:lnTo>
                      <a:pt x="13" y="40"/>
                    </a:lnTo>
                    <a:lnTo>
                      <a:pt x="14" y="35"/>
                    </a:lnTo>
                    <a:lnTo>
                      <a:pt x="14" y="34"/>
                    </a:lnTo>
                    <a:lnTo>
                      <a:pt x="15" y="34"/>
                    </a:lnTo>
                    <a:lnTo>
                      <a:pt x="16" y="32"/>
                    </a:lnTo>
                    <a:lnTo>
                      <a:pt x="17" y="32"/>
                    </a:lnTo>
                    <a:lnTo>
                      <a:pt x="19" y="32"/>
                    </a:lnTo>
                    <a:lnTo>
                      <a:pt x="19" y="32"/>
                    </a:lnTo>
                    <a:lnTo>
                      <a:pt x="20" y="33"/>
                    </a:lnTo>
                    <a:lnTo>
                      <a:pt x="20" y="36"/>
                    </a:lnTo>
                    <a:lnTo>
                      <a:pt x="20" y="39"/>
                    </a:lnTo>
                    <a:lnTo>
                      <a:pt x="20" y="41"/>
                    </a:lnTo>
                    <a:lnTo>
                      <a:pt x="20" y="44"/>
                    </a:lnTo>
                    <a:lnTo>
                      <a:pt x="20" y="47"/>
                    </a:lnTo>
                    <a:lnTo>
                      <a:pt x="20" y="49"/>
                    </a:lnTo>
                    <a:lnTo>
                      <a:pt x="21" y="50"/>
                    </a:lnTo>
                    <a:lnTo>
                      <a:pt x="22" y="50"/>
                    </a:lnTo>
                    <a:lnTo>
                      <a:pt x="22" y="50"/>
                    </a:lnTo>
                    <a:lnTo>
                      <a:pt x="23" y="49"/>
                    </a:lnTo>
                    <a:lnTo>
                      <a:pt x="24" y="44"/>
                    </a:lnTo>
                    <a:lnTo>
                      <a:pt x="27" y="34"/>
                    </a:lnTo>
                    <a:lnTo>
                      <a:pt x="28" y="24"/>
                    </a:lnTo>
                    <a:lnTo>
                      <a:pt x="30" y="18"/>
                    </a:lnTo>
                    <a:lnTo>
                      <a:pt x="31" y="15"/>
                    </a:lnTo>
                    <a:lnTo>
                      <a:pt x="31" y="12"/>
                    </a:lnTo>
                    <a:lnTo>
                      <a:pt x="30" y="11"/>
                    </a:lnTo>
                    <a:lnTo>
                      <a:pt x="30" y="10"/>
                    </a:lnTo>
                    <a:lnTo>
                      <a:pt x="29" y="10"/>
                    </a:lnTo>
                    <a:lnTo>
                      <a:pt x="28" y="11"/>
                    </a:lnTo>
                    <a:lnTo>
                      <a:pt x="24" y="16"/>
                    </a:lnTo>
                    <a:lnTo>
                      <a:pt x="18" y="21"/>
                    </a:lnTo>
                    <a:lnTo>
                      <a:pt x="12" y="26"/>
                    </a:lnTo>
                    <a:lnTo>
                      <a:pt x="8" y="32"/>
                    </a:lnTo>
                    <a:close/>
                  </a:path>
                </a:pathLst>
              </a:custGeom>
              <a:solidFill>
                <a:srgbClr val="13398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4" name="íśḷídê"/>
              <p:cNvSpPr/>
              <p:nvPr userDrawn="1"/>
            </p:nvSpPr>
            <p:spPr bwMode="auto">
              <a:xfrm>
                <a:off x="2684463" y="2625726"/>
                <a:ext cx="26988" cy="47625"/>
              </a:xfrm>
              <a:custGeom>
                <a:avLst/>
                <a:gdLst>
                  <a:gd name="T0" fmla="*/ 2 w 17"/>
                  <a:gd name="T1" fmla="*/ 6 h 30"/>
                  <a:gd name="T2" fmla="*/ 1 w 17"/>
                  <a:gd name="T3" fmla="*/ 5 h 30"/>
                  <a:gd name="T4" fmla="*/ 0 w 17"/>
                  <a:gd name="T5" fmla="*/ 3 h 30"/>
                  <a:gd name="T6" fmla="*/ 0 w 17"/>
                  <a:gd name="T7" fmla="*/ 3 h 30"/>
                  <a:gd name="T8" fmla="*/ 0 w 17"/>
                  <a:gd name="T9" fmla="*/ 3 h 30"/>
                  <a:gd name="T10" fmla="*/ 1 w 17"/>
                  <a:gd name="T11" fmla="*/ 2 h 30"/>
                  <a:gd name="T12" fmla="*/ 3 w 17"/>
                  <a:gd name="T13" fmla="*/ 1 h 30"/>
                  <a:gd name="T14" fmla="*/ 6 w 17"/>
                  <a:gd name="T15" fmla="*/ 1 h 30"/>
                  <a:gd name="T16" fmla="*/ 9 w 17"/>
                  <a:gd name="T17" fmla="*/ 0 h 30"/>
                  <a:gd name="T18" fmla="*/ 11 w 17"/>
                  <a:gd name="T19" fmla="*/ 0 h 30"/>
                  <a:gd name="T20" fmla="*/ 12 w 17"/>
                  <a:gd name="T21" fmla="*/ 1 h 30"/>
                  <a:gd name="T22" fmla="*/ 13 w 17"/>
                  <a:gd name="T23" fmla="*/ 2 h 30"/>
                  <a:gd name="T24" fmla="*/ 14 w 17"/>
                  <a:gd name="T25" fmla="*/ 3 h 30"/>
                  <a:gd name="T26" fmla="*/ 15 w 17"/>
                  <a:gd name="T27" fmla="*/ 7 h 30"/>
                  <a:gd name="T28" fmla="*/ 15 w 17"/>
                  <a:gd name="T29" fmla="*/ 14 h 30"/>
                  <a:gd name="T30" fmla="*/ 16 w 17"/>
                  <a:gd name="T31" fmla="*/ 19 h 30"/>
                  <a:gd name="T32" fmla="*/ 17 w 17"/>
                  <a:gd name="T33" fmla="*/ 23 h 30"/>
                  <a:gd name="T34" fmla="*/ 17 w 17"/>
                  <a:gd name="T35" fmla="*/ 25 h 30"/>
                  <a:gd name="T36" fmla="*/ 17 w 17"/>
                  <a:gd name="T37" fmla="*/ 27 h 30"/>
                  <a:gd name="T38" fmla="*/ 16 w 17"/>
                  <a:gd name="T39" fmla="*/ 28 h 30"/>
                  <a:gd name="T40" fmla="*/ 15 w 17"/>
                  <a:gd name="T41" fmla="*/ 29 h 30"/>
                  <a:gd name="T42" fmla="*/ 14 w 17"/>
                  <a:gd name="T43" fmla="*/ 30 h 30"/>
                  <a:gd name="T44" fmla="*/ 11 w 17"/>
                  <a:gd name="T45" fmla="*/ 30 h 30"/>
                  <a:gd name="T46" fmla="*/ 10 w 17"/>
                  <a:gd name="T47" fmla="*/ 30 h 30"/>
                  <a:gd name="T48" fmla="*/ 8 w 17"/>
                  <a:gd name="T49" fmla="*/ 29 h 30"/>
                  <a:gd name="T50" fmla="*/ 7 w 17"/>
                  <a:gd name="T51" fmla="*/ 28 h 30"/>
                  <a:gd name="T52" fmla="*/ 7 w 17"/>
                  <a:gd name="T53" fmla="*/ 27 h 30"/>
                  <a:gd name="T54" fmla="*/ 6 w 17"/>
                  <a:gd name="T55" fmla="*/ 23 h 30"/>
                  <a:gd name="T56" fmla="*/ 6 w 17"/>
                  <a:gd name="T57" fmla="*/ 19 h 30"/>
                  <a:gd name="T58" fmla="*/ 5 w 17"/>
                  <a:gd name="T59" fmla="*/ 15 h 30"/>
                  <a:gd name="T60" fmla="*/ 4 w 17"/>
                  <a:gd name="T61" fmla="*/ 11 h 30"/>
                  <a:gd name="T62" fmla="*/ 3 w 17"/>
                  <a:gd name="T63" fmla="*/ 8 h 30"/>
                  <a:gd name="T64" fmla="*/ 3 w 17"/>
                  <a:gd name="T65" fmla="*/ 7 h 30"/>
                  <a:gd name="T66" fmla="*/ 3 w 17"/>
                  <a:gd name="T67" fmla="*/ 7 h 30"/>
                  <a:gd name="T68" fmla="*/ 2 w 17"/>
                  <a:gd name="T69" fmla="*/ 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7" h="30">
                    <a:moveTo>
                      <a:pt x="2" y="6"/>
                    </a:moveTo>
                    <a:lnTo>
                      <a:pt x="1" y="5"/>
                    </a:lnTo>
                    <a:lnTo>
                      <a:pt x="0" y="3"/>
                    </a:lnTo>
                    <a:lnTo>
                      <a:pt x="0" y="3"/>
                    </a:lnTo>
                    <a:lnTo>
                      <a:pt x="0" y="3"/>
                    </a:lnTo>
                    <a:lnTo>
                      <a:pt x="1" y="2"/>
                    </a:lnTo>
                    <a:lnTo>
                      <a:pt x="3" y="1"/>
                    </a:lnTo>
                    <a:lnTo>
                      <a:pt x="6" y="1"/>
                    </a:lnTo>
                    <a:lnTo>
                      <a:pt x="9" y="0"/>
                    </a:lnTo>
                    <a:lnTo>
                      <a:pt x="11" y="0"/>
                    </a:lnTo>
                    <a:lnTo>
                      <a:pt x="12" y="1"/>
                    </a:lnTo>
                    <a:lnTo>
                      <a:pt x="13" y="2"/>
                    </a:lnTo>
                    <a:lnTo>
                      <a:pt x="14" y="3"/>
                    </a:lnTo>
                    <a:lnTo>
                      <a:pt x="15" y="7"/>
                    </a:lnTo>
                    <a:lnTo>
                      <a:pt x="15" y="14"/>
                    </a:lnTo>
                    <a:lnTo>
                      <a:pt x="16" y="19"/>
                    </a:lnTo>
                    <a:lnTo>
                      <a:pt x="17" y="23"/>
                    </a:lnTo>
                    <a:lnTo>
                      <a:pt x="17" y="25"/>
                    </a:lnTo>
                    <a:lnTo>
                      <a:pt x="17" y="27"/>
                    </a:lnTo>
                    <a:lnTo>
                      <a:pt x="16" y="28"/>
                    </a:lnTo>
                    <a:lnTo>
                      <a:pt x="15" y="29"/>
                    </a:lnTo>
                    <a:lnTo>
                      <a:pt x="14" y="30"/>
                    </a:lnTo>
                    <a:lnTo>
                      <a:pt x="11" y="30"/>
                    </a:lnTo>
                    <a:lnTo>
                      <a:pt x="10" y="30"/>
                    </a:lnTo>
                    <a:lnTo>
                      <a:pt x="8" y="29"/>
                    </a:lnTo>
                    <a:lnTo>
                      <a:pt x="7" y="28"/>
                    </a:lnTo>
                    <a:lnTo>
                      <a:pt x="7" y="27"/>
                    </a:lnTo>
                    <a:lnTo>
                      <a:pt x="6" y="23"/>
                    </a:lnTo>
                    <a:lnTo>
                      <a:pt x="6" y="19"/>
                    </a:lnTo>
                    <a:lnTo>
                      <a:pt x="5" y="15"/>
                    </a:lnTo>
                    <a:lnTo>
                      <a:pt x="4" y="11"/>
                    </a:lnTo>
                    <a:lnTo>
                      <a:pt x="3" y="8"/>
                    </a:lnTo>
                    <a:lnTo>
                      <a:pt x="3" y="7"/>
                    </a:lnTo>
                    <a:lnTo>
                      <a:pt x="3" y="7"/>
                    </a:lnTo>
                    <a:lnTo>
                      <a:pt x="2" y="6"/>
                    </a:lnTo>
                    <a:close/>
                  </a:path>
                </a:pathLst>
              </a:custGeom>
              <a:solidFill>
                <a:srgbClr val="13398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5" name="íśļiḋé"/>
              <p:cNvSpPr/>
              <p:nvPr userDrawn="1"/>
            </p:nvSpPr>
            <p:spPr bwMode="auto">
              <a:xfrm>
                <a:off x="2617788" y="2617788"/>
                <a:ext cx="65088" cy="158750"/>
              </a:xfrm>
              <a:custGeom>
                <a:avLst/>
                <a:gdLst>
                  <a:gd name="T0" fmla="*/ 14 w 41"/>
                  <a:gd name="T1" fmla="*/ 26 h 100"/>
                  <a:gd name="T2" fmla="*/ 10 w 41"/>
                  <a:gd name="T3" fmla="*/ 30 h 100"/>
                  <a:gd name="T4" fmla="*/ 5 w 41"/>
                  <a:gd name="T5" fmla="*/ 28 h 100"/>
                  <a:gd name="T6" fmla="*/ 1 w 41"/>
                  <a:gd name="T7" fmla="*/ 26 h 100"/>
                  <a:gd name="T8" fmla="*/ 0 w 41"/>
                  <a:gd name="T9" fmla="*/ 24 h 100"/>
                  <a:gd name="T10" fmla="*/ 2 w 41"/>
                  <a:gd name="T11" fmla="*/ 19 h 100"/>
                  <a:gd name="T12" fmla="*/ 10 w 41"/>
                  <a:gd name="T13" fmla="*/ 12 h 100"/>
                  <a:gd name="T14" fmla="*/ 21 w 41"/>
                  <a:gd name="T15" fmla="*/ 4 h 100"/>
                  <a:gd name="T16" fmla="*/ 29 w 41"/>
                  <a:gd name="T17" fmla="*/ 0 h 100"/>
                  <a:gd name="T18" fmla="*/ 30 w 41"/>
                  <a:gd name="T19" fmla="*/ 0 h 100"/>
                  <a:gd name="T20" fmla="*/ 33 w 41"/>
                  <a:gd name="T21" fmla="*/ 4 h 100"/>
                  <a:gd name="T22" fmla="*/ 35 w 41"/>
                  <a:gd name="T23" fmla="*/ 8 h 100"/>
                  <a:gd name="T24" fmla="*/ 33 w 41"/>
                  <a:gd name="T25" fmla="*/ 16 h 100"/>
                  <a:gd name="T26" fmla="*/ 32 w 41"/>
                  <a:gd name="T27" fmla="*/ 30 h 100"/>
                  <a:gd name="T28" fmla="*/ 31 w 41"/>
                  <a:gd name="T29" fmla="*/ 44 h 100"/>
                  <a:gd name="T30" fmla="*/ 33 w 41"/>
                  <a:gd name="T31" fmla="*/ 46 h 100"/>
                  <a:gd name="T32" fmla="*/ 35 w 41"/>
                  <a:gd name="T33" fmla="*/ 48 h 100"/>
                  <a:gd name="T34" fmla="*/ 31 w 41"/>
                  <a:gd name="T35" fmla="*/ 54 h 100"/>
                  <a:gd name="T36" fmla="*/ 32 w 41"/>
                  <a:gd name="T37" fmla="*/ 57 h 100"/>
                  <a:gd name="T38" fmla="*/ 35 w 41"/>
                  <a:gd name="T39" fmla="*/ 58 h 100"/>
                  <a:gd name="T40" fmla="*/ 37 w 41"/>
                  <a:gd name="T41" fmla="*/ 54 h 100"/>
                  <a:gd name="T42" fmla="*/ 41 w 41"/>
                  <a:gd name="T43" fmla="*/ 48 h 100"/>
                  <a:gd name="T44" fmla="*/ 35 w 41"/>
                  <a:gd name="T45" fmla="*/ 72 h 100"/>
                  <a:gd name="T46" fmla="*/ 30 w 41"/>
                  <a:gd name="T47" fmla="*/ 88 h 100"/>
                  <a:gd name="T48" fmla="*/ 25 w 41"/>
                  <a:gd name="T49" fmla="*/ 96 h 100"/>
                  <a:gd name="T50" fmla="*/ 21 w 41"/>
                  <a:gd name="T51" fmla="*/ 100 h 100"/>
                  <a:gd name="T52" fmla="*/ 17 w 41"/>
                  <a:gd name="T53" fmla="*/ 100 h 100"/>
                  <a:gd name="T54" fmla="*/ 15 w 41"/>
                  <a:gd name="T55" fmla="*/ 97 h 100"/>
                  <a:gd name="T56" fmla="*/ 16 w 41"/>
                  <a:gd name="T57" fmla="*/ 89 h 100"/>
                  <a:gd name="T58" fmla="*/ 18 w 41"/>
                  <a:gd name="T59" fmla="*/ 82 h 100"/>
                  <a:gd name="T60" fmla="*/ 21 w 41"/>
                  <a:gd name="T61" fmla="*/ 74 h 100"/>
                  <a:gd name="T62" fmla="*/ 20 w 41"/>
                  <a:gd name="T63" fmla="*/ 68 h 100"/>
                  <a:gd name="T64" fmla="*/ 18 w 41"/>
                  <a:gd name="T65" fmla="*/ 65 h 100"/>
                  <a:gd name="T66" fmla="*/ 9 w 41"/>
                  <a:gd name="T67" fmla="*/ 69 h 100"/>
                  <a:gd name="T68" fmla="*/ 5 w 41"/>
                  <a:gd name="T69" fmla="*/ 70 h 100"/>
                  <a:gd name="T70" fmla="*/ 5 w 41"/>
                  <a:gd name="T71" fmla="*/ 68 h 100"/>
                  <a:gd name="T72" fmla="*/ 5 w 41"/>
                  <a:gd name="T73" fmla="*/ 61 h 100"/>
                  <a:gd name="T74" fmla="*/ 7 w 41"/>
                  <a:gd name="T75" fmla="*/ 61 h 100"/>
                  <a:gd name="T76" fmla="*/ 9 w 41"/>
                  <a:gd name="T77" fmla="*/ 59 h 100"/>
                  <a:gd name="T78" fmla="*/ 17 w 41"/>
                  <a:gd name="T79" fmla="*/ 54 h 100"/>
                  <a:gd name="T80" fmla="*/ 20 w 41"/>
                  <a:gd name="T81" fmla="*/ 50 h 100"/>
                  <a:gd name="T82" fmla="*/ 20 w 41"/>
                  <a:gd name="T83" fmla="*/ 40 h 100"/>
                  <a:gd name="T84" fmla="*/ 19 w 41"/>
                  <a:gd name="T85" fmla="*/ 25 h 100"/>
                  <a:gd name="T86" fmla="*/ 17 w 41"/>
                  <a:gd name="T87" fmla="*/ 24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1" h="100">
                    <a:moveTo>
                      <a:pt x="17" y="24"/>
                    </a:moveTo>
                    <a:lnTo>
                      <a:pt x="16" y="24"/>
                    </a:lnTo>
                    <a:lnTo>
                      <a:pt x="14" y="26"/>
                    </a:lnTo>
                    <a:lnTo>
                      <a:pt x="13" y="28"/>
                    </a:lnTo>
                    <a:lnTo>
                      <a:pt x="12" y="28"/>
                    </a:lnTo>
                    <a:lnTo>
                      <a:pt x="10" y="30"/>
                    </a:lnTo>
                    <a:lnTo>
                      <a:pt x="9" y="30"/>
                    </a:lnTo>
                    <a:lnTo>
                      <a:pt x="7" y="29"/>
                    </a:lnTo>
                    <a:lnTo>
                      <a:pt x="5" y="28"/>
                    </a:lnTo>
                    <a:lnTo>
                      <a:pt x="3" y="28"/>
                    </a:lnTo>
                    <a:lnTo>
                      <a:pt x="1" y="27"/>
                    </a:lnTo>
                    <a:lnTo>
                      <a:pt x="1" y="26"/>
                    </a:lnTo>
                    <a:lnTo>
                      <a:pt x="0" y="26"/>
                    </a:lnTo>
                    <a:lnTo>
                      <a:pt x="0" y="24"/>
                    </a:lnTo>
                    <a:lnTo>
                      <a:pt x="0" y="24"/>
                    </a:lnTo>
                    <a:lnTo>
                      <a:pt x="0" y="22"/>
                    </a:lnTo>
                    <a:lnTo>
                      <a:pt x="1" y="20"/>
                    </a:lnTo>
                    <a:lnTo>
                      <a:pt x="2" y="19"/>
                    </a:lnTo>
                    <a:lnTo>
                      <a:pt x="5" y="16"/>
                    </a:lnTo>
                    <a:lnTo>
                      <a:pt x="8" y="14"/>
                    </a:lnTo>
                    <a:lnTo>
                      <a:pt x="10" y="12"/>
                    </a:lnTo>
                    <a:lnTo>
                      <a:pt x="16" y="8"/>
                    </a:lnTo>
                    <a:lnTo>
                      <a:pt x="18" y="6"/>
                    </a:lnTo>
                    <a:lnTo>
                      <a:pt x="21" y="4"/>
                    </a:lnTo>
                    <a:lnTo>
                      <a:pt x="25" y="1"/>
                    </a:lnTo>
                    <a:lnTo>
                      <a:pt x="27" y="0"/>
                    </a:lnTo>
                    <a:lnTo>
                      <a:pt x="29" y="0"/>
                    </a:lnTo>
                    <a:lnTo>
                      <a:pt x="29" y="0"/>
                    </a:lnTo>
                    <a:lnTo>
                      <a:pt x="29" y="0"/>
                    </a:lnTo>
                    <a:lnTo>
                      <a:pt x="30" y="0"/>
                    </a:lnTo>
                    <a:lnTo>
                      <a:pt x="30" y="0"/>
                    </a:lnTo>
                    <a:lnTo>
                      <a:pt x="31" y="2"/>
                    </a:lnTo>
                    <a:lnTo>
                      <a:pt x="33" y="4"/>
                    </a:lnTo>
                    <a:lnTo>
                      <a:pt x="34" y="5"/>
                    </a:lnTo>
                    <a:lnTo>
                      <a:pt x="35" y="6"/>
                    </a:lnTo>
                    <a:lnTo>
                      <a:pt x="35" y="8"/>
                    </a:lnTo>
                    <a:lnTo>
                      <a:pt x="35" y="8"/>
                    </a:lnTo>
                    <a:lnTo>
                      <a:pt x="35" y="12"/>
                    </a:lnTo>
                    <a:lnTo>
                      <a:pt x="33" y="16"/>
                    </a:lnTo>
                    <a:lnTo>
                      <a:pt x="33" y="21"/>
                    </a:lnTo>
                    <a:lnTo>
                      <a:pt x="32" y="24"/>
                    </a:lnTo>
                    <a:lnTo>
                      <a:pt x="32" y="30"/>
                    </a:lnTo>
                    <a:lnTo>
                      <a:pt x="31" y="36"/>
                    </a:lnTo>
                    <a:lnTo>
                      <a:pt x="31" y="43"/>
                    </a:lnTo>
                    <a:lnTo>
                      <a:pt x="31" y="44"/>
                    </a:lnTo>
                    <a:lnTo>
                      <a:pt x="31" y="45"/>
                    </a:lnTo>
                    <a:lnTo>
                      <a:pt x="33" y="46"/>
                    </a:lnTo>
                    <a:lnTo>
                      <a:pt x="33" y="46"/>
                    </a:lnTo>
                    <a:lnTo>
                      <a:pt x="34" y="47"/>
                    </a:lnTo>
                    <a:lnTo>
                      <a:pt x="35" y="48"/>
                    </a:lnTo>
                    <a:lnTo>
                      <a:pt x="35" y="48"/>
                    </a:lnTo>
                    <a:lnTo>
                      <a:pt x="33" y="51"/>
                    </a:lnTo>
                    <a:lnTo>
                      <a:pt x="32" y="53"/>
                    </a:lnTo>
                    <a:lnTo>
                      <a:pt x="31" y="54"/>
                    </a:lnTo>
                    <a:lnTo>
                      <a:pt x="31" y="56"/>
                    </a:lnTo>
                    <a:lnTo>
                      <a:pt x="31" y="56"/>
                    </a:lnTo>
                    <a:lnTo>
                      <a:pt x="32" y="57"/>
                    </a:lnTo>
                    <a:lnTo>
                      <a:pt x="33" y="57"/>
                    </a:lnTo>
                    <a:lnTo>
                      <a:pt x="34" y="58"/>
                    </a:lnTo>
                    <a:lnTo>
                      <a:pt x="35" y="58"/>
                    </a:lnTo>
                    <a:lnTo>
                      <a:pt x="36" y="57"/>
                    </a:lnTo>
                    <a:lnTo>
                      <a:pt x="37" y="56"/>
                    </a:lnTo>
                    <a:lnTo>
                      <a:pt x="37" y="54"/>
                    </a:lnTo>
                    <a:lnTo>
                      <a:pt x="39" y="49"/>
                    </a:lnTo>
                    <a:lnTo>
                      <a:pt x="41" y="47"/>
                    </a:lnTo>
                    <a:lnTo>
                      <a:pt x="41" y="48"/>
                    </a:lnTo>
                    <a:lnTo>
                      <a:pt x="40" y="54"/>
                    </a:lnTo>
                    <a:lnTo>
                      <a:pt x="38" y="61"/>
                    </a:lnTo>
                    <a:lnTo>
                      <a:pt x="35" y="72"/>
                    </a:lnTo>
                    <a:lnTo>
                      <a:pt x="33" y="79"/>
                    </a:lnTo>
                    <a:lnTo>
                      <a:pt x="32" y="84"/>
                    </a:lnTo>
                    <a:lnTo>
                      <a:pt x="30" y="88"/>
                    </a:lnTo>
                    <a:lnTo>
                      <a:pt x="29" y="92"/>
                    </a:lnTo>
                    <a:lnTo>
                      <a:pt x="27" y="94"/>
                    </a:lnTo>
                    <a:lnTo>
                      <a:pt x="25" y="96"/>
                    </a:lnTo>
                    <a:lnTo>
                      <a:pt x="24" y="98"/>
                    </a:lnTo>
                    <a:lnTo>
                      <a:pt x="22" y="99"/>
                    </a:lnTo>
                    <a:lnTo>
                      <a:pt x="21" y="100"/>
                    </a:lnTo>
                    <a:lnTo>
                      <a:pt x="20" y="100"/>
                    </a:lnTo>
                    <a:lnTo>
                      <a:pt x="18" y="100"/>
                    </a:lnTo>
                    <a:lnTo>
                      <a:pt x="17" y="100"/>
                    </a:lnTo>
                    <a:lnTo>
                      <a:pt x="16" y="100"/>
                    </a:lnTo>
                    <a:lnTo>
                      <a:pt x="15" y="98"/>
                    </a:lnTo>
                    <a:lnTo>
                      <a:pt x="15" y="97"/>
                    </a:lnTo>
                    <a:lnTo>
                      <a:pt x="15" y="96"/>
                    </a:lnTo>
                    <a:lnTo>
                      <a:pt x="16" y="92"/>
                    </a:lnTo>
                    <a:lnTo>
                      <a:pt x="16" y="89"/>
                    </a:lnTo>
                    <a:lnTo>
                      <a:pt x="17" y="87"/>
                    </a:lnTo>
                    <a:lnTo>
                      <a:pt x="17" y="84"/>
                    </a:lnTo>
                    <a:lnTo>
                      <a:pt x="18" y="82"/>
                    </a:lnTo>
                    <a:lnTo>
                      <a:pt x="19" y="79"/>
                    </a:lnTo>
                    <a:lnTo>
                      <a:pt x="20" y="76"/>
                    </a:lnTo>
                    <a:lnTo>
                      <a:pt x="21" y="74"/>
                    </a:lnTo>
                    <a:lnTo>
                      <a:pt x="21" y="72"/>
                    </a:lnTo>
                    <a:lnTo>
                      <a:pt x="21" y="69"/>
                    </a:lnTo>
                    <a:lnTo>
                      <a:pt x="20" y="68"/>
                    </a:lnTo>
                    <a:lnTo>
                      <a:pt x="20" y="67"/>
                    </a:lnTo>
                    <a:lnTo>
                      <a:pt x="19" y="65"/>
                    </a:lnTo>
                    <a:lnTo>
                      <a:pt x="18" y="65"/>
                    </a:lnTo>
                    <a:lnTo>
                      <a:pt x="16" y="66"/>
                    </a:lnTo>
                    <a:lnTo>
                      <a:pt x="13" y="68"/>
                    </a:lnTo>
                    <a:lnTo>
                      <a:pt x="9" y="69"/>
                    </a:lnTo>
                    <a:lnTo>
                      <a:pt x="6" y="70"/>
                    </a:lnTo>
                    <a:lnTo>
                      <a:pt x="5" y="70"/>
                    </a:lnTo>
                    <a:lnTo>
                      <a:pt x="5" y="70"/>
                    </a:lnTo>
                    <a:lnTo>
                      <a:pt x="5" y="69"/>
                    </a:lnTo>
                    <a:lnTo>
                      <a:pt x="5" y="69"/>
                    </a:lnTo>
                    <a:lnTo>
                      <a:pt x="5" y="68"/>
                    </a:lnTo>
                    <a:lnTo>
                      <a:pt x="5" y="66"/>
                    </a:lnTo>
                    <a:lnTo>
                      <a:pt x="5" y="63"/>
                    </a:lnTo>
                    <a:lnTo>
                      <a:pt x="5" y="61"/>
                    </a:lnTo>
                    <a:lnTo>
                      <a:pt x="6" y="61"/>
                    </a:lnTo>
                    <a:lnTo>
                      <a:pt x="6" y="61"/>
                    </a:lnTo>
                    <a:lnTo>
                      <a:pt x="7" y="61"/>
                    </a:lnTo>
                    <a:lnTo>
                      <a:pt x="7" y="61"/>
                    </a:lnTo>
                    <a:lnTo>
                      <a:pt x="8" y="60"/>
                    </a:lnTo>
                    <a:lnTo>
                      <a:pt x="9" y="59"/>
                    </a:lnTo>
                    <a:lnTo>
                      <a:pt x="14" y="55"/>
                    </a:lnTo>
                    <a:lnTo>
                      <a:pt x="16" y="54"/>
                    </a:lnTo>
                    <a:lnTo>
                      <a:pt x="17" y="54"/>
                    </a:lnTo>
                    <a:lnTo>
                      <a:pt x="18" y="52"/>
                    </a:lnTo>
                    <a:lnTo>
                      <a:pt x="20" y="52"/>
                    </a:lnTo>
                    <a:lnTo>
                      <a:pt x="20" y="50"/>
                    </a:lnTo>
                    <a:lnTo>
                      <a:pt x="21" y="48"/>
                    </a:lnTo>
                    <a:lnTo>
                      <a:pt x="21" y="46"/>
                    </a:lnTo>
                    <a:lnTo>
                      <a:pt x="20" y="40"/>
                    </a:lnTo>
                    <a:lnTo>
                      <a:pt x="20" y="34"/>
                    </a:lnTo>
                    <a:lnTo>
                      <a:pt x="20" y="28"/>
                    </a:lnTo>
                    <a:lnTo>
                      <a:pt x="19" y="25"/>
                    </a:lnTo>
                    <a:lnTo>
                      <a:pt x="18" y="24"/>
                    </a:lnTo>
                    <a:lnTo>
                      <a:pt x="18" y="24"/>
                    </a:lnTo>
                    <a:lnTo>
                      <a:pt x="17" y="24"/>
                    </a:lnTo>
                    <a:lnTo>
                      <a:pt x="17" y="24"/>
                    </a:lnTo>
                    <a:close/>
                  </a:path>
                </a:pathLst>
              </a:custGeom>
              <a:solidFill>
                <a:srgbClr val="13398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6" name="işļîdé"/>
              <p:cNvSpPr/>
              <p:nvPr userDrawn="1"/>
            </p:nvSpPr>
            <p:spPr bwMode="auto">
              <a:xfrm>
                <a:off x="2997201" y="2633663"/>
                <a:ext cx="184150" cy="139700"/>
              </a:xfrm>
              <a:custGeom>
                <a:avLst/>
                <a:gdLst>
                  <a:gd name="T0" fmla="*/ 51 w 116"/>
                  <a:gd name="T1" fmla="*/ 2 h 88"/>
                  <a:gd name="T2" fmla="*/ 53 w 116"/>
                  <a:gd name="T3" fmla="*/ 0 h 88"/>
                  <a:gd name="T4" fmla="*/ 56 w 116"/>
                  <a:gd name="T5" fmla="*/ 1 h 88"/>
                  <a:gd name="T6" fmla="*/ 62 w 116"/>
                  <a:gd name="T7" fmla="*/ 3 h 88"/>
                  <a:gd name="T8" fmla="*/ 69 w 116"/>
                  <a:gd name="T9" fmla="*/ 6 h 88"/>
                  <a:gd name="T10" fmla="*/ 88 w 116"/>
                  <a:gd name="T11" fmla="*/ 10 h 88"/>
                  <a:gd name="T12" fmla="*/ 98 w 116"/>
                  <a:gd name="T13" fmla="*/ 10 h 88"/>
                  <a:gd name="T14" fmla="*/ 107 w 116"/>
                  <a:gd name="T15" fmla="*/ 11 h 88"/>
                  <a:gd name="T16" fmla="*/ 116 w 116"/>
                  <a:gd name="T17" fmla="*/ 18 h 88"/>
                  <a:gd name="T18" fmla="*/ 115 w 116"/>
                  <a:gd name="T19" fmla="*/ 22 h 88"/>
                  <a:gd name="T20" fmla="*/ 113 w 116"/>
                  <a:gd name="T21" fmla="*/ 26 h 88"/>
                  <a:gd name="T22" fmla="*/ 95 w 116"/>
                  <a:gd name="T23" fmla="*/ 39 h 88"/>
                  <a:gd name="T24" fmla="*/ 79 w 116"/>
                  <a:gd name="T25" fmla="*/ 54 h 88"/>
                  <a:gd name="T26" fmla="*/ 75 w 116"/>
                  <a:gd name="T27" fmla="*/ 60 h 88"/>
                  <a:gd name="T28" fmla="*/ 77 w 116"/>
                  <a:gd name="T29" fmla="*/ 61 h 88"/>
                  <a:gd name="T30" fmla="*/ 87 w 116"/>
                  <a:gd name="T31" fmla="*/ 58 h 88"/>
                  <a:gd name="T32" fmla="*/ 93 w 116"/>
                  <a:gd name="T33" fmla="*/ 59 h 88"/>
                  <a:gd name="T34" fmla="*/ 96 w 116"/>
                  <a:gd name="T35" fmla="*/ 63 h 88"/>
                  <a:gd name="T36" fmla="*/ 95 w 116"/>
                  <a:gd name="T37" fmla="*/ 68 h 88"/>
                  <a:gd name="T38" fmla="*/ 92 w 116"/>
                  <a:gd name="T39" fmla="*/ 70 h 88"/>
                  <a:gd name="T40" fmla="*/ 88 w 116"/>
                  <a:gd name="T41" fmla="*/ 71 h 88"/>
                  <a:gd name="T42" fmla="*/ 80 w 116"/>
                  <a:gd name="T43" fmla="*/ 70 h 88"/>
                  <a:gd name="T44" fmla="*/ 68 w 116"/>
                  <a:gd name="T45" fmla="*/ 71 h 88"/>
                  <a:gd name="T46" fmla="*/ 43 w 116"/>
                  <a:gd name="T47" fmla="*/ 78 h 88"/>
                  <a:gd name="T48" fmla="*/ 27 w 116"/>
                  <a:gd name="T49" fmla="*/ 84 h 88"/>
                  <a:gd name="T50" fmla="*/ 21 w 116"/>
                  <a:gd name="T51" fmla="*/ 87 h 88"/>
                  <a:gd name="T52" fmla="*/ 19 w 116"/>
                  <a:gd name="T53" fmla="*/ 88 h 88"/>
                  <a:gd name="T54" fmla="*/ 11 w 116"/>
                  <a:gd name="T55" fmla="*/ 84 h 88"/>
                  <a:gd name="T56" fmla="*/ 3 w 116"/>
                  <a:gd name="T57" fmla="*/ 79 h 88"/>
                  <a:gd name="T58" fmla="*/ 1 w 116"/>
                  <a:gd name="T59" fmla="*/ 74 h 88"/>
                  <a:gd name="T60" fmla="*/ 0 w 116"/>
                  <a:gd name="T61" fmla="*/ 68 h 88"/>
                  <a:gd name="T62" fmla="*/ 2 w 116"/>
                  <a:gd name="T63" fmla="*/ 66 h 88"/>
                  <a:gd name="T64" fmla="*/ 9 w 116"/>
                  <a:gd name="T65" fmla="*/ 66 h 88"/>
                  <a:gd name="T66" fmla="*/ 18 w 116"/>
                  <a:gd name="T67" fmla="*/ 67 h 88"/>
                  <a:gd name="T68" fmla="*/ 27 w 116"/>
                  <a:gd name="T69" fmla="*/ 65 h 88"/>
                  <a:gd name="T70" fmla="*/ 45 w 116"/>
                  <a:gd name="T71" fmla="*/ 61 h 88"/>
                  <a:gd name="T72" fmla="*/ 63 w 116"/>
                  <a:gd name="T73" fmla="*/ 48 h 88"/>
                  <a:gd name="T74" fmla="*/ 83 w 116"/>
                  <a:gd name="T75" fmla="*/ 30 h 88"/>
                  <a:gd name="T76" fmla="*/ 97 w 116"/>
                  <a:gd name="T77" fmla="*/ 20 h 88"/>
                  <a:gd name="T78" fmla="*/ 98 w 116"/>
                  <a:gd name="T79" fmla="*/ 18 h 88"/>
                  <a:gd name="T80" fmla="*/ 92 w 116"/>
                  <a:gd name="T81" fmla="*/ 17 h 88"/>
                  <a:gd name="T82" fmla="*/ 77 w 116"/>
                  <a:gd name="T83" fmla="*/ 21 h 88"/>
                  <a:gd name="T84" fmla="*/ 68 w 116"/>
                  <a:gd name="T85" fmla="*/ 25 h 88"/>
                  <a:gd name="T86" fmla="*/ 63 w 116"/>
                  <a:gd name="T87" fmla="*/ 25 h 88"/>
                  <a:gd name="T88" fmla="*/ 58 w 116"/>
                  <a:gd name="T89" fmla="*/ 22 h 88"/>
                  <a:gd name="T90" fmla="*/ 54 w 116"/>
                  <a:gd name="T91" fmla="*/ 16 h 88"/>
                  <a:gd name="T92" fmla="*/ 51 w 116"/>
                  <a:gd name="T93" fmla="*/ 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16" h="88">
                    <a:moveTo>
                      <a:pt x="51" y="5"/>
                    </a:moveTo>
                    <a:lnTo>
                      <a:pt x="51" y="3"/>
                    </a:lnTo>
                    <a:lnTo>
                      <a:pt x="51" y="2"/>
                    </a:lnTo>
                    <a:lnTo>
                      <a:pt x="51" y="2"/>
                    </a:lnTo>
                    <a:lnTo>
                      <a:pt x="51" y="1"/>
                    </a:lnTo>
                    <a:lnTo>
                      <a:pt x="53" y="0"/>
                    </a:lnTo>
                    <a:lnTo>
                      <a:pt x="54" y="0"/>
                    </a:lnTo>
                    <a:lnTo>
                      <a:pt x="55" y="0"/>
                    </a:lnTo>
                    <a:lnTo>
                      <a:pt x="56" y="1"/>
                    </a:lnTo>
                    <a:lnTo>
                      <a:pt x="58" y="1"/>
                    </a:lnTo>
                    <a:lnTo>
                      <a:pt x="59" y="2"/>
                    </a:lnTo>
                    <a:lnTo>
                      <a:pt x="62" y="3"/>
                    </a:lnTo>
                    <a:lnTo>
                      <a:pt x="64" y="5"/>
                    </a:lnTo>
                    <a:lnTo>
                      <a:pt x="67" y="6"/>
                    </a:lnTo>
                    <a:lnTo>
                      <a:pt x="69" y="6"/>
                    </a:lnTo>
                    <a:lnTo>
                      <a:pt x="75" y="8"/>
                    </a:lnTo>
                    <a:lnTo>
                      <a:pt x="83" y="10"/>
                    </a:lnTo>
                    <a:lnTo>
                      <a:pt x="88" y="10"/>
                    </a:lnTo>
                    <a:lnTo>
                      <a:pt x="92" y="10"/>
                    </a:lnTo>
                    <a:lnTo>
                      <a:pt x="95" y="10"/>
                    </a:lnTo>
                    <a:lnTo>
                      <a:pt x="98" y="10"/>
                    </a:lnTo>
                    <a:lnTo>
                      <a:pt x="101" y="10"/>
                    </a:lnTo>
                    <a:lnTo>
                      <a:pt x="103" y="10"/>
                    </a:lnTo>
                    <a:lnTo>
                      <a:pt x="107" y="11"/>
                    </a:lnTo>
                    <a:lnTo>
                      <a:pt x="111" y="14"/>
                    </a:lnTo>
                    <a:lnTo>
                      <a:pt x="115" y="17"/>
                    </a:lnTo>
                    <a:lnTo>
                      <a:pt x="116" y="18"/>
                    </a:lnTo>
                    <a:lnTo>
                      <a:pt x="115" y="19"/>
                    </a:lnTo>
                    <a:lnTo>
                      <a:pt x="115" y="22"/>
                    </a:lnTo>
                    <a:lnTo>
                      <a:pt x="115" y="22"/>
                    </a:lnTo>
                    <a:lnTo>
                      <a:pt x="115" y="24"/>
                    </a:lnTo>
                    <a:lnTo>
                      <a:pt x="114" y="26"/>
                    </a:lnTo>
                    <a:lnTo>
                      <a:pt x="113" y="26"/>
                    </a:lnTo>
                    <a:lnTo>
                      <a:pt x="109" y="29"/>
                    </a:lnTo>
                    <a:lnTo>
                      <a:pt x="103" y="34"/>
                    </a:lnTo>
                    <a:lnTo>
                      <a:pt x="95" y="39"/>
                    </a:lnTo>
                    <a:lnTo>
                      <a:pt x="87" y="46"/>
                    </a:lnTo>
                    <a:lnTo>
                      <a:pt x="83" y="50"/>
                    </a:lnTo>
                    <a:lnTo>
                      <a:pt x="79" y="54"/>
                    </a:lnTo>
                    <a:lnTo>
                      <a:pt x="77" y="57"/>
                    </a:lnTo>
                    <a:lnTo>
                      <a:pt x="75" y="58"/>
                    </a:lnTo>
                    <a:lnTo>
                      <a:pt x="75" y="60"/>
                    </a:lnTo>
                    <a:lnTo>
                      <a:pt x="75" y="61"/>
                    </a:lnTo>
                    <a:lnTo>
                      <a:pt x="75" y="61"/>
                    </a:lnTo>
                    <a:lnTo>
                      <a:pt x="77" y="61"/>
                    </a:lnTo>
                    <a:lnTo>
                      <a:pt x="80" y="61"/>
                    </a:lnTo>
                    <a:lnTo>
                      <a:pt x="85" y="59"/>
                    </a:lnTo>
                    <a:lnTo>
                      <a:pt x="87" y="58"/>
                    </a:lnTo>
                    <a:lnTo>
                      <a:pt x="88" y="57"/>
                    </a:lnTo>
                    <a:lnTo>
                      <a:pt x="91" y="58"/>
                    </a:lnTo>
                    <a:lnTo>
                      <a:pt x="93" y="59"/>
                    </a:lnTo>
                    <a:lnTo>
                      <a:pt x="95" y="61"/>
                    </a:lnTo>
                    <a:lnTo>
                      <a:pt x="96" y="62"/>
                    </a:lnTo>
                    <a:lnTo>
                      <a:pt x="96" y="63"/>
                    </a:lnTo>
                    <a:lnTo>
                      <a:pt x="96" y="65"/>
                    </a:lnTo>
                    <a:lnTo>
                      <a:pt x="96" y="66"/>
                    </a:lnTo>
                    <a:lnTo>
                      <a:pt x="95" y="68"/>
                    </a:lnTo>
                    <a:lnTo>
                      <a:pt x="95" y="69"/>
                    </a:lnTo>
                    <a:lnTo>
                      <a:pt x="93" y="70"/>
                    </a:lnTo>
                    <a:lnTo>
                      <a:pt x="92" y="70"/>
                    </a:lnTo>
                    <a:lnTo>
                      <a:pt x="91" y="70"/>
                    </a:lnTo>
                    <a:lnTo>
                      <a:pt x="90" y="71"/>
                    </a:lnTo>
                    <a:lnTo>
                      <a:pt x="88" y="71"/>
                    </a:lnTo>
                    <a:lnTo>
                      <a:pt x="87" y="71"/>
                    </a:lnTo>
                    <a:lnTo>
                      <a:pt x="85" y="71"/>
                    </a:lnTo>
                    <a:lnTo>
                      <a:pt x="80" y="70"/>
                    </a:lnTo>
                    <a:lnTo>
                      <a:pt x="76" y="70"/>
                    </a:lnTo>
                    <a:lnTo>
                      <a:pt x="72" y="71"/>
                    </a:lnTo>
                    <a:lnTo>
                      <a:pt x="68" y="71"/>
                    </a:lnTo>
                    <a:lnTo>
                      <a:pt x="60" y="73"/>
                    </a:lnTo>
                    <a:lnTo>
                      <a:pt x="52" y="75"/>
                    </a:lnTo>
                    <a:lnTo>
                      <a:pt x="43" y="78"/>
                    </a:lnTo>
                    <a:lnTo>
                      <a:pt x="35" y="81"/>
                    </a:lnTo>
                    <a:lnTo>
                      <a:pt x="31" y="82"/>
                    </a:lnTo>
                    <a:lnTo>
                      <a:pt x="27" y="84"/>
                    </a:lnTo>
                    <a:lnTo>
                      <a:pt x="24" y="85"/>
                    </a:lnTo>
                    <a:lnTo>
                      <a:pt x="22" y="86"/>
                    </a:lnTo>
                    <a:lnTo>
                      <a:pt x="21" y="87"/>
                    </a:lnTo>
                    <a:lnTo>
                      <a:pt x="20" y="87"/>
                    </a:lnTo>
                    <a:lnTo>
                      <a:pt x="19" y="88"/>
                    </a:lnTo>
                    <a:lnTo>
                      <a:pt x="19" y="88"/>
                    </a:lnTo>
                    <a:lnTo>
                      <a:pt x="16" y="87"/>
                    </a:lnTo>
                    <a:lnTo>
                      <a:pt x="15" y="86"/>
                    </a:lnTo>
                    <a:lnTo>
                      <a:pt x="11" y="84"/>
                    </a:lnTo>
                    <a:lnTo>
                      <a:pt x="7" y="82"/>
                    </a:lnTo>
                    <a:lnTo>
                      <a:pt x="5" y="81"/>
                    </a:lnTo>
                    <a:lnTo>
                      <a:pt x="3" y="79"/>
                    </a:lnTo>
                    <a:lnTo>
                      <a:pt x="2" y="78"/>
                    </a:lnTo>
                    <a:lnTo>
                      <a:pt x="1" y="75"/>
                    </a:lnTo>
                    <a:lnTo>
                      <a:pt x="1" y="74"/>
                    </a:lnTo>
                    <a:lnTo>
                      <a:pt x="0" y="72"/>
                    </a:lnTo>
                    <a:lnTo>
                      <a:pt x="0" y="70"/>
                    </a:lnTo>
                    <a:lnTo>
                      <a:pt x="0" y="68"/>
                    </a:lnTo>
                    <a:lnTo>
                      <a:pt x="1" y="67"/>
                    </a:lnTo>
                    <a:lnTo>
                      <a:pt x="2" y="66"/>
                    </a:lnTo>
                    <a:lnTo>
                      <a:pt x="2" y="66"/>
                    </a:lnTo>
                    <a:lnTo>
                      <a:pt x="3" y="65"/>
                    </a:lnTo>
                    <a:lnTo>
                      <a:pt x="7" y="65"/>
                    </a:lnTo>
                    <a:lnTo>
                      <a:pt x="9" y="66"/>
                    </a:lnTo>
                    <a:lnTo>
                      <a:pt x="11" y="66"/>
                    </a:lnTo>
                    <a:lnTo>
                      <a:pt x="15" y="66"/>
                    </a:lnTo>
                    <a:lnTo>
                      <a:pt x="18" y="67"/>
                    </a:lnTo>
                    <a:lnTo>
                      <a:pt x="19" y="67"/>
                    </a:lnTo>
                    <a:lnTo>
                      <a:pt x="22" y="66"/>
                    </a:lnTo>
                    <a:lnTo>
                      <a:pt x="27" y="65"/>
                    </a:lnTo>
                    <a:lnTo>
                      <a:pt x="34" y="63"/>
                    </a:lnTo>
                    <a:lnTo>
                      <a:pt x="40" y="62"/>
                    </a:lnTo>
                    <a:lnTo>
                      <a:pt x="45" y="61"/>
                    </a:lnTo>
                    <a:lnTo>
                      <a:pt x="48" y="60"/>
                    </a:lnTo>
                    <a:lnTo>
                      <a:pt x="54" y="56"/>
                    </a:lnTo>
                    <a:lnTo>
                      <a:pt x="63" y="48"/>
                    </a:lnTo>
                    <a:lnTo>
                      <a:pt x="72" y="40"/>
                    </a:lnTo>
                    <a:lnTo>
                      <a:pt x="78" y="34"/>
                    </a:lnTo>
                    <a:lnTo>
                      <a:pt x="83" y="30"/>
                    </a:lnTo>
                    <a:lnTo>
                      <a:pt x="91" y="25"/>
                    </a:lnTo>
                    <a:lnTo>
                      <a:pt x="95" y="22"/>
                    </a:lnTo>
                    <a:lnTo>
                      <a:pt x="97" y="20"/>
                    </a:lnTo>
                    <a:lnTo>
                      <a:pt x="98" y="18"/>
                    </a:lnTo>
                    <a:lnTo>
                      <a:pt x="98" y="18"/>
                    </a:lnTo>
                    <a:lnTo>
                      <a:pt x="98" y="18"/>
                    </a:lnTo>
                    <a:lnTo>
                      <a:pt x="98" y="17"/>
                    </a:lnTo>
                    <a:lnTo>
                      <a:pt x="95" y="17"/>
                    </a:lnTo>
                    <a:lnTo>
                      <a:pt x="92" y="17"/>
                    </a:lnTo>
                    <a:lnTo>
                      <a:pt x="89" y="18"/>
                    </a:lnTo>
                    <a:lnTo>
                      <a:pt x="85" y="18"/>
                    </a:lnTo>
                    <a:lnTo>
                      <a:pt x="77" y="21"/>
                    </a:lnTo>
                    <a:lnTo>
                      <a:pt x="71" y="22"/>
                    </a:lnTo>
                    <a:lnTo>
                      <a:pt x="70" y="23"/>
                    </a:lnTo>
                    <a:lnTo>
                      <a:pt x="68" y="25"/>
                    </a:lnTo>
                    <a:lnTo>
                      <a:pt x="67" y="25"/>
                    </a:lnTo>
                    <a:lnTo>
                      <a:pt x="65" y="25"/>
                    </a:lnTo>
                    <a:lnTo>
                      <a:pt x="63" y="25"/>
                    </a:lnTo>
                    <a:lnTo>
                      <a:pt x="61" y="24"/>
                    </a:lnTo>
                    <a:lnTo>
                      <a:pt x="59" y="23"/>
                    </a:lnTo>
                    <a:lnTo>
                      <a:pt x="58" y="22"/>
                    </a:lnTo>
                    <a:lnTo>
                      <a:pt x="56" y="21"/>
                    </a:lnTo>
                    <a:lnTo>
                      <a:pt x="55" y="18"/>
                    </a:lnTo>
                    <a:lnTo>
                      <a:pt x="54" y="16"/>
                    </a:lnTo>
                    <a:lnTo>
                      <a:pt x="52" y="12"/>
                    </a:lnTo>
                    <a:lnTo>
                      <a:pt x="51" y="10"/>
                    </a:lnTo>
                    <a:lnTo>
                      <a:pt x="51" y="8"/>
                    </a:lnTo>
                    <a:lnTo>
                      <a:pt x="51" y="6"/>
                    </a:lnTo>
                    <a:lnTo>
                      <a:pt x="51" y="5"/>
                    </a:lnTo>
                    <a:close/>
                  </a:path>
                </a:pathLst>
              </a:custGeom>
              <a:solidFill>
                <a:srgbClr val="13398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7" name="ísļidê"/>
              <p:cNvSpPr/>
              <p:nvPr userDrawn="1"/>
            </p:nvSpPr>
            <p:spPr bwMode="auto">
              <a:xfrm>
                <a:off x="3379788" y="2897188"/>
                <a:ext cx="41275" cy="84138"/>
              </a:xfrm>
              <a:custGeom>
                <a:avLst/>
                <a:gdLst>
                  <a:gd name="T0" fmla="*/ 16 w 26"/>
                  <a:gd name="T1" fmla="*/ 0 h 53"/>
                  <a:gd name="T2" fmla="*/ 15 w 26"/>
                  <a:gd name="T3" fmla="*/ 3 h 53"/>
                  <a:gd name="T4" fmla="*/ 14 w 26"/>
                  <a:gd name="T5" fmla="*/ 9 h 53"/>
                  <a:gd name="T6" fmla="*/ 14 w 26"/>
                  <a:gd name="T7" fmla="*/ 15 h 53"/>
                  <a:gd name="T8" fmla="*/ 14 w 26"/>
                  <a:gd name="T9" fmla="*/ 20 h 53"/>
                  <a:gd name="T10" fmla="*/ 16 w 26"/>
                  <a:gd name="T11" fmla="*/ 28 h 53"/>
                  <a:gd name="T12" fmla="*/ 17 w 26"/>
                  <a:gd name="T13" fmla="*/ 32 h 53"/>
                  <a:gd name="T14" fmla="*/ 18 w 26"/>
                  <a:gd name="T15" fmla="*/ 37 h 53"/>
                  <a:gd name="T16" fmla="*/ 20 w 26"/>
                  <a:gd name="T17" fmla="*/ 41 h 53"/>
                  <a:gd name="T18" fmla="*/ 22 w 26"/>
                  <a:gd name="T19" fmla="*/ 45 h 53"/>
                  <a:gd name="T20" fmla="*/ 24 w 26"/>
                  <a:gd name="T21" fmla="*/ 48 h 53"/>
                  <a:gd name="T22" fmla="*/ 25 w 26"/>
                  <a:gd name="T23" fmla="*/ 50 h 53"/>
                  <a:gd name="T24" fmla="*/ 26 w 26"/>
                  <a:gd name="T25" fmla="*/ 52 h 53"/>
                  <a:gd name="T26" fmla="*/ 25 w 26"/>
                  <a:gd name="T27" fmla="*/ 52 h 53"/>
                  <a:gd name="T28" fmla="*/ 25 w 26"/>
                  <a:gd name="T29" fmla="*/ 53 h 53"/>
                  <a:gd name="T30" fmla="*/ 23 w 26"/>
                  <a:gd name="T31" fmla="*/ 53 h 53"/>
                  <a:gd name="T32" fmla="*/ 22 w 26"/>
                  <a:gd name="T33" fmla="*/ 52 h 53"/>
                  <a:gd name="T34" fmla="*/ 17 w 26"/>
                  <a:gd name="T35" fmla="*/ 48 h 53"/>
                  <a:gd name="T36" fmla="*/ 12 w 26"/>
                  <a:gd name="T37" fmla="*/ 44 h 53"/>
                  <a:gd name="T38" fmla="*/ 9 w 26"/>
                  <a:gd name="T39" fmla="*/ 42 h 53"/>
                  <a:gd name="T40" fmla="*/ 6 w 26"/>
                  <a:gd name="T41" fmla="*/ 40 h 53"/>
                  <a:gd name="T42" fmla="*/ 3 w 26"/>
                  <a:gd name="T43" fmla="*/ 40 h 53"/>
                  <a:gd name="T44" fmla="*/ 2 w 26"/>
                  <a:gd name="T45" fmla="*/ 38 h 53"/>
                  <a:gd name="T46" fmla="*/ 1 w 26"/>
                  <a:gd name="T47" fmla="*/ 37 h 53"/>
                  <a:gd name="T48" fmla="*/ 0 w 26"/>
                  <a:gd name="T49" fmla="*/ 36 h 53"/>
                  <a:gd name="T50" fmla="*/ 0 w 26"/>
                  <a:gd name="T51" fmla="*/ 36 h 53"/>
                  <a:gd name="T52" fmla="*/ 0 w 26"/>
                  <a:gd name="T53" fmla="*/ 34 h 53"/>
                  <a:gd name="T54" fmla="*/ 0 w 26"/>
                  <a:gd name="T55" fmla="*/ 30 h 53"/>
                  <a:gd name="T56" fmla="*/ 0 w 26"/>
                  <a:gd name="T57" fmla="*/ 24 h 53"/>
                  <a:gd name="T58" fmla="*/ 1 w 26"/>
                  <a:gd name="T59" fmla="*/ 21 h 53"/>
                  <a:gd name="T60" fmla="*/ 2 w 26"/>
                  <a:gd name="T61" fmla="*/ 19 h 53"/>
                  <a:gd name="T62" fmla="*/ 2 w 26"/>
                  <a:gd name="T63" fmla="*/ 16 h 53"/>
                  <a:gd name="T64" fmla="*/ 3 w 26"/>
                  <a:gd name="T65" fmla="*/ 15 h 53"/>
                  <a:gd name="T66" fmla="*/ 4 w 26"/>
                  <a:gd name="T67" fmla="*/ 12 h 53"/>
                  <a:gd name="T68" fmla="*/ 5 w 26"/>
                  <a:gd name="T69" fmla="*/ 9 h 53"/>
                  <a:gd name="T70" fmla="*/ 5 w 26"/>
                  <a:gd name="T71" fmla="*/ 6 h 53"/>
                  <a:gd name="T72" fmla="*/ 6 w 26"/>
                  <a:gd name="T73" fmla="*/ 4 h 53"/>
                  <a:gd name="T74" fmla="*/ 6 w 26"/>
                  <a:gd name="T75" fmla="*/ 3 h 53"/>
                  <a:gd name="T76" fmla="*/ 6 w 26"/>
                  <a:gd name="T77" fmla="*/ 2 h 53"/>
                  <a:gd name="T78" fmla="*/ 7 w 26"/>
                  <a:gd name="T79" fmla="*/ 1 h 53"/>
                  <a:gd name="T80" fmla="*/ 8 w 26"/>
                  <a:gd name="T81" fmla="*/ 0 h 53"/>
                  <a:gd name="T82" fmla="*/ 13 w 26"/>
                  <a:gd name="T83" fmla="*/ 0 h 53"/>
                  <a:gd name="T84" fmla="*/ 16 w 26"/>
                  <a:gd name="T85"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6" h="53">
                    <a:moveTo>
                      <a:pt x="16" y="0"/>
                    </a:moveTo>
                    <a:lnTo>
                      <a:pt x="15" y="3"/>
                    </a:lnTo>
                    <a:lnTo>
                      <a:pt x="14" y="9"/>
                    </a:lnTo>
                    <a:lnTo>
                      <a:pt x="14" y="15"/>
                    </a:lnTo>
                    <a:lnTo>
                      <a:pt x="14" y="20"/>
                    </a:lnTo>
                    <a:lnTo>
                      <a:pt x="16" y="28"/>
                    </a:lnTo>
                    <a:lnTo>
                      <a:pt x="17" y="32"/>
                    </a:lnTo>
                    <a:lnTo>
                      <a:pt x="18" y="37"/>
                    </a:lnTo>
                    <a:lnTo>
                      <a:pt x="20" y="41"/>
                    </a:lnTo>
                    <a:lnTo>
                      <a:pt x="22" y="45"/>
                    </a:lnTo>
                    <a:lnTo>
                      <a:pt x="24" y="48"/>
                    </a:lnTo>
                    <a:lnTo>
                      <a:pt x="25" y="50"/>
                    </a:lnTo>
                    <a:lnTo>
                      <a:pt x="26" y="52"/>
                    </a:lnTo>
                    <a:lnTo>
                      <a:pt x="25" y="52"/>
                    </a:lnTo>
                    <a:lnTo>
                      <a:pt x="25" y="53"/>
                    </a:lnTo>
                    <a:lnTo>
                      <a:pt x="23" y="53"/>
                    </a:lnTo>
                    <a:lnTo>
                      <a:pt x="22" y="52"/>
                    </a:lnTo>
                    <a:lnTo>
                      <a:pt x="17" y="48"/>
                    </a:lnTo>
                    <a:lnTo>
                      <a:pt x="12" y="44"/>
                    </a:lnTo>
                    <a:lnTo>
                      <a:pt x="9" y="42"/>
                    </a:lnTo>
                    <a:lnTo>
                      <a:pt x="6" y="40"/>
                    </a:lnTo>
                    <a:lnTo>
                      <a:pt x="3" y="40"/>
                    </a:lnTo>
                    <a:lnTo>
                      <a:pt x="2" y="38"/>
                    </a:lnTo>
                    <a:lnTo>
                      <a:pt x="1" y="37"/>
                    </a:lnTo>
                    <a:lnTo>
                      <a:pt x="0" y="36"/>
                    </a:lnTo>
                    <a:lnTo>
                      <a:pt x="0" y="36"/>
                    </a:lnTo>
                    <a:lnTo>
                      <a:pt x="0" y="34"/>
                    </a:lnTo>
                    <a:lnTo>
                      <a:pt x="0" y="30"/>
                    </a:lnTo>
                    <a:lnTo>
                      <a:pt x="0" y="24"/>
                    </a:lnTo>
                    <a:lnTo>
                      <a:pt x="1" y="21"/>
                    </a:lnTo>
                    <a:lnTo>
                      <a:pt x="2" y="19"/>
                    </a:lnTo>
                    <a:lnTo>
                      <a:pt x="2" y="16"/>
                    </a:lnTo>
                    <a:lnTo>
                      <a:pt x="3" y="15"/>
                    </a:lnTo>
                    <a:lnTo>
                      <a:pt x="4" y="12"/>
                    </a:lnTo>
                    <a:lnTo>
                      <a:pt x="5" y="9"/>
                    </a:lnTo>
                    <a:lnTo>
                      <a:pt x="5" y="6"/>
                    </a:lnTo>
                    <a:lnTo>
                      <a:pt x="6" y="4"/>
                    </a:lnTo>
                    <a:lnTo>
                      <a:pt x="6" y="3"/>
                    </a:lnTo>
                    <a:lnTo>
                      <a:pt x="6" y="2"/>
                    </a:lnTo>
                    <a:lnTo>
                      <a:pt x="7" y="1"/>
                    </a:lnTo>
                    <a:lnTo>
                      <a:pt x="8" y="0"/>
                    </a:lnTo>
                    <a:lnTo>
                      <a:pt x="13" y="0"/>
                    </a:lnTo>
                    <a:lnTo>
                      <a:pt x="16" y="0"/>
                    </a:lnTo>
                    <a:close/>
                  </a:path>
                </a:pathLst>
              </a:custGeom>
              <a:solidFill>
                <a:srgbClr val="13398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8" name="işľíḋe"/>
              <p:cNvSpPr/>
              <p:nvPr userDrawn="1"/>
            </p:nvSpPr>
            <p:spPr bwMode="auto">
              <a:xfrm>
                <a:off x="3241676" y="2805113"/>
                <a:ext cx="220663" cy="111125"/>
              </a:xfrm>
              <a:custGeom>
                <a:avLst/>
                <a:gdLst>
                  <a:gd name="T0" fmla="*/ 121 w 139"/>
                  <a:gd name="T1" fmla="*/ 7 h 70"/>
                  <a:gd name="T2" fmla="*/ 121 w 139"/>
                  <a:gd name="T3" fmla="*/ 4 h 70"/>
                  <a:gd name="T4" fmla="*/ 124 w 139"/>
                  <a:gd name="T5" fmla="*/ 2 h 70"/>
                  <a:gd name="T6" fmla="*/ 130 w 139"/>
                  <a:gd name="T7" fmla="*/ 0 h 70"/>
                  <a:gd name="T8" fmla="*/ 134 w 139"/>
                  <a:gd name="T9" fmla="*/ 4 h 70"/>
                  <a:gd name="T10" fmla="*/ 139 w 139"/>
                  <a:gd name="T11" fmla="*/ 12 h 70"/>
                  <a:gd name="T12" fmla="*/ 137 w 139"/>
                  <a:gd name="T13" fmla="*/ 18 h 70"/>
                  <a:gd name="T14" fmla="*/ 125 w 139"/>
                  <a:gd name="T15" fmla="*/ 31 h 70"/>
                  <a:gd name="T16" fmla="*/ 122 w 139"/>
                  <a:gd name="T17" fmla="*/ 37 h 70"/>
                  <a:gd name="T18" fmla="*/ 124 w 139"/>
                  <a:gd name="T19" fmla="*/ 38 h 70"/>
                  <a:gd name="T20" fmla="*/ 124 w 139"/>
                  <a:gd name="T21" fmla="*/ 37 h 70"/>
                  <a:gd name="T22" fmla="*/ 129 w 139"/>
                  <a:gd name="T23" fmla="*/ 37 h 70"/>
                  <a:gd name="T24" fmla="*/ 133 w 139"/>
                  <a:gd name="T25" fmla="*/ 38 h 70"/>
                  <a:gd name="T26" fmla="*/ 135 w 139"/>
                  <a:gd name="T27" fmla="*/ 41 h 70"/>
                  <a:gd name="T28" fmla="*/ 133 w 139"/>
                  <a:gd name="T29" fmla="*/ 46 h 70"/>
                  <a:gd name="T30" fmla="*/ 129 w 139"/>
                  <a:gd name="T31" fmla="*/ 50 h 70"/>
                  <a:gd name="T32" fmla="*/ 127 w 139"/>
                  <a:gd name="T33" fmla="*/ 50 h 70"/>
                  <a:gd name="T34" fmla="*/ 119 w 139"/>
                  <a:gd name="T35" fmla="*/ 45 h 70"/>
                  <a:gd name="T36" fmla="*/ 113 w 139"/>
                  <a:gd name="T37" fmla="*/ 45 h 70"/>
                  <a:gd name="T38" fmla="*/ 99 w 139"/>
                  <a:gd name="T39" fmla="*/ 53 h 70"/>
                  <a:gd name="T40" fmla="*/ 84 w 139"/>
                  <a:gd name="T41" fmla="*/ 61 h 70"/>
                  <a:gd name="T42" fmla="*/ 70 w 139"/>
                  <a:gd name="T43" fmla="*/ 66 h 70"/>
                  <a:gd name="T44" fmla="*/ 47 w 139"/>
                  <a:gd name="T45" fmla="*/ 69 h 70"/>
                  <a:gd name="T46" fmla="*/ 31 w 139"/>
                  <a:gd name="T47" fmla="*/ 69 h 70"/>
                  <a:gd name="T48" fmla="*/ 14 w 139"/>
                  <a:gd name="T49" fmla="*/ 69 h 70"/>
                  <a:gd name="T50" fmla="*/ 0 w 139"/>
                  <a:gd name="T51" fmla="*/ 67 h 70"/>
                  <a:gd name="T52" fmla="*/ 0 w 139"/>
                  <a:gd name="T53" fmla="*/ 66 h 70"/>
                  <a:gd name="T54" fmla="*/ 4 w 139"/>
                  <a:gd name="T55" fmla="*/ 64 h 70"/>
                  <a:gd name="T56" fmla="*/ 16 w 139"/>
                  <a:gd name="T57" fmla="*/ 62 h 70"/>
                  <a:gd name="T58" fmla="*/ 37 w 139"/>
                  <a:gd name="T59" fmla="*/ 59 h 70"/>
                  <a:gd name="T60" fmla="*/ 49 w 139"/>
                  <a:gd name="T61" fmla="*/ 58 h 70"/>
                  <a:gd name="T62" fmla="*/ 65 w 139"/>
                  <a:gd name="T63" fmla="*/ 54 h 70"/>
                  <a:gd name="T64" fmla="*/ 83 w 139"/>
                  <a:gd name="T65" fmla="*/ 49 h 70"/>
                  <a:gd name="T66" fmla="*/ 87 w 139"/>
                  <a:gd name="T67" fmla="*/ 47 h 70"/>
                  <a:gd name="T68" fmla="*/ 89 w 139"/>
                  <a:gd name="T69" fmla="*/ 43 h 70"/>
                  <a:gd name="T70" fmla="*/ 87 w 139"/>
                  <a:gd name="T71" fmla="*/ 42 h 70"/>
                  <a:gd name="T72" fmla="*/ 75 w 139"/>
                  <a:gd name="T73" fmla="*/ 43 h 70"/>
                  <a:gd name="T74" fmla="*/ 68 w 139"/>
                  <a:gd name="T75" fmla="*/ 40 h 70"/>
                  <a:gd name="T76" fmla="*/ 65 w 139"/>
                  <a:gd name="T77" fmla="*/ 35 h 70"/>
                  <a:gd name="T78" fmla="*/ 65 w 139"/>
                  <a:gd name="T79" fmla="*/ 32 h 70"/>
                  <a:gd name="T80" fmla="*/ 67 w 139"/>
                  <a:gd name="T81" fmla="*/ 29 h 70"/>
                  <a:gd name="T82" fmla="*/ 78 w 139"/>
                  <a:gd name="T83" fmla="*/ 30 h 70"/>
                  <a:gd name="T84" fmla="*/ 94 w 139"/>
                  <a:gd name="T85" fmla="*/ 32 h 70"/>
                  <a:gd name="T86" fmla="*/ 103 w 139"/>
                  <a:gd name="T87" fmla="*/ 33 h 70"/>
                  <a:gd name="T88" fmla="*/ 106 w 139"/>
                  <a:gd name="T89" fmla="*/ 31 h 70"/>
                  <a:gd name="T90" fmla="*/ 118 w 139"/>
                  <a:gd name="T91" fmla="*/ 1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9" h="70">
                    <a:moveTo>
                      <a:pt x="121" y="10"/>
                    </a:moveTo>
                    <a:lnTo>
                      <a:pt x="121" y="9"/>
                    </a:lnTo>
                    <a:lnTo>
                      <a:pt x="121" y="7"/>
                    </a:lnTo>
                    <a:lnTo>
                      <a:pt x="121" y="6"/>
                    </a:lnTo>
                    <a:lnTo>
                      <a:pt x="121" y="5"/>
                    </a:lnTo>
                    <a:lnTo>
                      <a:pt x="121" y="4"/>
                    </a:lnTo>
                    <a:lnTo>
                      <a:pt x="122" y="3"/>
                    </a:lnTo>
                    <a:lnTo>
                      <a:pt x="122" y="2"/>
                    </a:lnTo>
                    <a:lnTo>
                      <a:pt x="124" y="2"/>
                    </a:lnTo>
                    <a:lnTo>
                      <a:pt x="125" y="2"/>
                    </a:lnTo>
                    <a:lnTo>
                      <a:pt x="128" y="1"/>
                    </a:lnTo>
                    <a:lnTo>
                      <a:pt x="130" y="0"/>
                    </a:lnTo>
                    <a:lnTo>
                      <a:pt x="131" y="1"/>
                    </a:lnTo>
                    <a:lnTo>
                      <a:pt x="133" y="2"/>
                    </a:lnTo>
                    <a:lnTo>
                      <a:pt x="134" y="4"/>
                    </a:lnTo>
                    <a:lnTo>
                      <a:pt x="137" y="7"/>
                    </a:lnTo>
                    <a:lnTo>
                      <a:pt x="138" y="10"/>
                    </a:lnTo>
                    <a:lnTo>
                      <a:pt x="139" y="12"/>
                    </a:lnTo>
                    <a:lnTo>
                      <a:pt x="139" y="14"/>
                    </a:lnTo>
                    <a:lnTo>
                      <a:pt x="138" y="15"/>
                    </a:lnTo>
                    <a:lnTo>
                      <a:pt x="137" y="18"/>
                    </a:lnTo>
                    <a:lnTo>
                      <a:pt x="133" y="22"/>
                    </a:lnTo>
                    <a:lnTo>
                      <a:pt x="128" y="29"/>
                    </a:lnTo>
                    <a:lnTo>
                      <a:pt x="125" y="31"/>
                    </a:lnTo>
                    <a:lnTo>
                      <a:pt x="124" y="34"/>
                    </a:lnTo>
                    <a:lnTo>
                      <a:pt x="123" y="36"/>
                    </a:lnTo>
                    <a:lnTo>
                      <a:pt x="122" y="37"/>
                    </a:lnTo>
                    <a:lnTo>
                      <a:pt x="123" y="38"/>
                    </a:lnTo>
                    <a:lnTo>
                      <a:pt x="123" y="38"/>
                    </a:lnTo>
                    <a:lnTo>
                      <a:pt x="124" y="38"/>
                    </a:lnTo>
                    <a:lnTo>
                      <a:pt x="124" y="38"/>
                    </a:lnTo>
                    <a:lnTo>
                      <a:pt x="124" y="37"/>
                    </a:lnTo>
                    <a:lnTo>
                      <a:pt x="124" y="37"/>
                    </a:lnTo>
                    <a:lnTo>
                      <a:pt x="125" y="37"/>
                    </a:lnTo>
                    <a:lnTo>
                      <a:pt x="125" y="37"/>
                    </a:lnTo>
                    <a:lnTo>
                      <a:pt x="129" y="37"/>
                    </a:lnTo>
                    <a:lnTo>
                      <a:pt x="131" y="38"/>
                    </a:lnTo>
                    <a:lnTo>
                      <a:pt x="133" y="38"/>
                    </a:lnTo>
                    <a:lnTo>
                      <a:pt x="133" y="38"/>
                    </a:lnTo>
                    <a:lnTo>
                      <a:pt x="134" y="38"/>
                    </a:lnTo>
                    <a:lnTo>
                      <a:pt x="135" y="38"/>
                    </a:lnTo>
                    <a:lnTo>
                      <a:pt x="135" y="41"/>
                    </a:lnTo>
                    <a:lnTo>
                      <a:pt x="135" y="42"/>
                    </a:lnTo>
                    <a:lnTo>
                      <a:pt x="134" y="45"/>
                    </a:lnTo>
                    <a:lnTo>
                      <a:pt x="133" y="46"/>
                    </a:lnTo>
                    <a:lnTo>
                      <a:pt x="132" y="48"/>
                    </a:lnTo>
                    <a:lnTo>
                      <a:pt x="130" y="49"/>
                    </a:lnTo>
                    <a:lnTo>
                      <a:pt x="129" y="50"/>
                    </a:lnTo>
                    <a:lnTo>
                      <a:pt x="129" y="50"/>
                    </a:lnTo>
                    <a:lnTo>
                      <a:pt x="128" y="50"/>
                    </a:lnTo>
                    <a:lnTo>
                      <a:pt x="127" y="50"/>
                    </a:lnTo>
                    <a:lnTo>
                      <a:pt x="125" y="48"/>
                    </a:lnTo>
                    <a:lnTo>
                      <a:pt x="121" y="46"/>
                    </a:lnTo>
                    <a:lnTo>
                      <a:pt x="119" y="45"/>
                    </a:lnTo>
                    <a:lnTo>
                      <a:pt x="117" y="45"/>
                    </a:lnTo>
                    <a:lnTo>
                      <a:pt x="115" y="45"/>
                    </a:lnTo>
                    <a:lnTo>
                      <a:pt x="113" y="45"/>
                    </a:lnTo>
                    <a:lnTo>
                      <a:pt x="109" y="48"/>
                    </a:lnTo>
                    <a:lnTo>
                      <a:pt x="104" y="51"/>
                    </a:lnTo>
                    <a:lnTo>
                      <a:pt x="99" y="53"/>
                    </a:lnTo>
                    <a:lnTo>
                      <a:pt x="95" y="54"/>
                    </a:lnTo>
                    <a:lnTo>
                      <a:pt x="89" y="58"/>
                    </a:lnTo>
                    <a:lnTo>
                      <a:pt x="84" y="61"/>
                    </a:lnTo>
                    <a:lnTo>
                      <a:pt x="78" y="63"/>
                    </a:lnTo>
                    <a:lnTo>
                      <a:pt x="75" y="64"/>
                    </a:lnTo>
                    <a:lnTo>
                      <a:pt x="70" y="66"/>
                    </a:lnTo>
                    <a:lnTo>
                      <a:pt x="62" y="66"/>
                    </a:lnTo>
                    <a:lnTo>
                      <a:pt x="53" y="68"/>
                    </a:lnTo>
                    <a:lnTo>
                      <a:pt x="47" y="69"/>
                    </a:lnTo>
                    <a:lnTo>
                      <a:pt x="41" y="70"/>
                    </a:lnTo>
                    <a:lnTo>
                      <a:pt x="36" y="70"/>
                    </a:lnTo>
                    <a:lnTo>
                      <a:pt x="31" y="69"/>
                    </a:lnTo>
                    <a:lnTo>
                      <a:pt x="27" y="69"/>
                    </a:lnTo>
                    <a:lnTo>
                      <a:pt x="21" y="69"/>
                    </a:lnTo>
                    <a:lnTo>
                      <a:pt x="14" y="69"/>
                    </a:lnTo>
                    <a:lnTo>
                      <a:pt x="7" y="68"/>
                    </a:lnTo>
                    <a:lnTo>
                      <a:pt x="0" y="67"/>
                    </a:lnTo>
                    <a:lnTo>
                      <a:pt x="0" y="67"/>
                    </a:lnTo>
                    <a:lnTo>
                      <a:pt x="0" y="67"/>
                    </a:lnTo>
                    <a:lnTo>
                      <a:pt x="0" y="66"/>
                    </a:lnTo>
                    <a:lnTo>
                      <a:pt x="0" y="66"/>
                    </a:lnTo>
                    <a:lnTo>
                      <a:pt x="1" y="65"/>
                    </a:lnTo>
                    <a:lnTo>
                      <a:pt x="2" y="64"/>
                    </a:lnTo>
                    <a:lnTo>
                      <a:pt x="4" y="64"/>
                    </a:lnTo>
                    <a:lnTo>
                      <a:pt x="6" y="63"/>
                    </a:lnTo>
                    <a:lnTo>
                      <a:pt x="9" y="63"/>
                    </a:lnTo>
                    <a:lnTo>
                      <a:pt x="16" y="62"/>
                    </a:lnTo>
                    <a:lnTo>
                      <a:pt x="23" y="61"/>
                    </a:lnTo>
                    <a:lnTo>
                      <a:pt x="31" y="60"/>
                    </a:lnTo>
                    <a:lnTo>
                      <a:pt x="37" y="59"/>
                    </a:lnTo>
                    <a:lnTo>
                      <a:pt x="43" y="59"/>
                    </a:lnTo>
                    <a:lnTo>
                      <a:pt x="46" y="59"/>
                    </a:lnTo>
                    <a:lnTo>
                      <a:pt x="49" y="58"/>
                    </a:lnTo>
                    <a:lnTo>
                      <a:pt x="52" y="58"/>
                    </a:lnTo>
                    <a:lnTo>
                      <a:pt x="54" y="58"/>
                    </a:lnTo>
                    <a:lnTo>
                      <a:pt x="65" y="54"/>
                    </a:lnTo>
                    <a:lnTo>
                      <a:pt x="75" y="51"/>
                    </a:lnTo>
                    <a:lnTo>
                      <a:pt x="80" y="50"/>
                    </a:lnTo>
                    <a:lnTo>
                      <a:pt x="83" y="49"/>
                    </a:lnTo>
                    <a:lnTo>
                      <a:pt x="85" y="49"/>
                    </a:lnTo>
                    <a:lnTo>
                      <a:pt x="86" y="47"/>
                    </a:lnTo>
                    <a:lnTo>
                      <a:pt x="87" y="47"/>
                    </a:lnTo>
                    <a:lnTo>
                      <a:pt x="88" y="46"/>
                    </a:lnTo>
                    <a:lnTo>
                      <a:pt x="89" y="44"/>
                    </a:lnTo>
                    <a:lnTo>
                      <a:pt x="89" y="43"/>
                    </a:lnTo>
                    <a:lnTo>
                      <a:pt x="89" y="42"/>
                    </a:lnTo>
                    <a:lnTo>
                      <a:pt x="89" y="42"/>
                    </a:lnTo>
                    <a:lnTo>
                      <a:pt x="87" y="42"/>
                    </a:lnTo>
                    <a:lnTo>
                      <a:pt x="84" y="43"/>
                    </a:lnTo>
                    <a:lnTo>
                      <a:pt x="80" y="43"/>
                    </a:lnTo>
                    <a:lnTo>
                      <a:pt x="75" y="43"/>
                    </a:lnTo>
                    <a:lnTo>
                      <a:pt x="72" y="42"/>
                    </a:lnTo>
                    <a:lnTo>
                      <a:pt x="70" y="42"/>
                    </a:lnTo>
                    <a:lnTo>
                      <a:pt x="68" y="40"/>
                    </a:lnTo>
                    <a:lnTo>
                      <a:pt x="65" y="38"/>
                    </a:lnTo>
                    <a:lnTo>
                      <a:pt x="65" y="36"/>
                    </a:lnTo>
                    <a:lnTo>
                      <a:pt x="65" y="35"/>
                    </a:lnTo>
                    <a:lnTo>
                      <a:pt x="65" y="34"/>
                    </a:lnTo>
                    <a:lnTo>
                      <a:pt x="65" y="33"/>
                    </a:lnTo>
                    <a:lnTo>
                      <a:pt x="65" y="32"/>
                    </a:lnTo>
                    <a:lnTo>
                      <a:pt x="65" y="30"/>
                    </a:lnTo>
                    <a:lnTo>
                      <a:pt x="66" y="30"/>
                    </a:lnTo>
                    <a:lnTo>
                      <a:pt x="67" y="29"/>
                    </a:lnTo>
                    <a:lnTo>
                      <a:pt x="70" y="29"/>
                    </a:lnTo>
                    <a:lnTo>
                      <a:pt x="73" y="30"/>
                    </a:lnTo>
                    <a:lnTo>
                      <a:pt x="78" y="30"/>
                    </a:lnTo>
                    <a:lnTo>
                      <a:pt x="85" y="31"/>
                    </a:lnTo>
                    <a:lnTo>
                      <a:pt x="90" y="32"/>
                    </a:lnTo>
                    <a:lnTo>
                      <a:pt x="94" y="32"/>
                    </a:lnTo>
                    <a:lnTo>
                      <a:pt x="97" y="33"/>
                    </a:lnTo>
                    <a:lnTo>
                      <a:pt x="101" y="33"/>
                    </a:lnTo>
                    <a:lnTo>
                      <a:pt x="103" y="33"/>
                    </a:lnTo>
                    <a:lnTo>
                      <a:pt x="105" y="32"/>
                    </a:lnTo>
                    <a:lnTo>
                      <a:pt x="105" y="32"/>
                    </a:lnTo>
                    <a:lnTo>
                      <a:pt x="106" y="31"/>
                    </a:lnTo>
                    <a:lnTo>
                      <a:pt x="109" y="28"/>
                    </a:lnTo>
                    <a:lnTo>
                      <a:pt x="114" y="21"/>
                    </a:lnTo>
                    <a:lnTo>
                      <a:pt x="118" y="14"/>
                    </a:lnTo>
                    <a:lnTo>
                      <a:pt x="121" y="10"/>
                    </a:lnTo>
                    <a:close/>
                  </a:path>
                </a:pathLst>
              </a:custGeom>
              <a:solidFill>
                <a:srgbClr val="13398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9" name="isḷiḑé"/>
              <p:cNvSpPr/>
              <p:nvPr userDrawn="1"/>
            </p:nvSpPr>
            <p:spPr bwMode="auto">
              <a:xfrm>
                <a:off x="3446463" y="3074988"/>
                <a:ext cx="247650" cy="138113"/>
              </a:xfrm>
              <a:custGeom>
                <a:avLst/>
                <a:gdLst>
                  <a:gd name="T0" fmla="*/ 107 w 156"/>
                  <a:gd name="T1" fmla="*/ 43 h 87"/>
                  <a:gd name="T2" fmla="*/ 105 w 156"/>
                  <a:gd name="T3" fmla="*/ 49 h 87"/>
                  <a:gd name="T4" fmla="*/ 101 w 156"/>
                  <a:gd name="T5" fmla="*/ 28 h 87"/>
                  <a:gd name="T6" fmla="*/ 109 w 156"/>
                  <a:gd name="T7" fmla="*/ 32 h 87"/>
                  <a:gd name="T8" fmla="*/ 104 w 156"/>
                  <a:gd name="T9" fmla="*/ 35 h 87"/>
                  <a:gd name="T10" fmla="*/ 98 w 156"/>
                  <a:gd name="T11" fmla="*/ 18 h 87"/>
                  <a:gd name="T12" fmla="*/ 105 w 156"/>
                  <a:gd name="T13" fmla="*/ 20 h 87"/>
                  <a:gd name="T14" fmla="*/ 99 w 156"/>
                  <a:gd name="T15" fmla="*/ 22 h 87"/>
                  <a:gd name="T16" fmla="*/ 97 w 156"/>
                  <a:gd name="T17" fmla="*/ 25 h 87"/>
                  <a:gd name="T18" fmla="*/ 89 w 156"/>
                  <a:gd name="T19" fmla="*/ 28 h 87"/>
                  <a:gd name="T20" fmla="*/ 90 w 156"/>
                  <a:gd name="T21" fmla="*/ 36 h 87"/>
                  <a:gd name="T22" fmla="*/ 80 w 156"/>
                  <a:gd name="T23" fmla="*/ 37 h 87"/>
                  <a:gd name="T24" fmla="*/ 78 w 156"/>
                  <a:gd name="T25" fmla="*/ 41 h 87"/>
                  <a:gd name="T26" fmla="*/ 93 w 156"/>
                  <a:gd name="T27" fmla="*/ 48 h 87"/>
                  <a:gd name="T28" fmla="*/ 85 w 156"/>
                  <a:gd name="T29" fmla="*/ 52 h 87"/>
                  <a:gd name="T30" fmla="*/ 95 w 156"/>
                  <a:gd name="T31" fmla="*/ 53 h 87"/>
                  <a:gd name="T32" fmla="*/ 110 w 156"/>
                  <a:gd name="T33" fmla="*/ 55 h 87"/>
                  <a:gd name="T34" fmla="*/ 119 w 156"/>
                  <a:gd name="T35" fmla="*/ 49 h 87"/>
                  <a:gd name="T36" fmla="*/ 128 w 156"/>
                  <a:gd name="T37" fmla="*/ 62 h 87"/>
                  <a:gd name="T38" fmla="*/ 92 w 156"/>
                  <a:gd name="T39" fmla="*/ 59 h 87"/>
                  <a:gd name="T40" fmla="*/ 74 w 156"/>
                  <a:gd name="T41" fmla="*/ 49 h 87"/>
                  <a:gd name="T42" fmla="*/ 53 w 156"/>
                  <a:gd name="T43" fmla="*/ 33 h 87"/>
                  <a:gd name="T44" fmla="*/ 60 w 156"/>
                  <a:gd name="T45" fmla="*/ 45 h 87"/>
                  <a:gd name="T46" fmla="*/ 73 w 156"/>
                  <a:gd name="T47" fmla="*/ 61 h 87"/>
                  <a:gd name="T48" fmla="*/ 52 w 156"/>
                  <a:gd name="T49" fmla="*/ 53 h 87"/>
                  <a:gd name="T50" fmla="*/ 32 w 156"/>
                  <a:gd name="T51" fmla="*/ 45 h 87"/>
                  <a:gd name="T52" fmla="*/ 11 w 156"/>
                  <a:gd name="T53" fmla="*/ 29 h 87"/>
                  <a:gd name="T54" fmla="*/ 9 w 156"/>
                  <a:gd name="T55" fmla="*/ 41 h 87"/>
                  <a:gd name="T56" fmla="*/ 35 w 156"/>
                  <a:gd name="T57" fmla="*/ 60 h 87"/>
                  <a:gd name="T58" fmla="*/ 25 w 156"/>
                  <a:gd name="T59" fmla="*/ 69 h 87"/>
                  <a:gd name="T60" fmla="*/ 6 w 156"/>
                  <a:gd name="T61" fmla="*/ 69 h 87"/>
                  <a:gd name="T62" fmla="*/ 0 w 156"/>
                  <a:gd name="T63" fmla="*/ 66 h 87"/>
                  <a:gd name="T64" fmla="*/ 5 w 156"/>
                  <a:gd name="T65" fmla="*/ 86 h 87"/>
                  <a:gd name="T66" fmla="*/ 37 w 156"/>
                  <a:gd name="T67" fmla="*/ 73 h 87"/>
                  <a:gd name="T68" fmla="*/ 51 w 156"/>
                  <a:gd name="T69" fmla="*/ 71 h 87"/>
                  <a:gd name="T70" fmla="*/ 44 w 156"/>
                  <a:gd name="T71" fmla="*/ 75 h 87"/>
                  <a:gd name="T72" fmla="*/ 61 w 156"/>
                  <a:gd name="T73" fmla="*/ 86 h 87"/>
                  <a:gd name="T74" fmla="*/ 64 w 156"/>
                  <a:gd name="T75" fmla="*/ 72 h 87"/>
                  <a:gd name="T76" fmla="*/ 53 w 156"/>
                  <a:gd name="T77" fmla="*/ 61 h 87"/>
                  <a:gd name="T78" fmla="*/ 75 w 156"/>
                  <a:gd name="T79" fmla="*/ 67 h 87"/>
                  <a:gd name="T80" fmla="*/ 95 w 156"/>
                  <a:gd name="T81" fmla="*/ 76 h 87"/>
                  <a:gd name="T82" fmla="*/ 94 w 156"/>
                  <a:gd name="T83" fmla="*/ 65 h 87"/>
                  <a:gd name="T84" fmla="*/ 117 w 156"/>
                  <a:gd name="T85" fmla="*/ 67 h 87"/>
                  <a:gd name="T86" fmla="*/ 143 w 156"/>
                  <a:gd name="T87" fmla="*/ 67 h 87"/>
                  <a:gd name="T88" fmla="*/ 132 w 156"/>
                  <a:gd name="T89" fmla="*/ 51 h 87"/>
                  <a:gd name="T90" fmla="*/ 118 w 156"/>
                  <a:gd name="T91" fmla="*/ 41 h 87"/>
                  <a:gd name="T92" fmla="*/ 120 w 156"/>
                  <a:gd name="T93" fmla="*/ 32 h 87"/>
                  <a:gd name="T94" fmla="*/ 145 w 156"/>
                  <a:gd name="T95" fmla="*/ 39 h 87"/>
                  <a:gd name="T96" fmla="*/ 155 w 156"/>
                  <a:gd name="T97" fmla="*/ 37 h 87"/>
                  <a:gd name="T98" fmla="*/ 150 w 156"/>
                  <a:gd name="T99" fmla="*/ 23 h 87"/>
                  <a:gd name="T100" fmla="*/ 137 w 156"/>
                  <a:gd name="T101" fmla="*/ 29 h 87"/>
                  <a:gd name="T102" fmla="*/ 112 w 156"/>
                  <a:gd name="T103" fmla="*/ 21 h 87"/>
                  <a:gd name="T104" fmla="*/ 105 w 156"/>
                  <a:gd name="T105" fmla="*/ 11 h 87"/>
                  <a:gd name="T106" fmla="*/ 105 w 156"/>
                  <a:gd name="T107" fmla="*/ 1 h 87"/>
                  <a:gd name="T108" fmla="*/ 93 w 156"/>
                  <a:gd name="T109" fmla="*/ 13 h 87"/>
                  <a:gd name="T110" fmla="*/ 78 w 156"/>
                  <a:gd name="T111" fmla="*/ 24 h 87"/>
                  <a:gd name="T112" fmla="*/ 79 w 156"/>
                  <a:gd name="T113" fmla="*/ 6 h 87"/>
                  <a:gd name="T114" fmla="*/ 68 w 156"/>
                  <a:gd name="T115" fmla="*/ 22 h 87"/>
                  <a:gd name="T116" fmla="*/ 67 w 156"/>
                  <a:gd name="T117" fmla="*/ 28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56" h="87">
                    <a:moveTo>
                      <a:pt x="96" y="49"/>
                    </a:moveTo>
                    <a:lnTo>
                      <a:pt x="97" y="47"/>
                    </a:lnTo>
                    <a:lnTo>
                      <a:pt x="97" y="45"/>
                    </a:lnTo>
                    <a:lnTo>
                      <a:pt x="97" y="45"/>
                    </a:lnTo>
                    <a:lnTo>
                      <a:pt x="98" y="44"/>
                    </a:lnTo>
                    <a:lnTo>
                      <a:pt x="99" y="44"/>
                    </a:lnTo>
                    <a:lnTo>
                      <a:pt x="100" y="44"/>
                    </a:lnTo>
                    <a:lnTo>
                      <a:pt x="104" y="44"/>
                    </a:lnTo>
                    <a:lnTo>
                      <a:pt x="107" y="43"/>
                    </a:lnTo>
                    <a:lnTo>
                      <a:pt x="108" y="44"/>
                    </a:lnTo>
                    <a:lnTo>
                      <a:pt x="109" y="45"/>
                    </a:lnTo>
                    <a:lnTo>
                      <a:pt x="109" y="46"/>
                    </a:lnTo>
                    <a:lnTo>
                      <a:pt x="109" y="47"/>
                    </a:lnTo>
                    <a:lnTo>
                      <a:pt x="109" y="48"/>
                    </a:lnTo>
                    <a:lnTo>
                      <a:pt x="109" y="48"/>
                    </a:lnTo>
                    <a:lnTo>
                      <a:pt x="108" y="49"/>
                    </a:lnTo>
                    <a:lnTo>
                      <a:pt x="105" y="49"/>
                    </a:lnTo>
                    <a:lnTo>
                      <a:pt x="105" y="49"/>
                    </a:lnTo>
                    <a:lnTo>
                      <a:pt x="104" y="50"/>
                    </a:lnTo>
                    <a:lnTo>
                      <a:pt x="102" y="50"/>
                    </a:lnTo>
                    <a:lnTo>
                      <a:pt x="101" y="50"/>
                    </a:lnTo>
                    <a:lnTo>
                      <a:pt x="97" y="49"/>
                    </a:lnTo>
                    <a:lnTo>
                      <a:pt x="96" y="49"/>
                    </a:lnTo>
                    <a:lnTo>
                      <a:pt x="96" y="49"/>
                    </a:lnTo>
                    <a:close/>
                    <a:moveTo>
                      <a:pt x="101" y="32"/>
                    </a:moveTo>
                    <a:lnTo>
                      <a:pt x="100" y="30"/>
                    </a:lnTo>
                    <a:lnTo>
                      <a:pt x="101" y="28"/>
                    </a:lnTo>
                    <a:lnTo>
                      <a:pt x="101" y="28"/>
                    </a:lnTo>
                    <a:lnTo>
                      <a:pt x="101" y="27"/>
                    </a:lnTo>
                    <a:lnTo>
                      <a:pt x="102" y="27"/>
                    </a:lnTo>
                    <a:lnTo>
                      <a:pt x="104" y="28"/>
                    </a:lnTo>
                    <a:lnTo>
                      <a:pt x="106" y="29"/>
                    </a:lnTo>
                    <a:lnTo>
                      <a:pt x="108" y="31"/>
                    </a:lnTo>
                    <a:lnTo>
                      <a:pt x="108" y="31"/>
                    </a:lnTo>
                    <a:lnTo>
                      <a:pt x="109" y="32"/>
                    </a:lnTo>
                    <a:lnTo>
                      <a:pt x="109" y="32"/>
                    </a:lnTo>
                    <a:lnTo>
                      <a:pt x="109" y="33"/>
                    </a:lnTo>
                    <a:lnTo>
                      <a:pt x="109" y="35"/>
                    </a:lnTo>
                    <a:lnTo>
                      <a:pt x="109" y="36"/>
                    </a:lnTo>
                    <a:lnTo>
                      <a:pt x="108" y="37"/>
                    </a:lnTo>
                    <a:lnTo>
                      <a:pt x="108" y="37"/>
                    </a:lnTo>
                    <a:lnTo>
                      <a:pt x="108" y="36"/>
                    </a:lnTo>
                    <a:lnTo>
                      <a:pt x="107" y="36"/>
                    </a:lnTo>
                    <a:lnTo>
                      <a:pt x="105" y="35"/>
                    </a:lnTo>
                    <a:lnTo>
                      <a:pt x="104" y="35"/>
                    </a:lnTo>
                    <a:lnTo>
                      <a:pt x="102" y="33"/>
                    </a:lnTo>
                    <a:lnTo>
                      <a:pt x="101" y="32"/>
                    </a:lnTo>
                    <a:lnTo>
                      <a:pt x="101" y="32"/>
                    </a:lnTo>
                    <a:close/>
                    <a:moveTo>
                      <a:pt x="99" y="21"/>
                    </a:moveTo>
                    <a:lnTo>
                      <a:pt x="98" y="21"/>
                    </a:lnTo>
                    <a:lnTo>
                      <a:pt x="98" y="20"/>
                    </a:lnTo>
                    <a:lnTo>
                      <a:pt x="97" y="20"/>
                    </a:lnTo>
                    <a:lnTo>
                      <a:pt x="97" y="19"/>
                    </a:lnTo>
                    <a:lnTo>
                      <a:pt x="98" y="18"/>
                    </a:lnTo>
                    <a:lnTo>
                      <a:pt x="99" y="17"/>
                    </a:lnTo>
                    <a:lnTo>
                      <a:pt x="101" y="16"/>
                    </a:lnTo>
                    <a:lnTo>
                      <a:pt x="101" y="16"/>
                    </a:lnTo>
                    <a:lnTo>
                      <a:pt x="101" y="16"/>
                    </a:lnTo>
                    <a:lnTo>
                      <a:pt x="102" y="16"/>
                    </a:lnTo>
                    <a:lnTo>
                      <a:pt x="102" y="16"/>
                    </a:lnTo>
                    <a:lnTo>
                      <a:pt x="103" y="16"/>
                    </a:lnTo>
                    <a:lnTo>
                      <a:pt x="104" y="18"/>
                    </a:lnTo>
                    <a:lnTo>
                      <a:pt x="105" y="20"/>
                    </a:lnTo>
                    <a:lnTo>
                      <a:pt x="105" y="21"/>
                    </a:lnTo>
                    <a:lnTo>
                      <a:pt x="105" y="21"/>
                    </a:lnTo>
                    <a:lnTo>
                      <a:pt x="105" y="22"/>
                    </a:lnTo>
                    <a:lnTo>
                      <a:pt x="105" y="23"/>
                    </a:lnTo>
                    <a:lnTo>
                      <a:pt x="105" y="24"/>
                    </a:lnTo>
                    <a:lnTo>
                      <a:pt x="103" y="24"/>
                    </a:lnTo>
                    <a:lnTo>
                      <a:pt x="102" y="24"/>
                    </a:lnTo>
                    <a:lnTo>
                      <a:pt x="101" y="24"/>
                    </a:lnTo>
                    <a:lnTo>
                      <a:pt x="99" y="22"/>
                    </a:lnTo>
                    <a:lnTo>
                      <a:pt x="99" y="21"/>
                    </a:lnTo>
                    <a:lnTo>
                      <a:pt x="99" y="21"/>
                    </a:lnTo>
                    <a:close/>
                    <a:moveTo>
                      <a:pt x="89" y="29"/>
                    </a:moveTo>
                    <a:lnTo>
                      <a:pt x="92" y="29"/>
                    </a:lnTo>
                    <a:lnTo>
                      <a:pt x="96" y="29"/>
                    </a:lnTo>
                    <a:lnTo>
                      <a:pt x="97" y="28"/>
                    </a:lnTo>
                    <a:lnTo>
                      <a:pt x="97" y="28"/>
                    </a:lnTo>
                    <a:lnTo>
                      <a:pt x="97" y="27"/>
                    </a:lnTo>
                    <a:lnTo>
                      <a:pt x="97" y="25"/>
                    </a:lnTo>
                    <a:lnTo>
                      <a:pt x="97" y="24"/>
                    </a:lnTo>
                    <a:lnTo>
                      <a:pt x="97" y="24"/>
                    </a:lnTo>
                    <a:lnTo>
                      <a:pt x="96" y="23"/>
                    </a:lnTo>
                    <a:lnTo>
                      <a:pt x="94" y="23"/>
                    </a:lnTo>
                    <a:lnTo>
                      <a:pt x="93" y="24"/>
                    </a:lnTo>
                    <a:lnTo>
                      <a:pt x="91" y="24"/>
                    </a:lnTo>
                    <a:lnTo>
                      <a:pt x="91" y="26"/>
                    </a:lnTo>
                    <a:lnTo>
                      <a:pt x="90" y="27"/>
                    </a:lnTo>
                    <a:lnTo>
                      <a:pt x="89" y="28"/>
                    </a:lnTo>
                    <a:lnTo>
                      <a:pt x="89" y="29"/>
                    </a:lnTo>
                    <a:lnTo>
                      <a:pt x="89" y="29"/>
                    </a:lnTo>
                    <a:close/>
                    <a:moveTo>
                      <a:pt x="85" y="31"/>
                    </a:moveTo>
                    <a:lnTo>
                      <a:pt x="86" y="32"/>
                    </a:lnTo>
                    <a:lnTo>
                      <a:pt x="88" y="32"/>
                    </a:lnTo>
                    <a:lnTo>
                      <a:pt x="89" y="32"/>
                    </a:lnTo>
                    <a:lnTo>
                      <a:pt x="89" y="33"/>
                    </a:lnTo>
                    <a:lnTo>
                      <a:pt x="90" y="35"/>
                    </a:lnTo>
                    <a:lnTo>
                      <a:pt x="90" y="36"/>
                    </a:lnTo>
                    <a:lnTo>
                      <a:pt x="91" y="37"/>
                    </a:lnTo>
                    <a:lnTo>
                      <a:pt x="91" y="37"/>
                    </a:lnTo>
                    <a:lnTo>
                      <a:pt x="90" y="38"/>
                    </a:lnTo>
                    <a:lnTo>
                      <a:pt x="89" y="39"/>
                    </a:lnTo>
                    <a:lnTo>
                      <a:pt x="88" y="39"/>
                    </a:lnTo>
                    <a:lnTo>
                      <a:pt x="87" y="39"/>
                    </a:lnTo>
                    <a:lnTo>
                      <a:pt x="84" y="38"/>
                    </a:lnTo>
                    <a:lnTo>
                      <a:pt x="81" y="37"/>
                    </a:lnTo>
                    <a:lnTo>
                      <a:pt x="80" y="37"/>
                    </a:lnTo>
                    <a:lnTo>
                      <a:pt x="79" y="37"/>
                    </a:lnTo>
                    <a:lnTo>
                      <a:pt x="78" y="37"/>
                    </a:lnTo>
                    <a:lnTo>
                      <a:pt x="77" y="37"/>
                    </a:lnTo>
                    <a:lnTo>
                      <a:pt x="77" y="37"/>
                    </a:lnTo>
                    <a:lnTo>
                      <a:pt x="77" y="38"/>
                    </a:lnTo>
                    <a:lnTo>
                      <a:pt x="77" y="38"/>
                    </a:lnTo>
                    <a:lnTo>
                      <a:pt x="77" y="39"/>
                    </a:lnTo>
                    <a:lnTo>
                      <a:pt x="77" y="40"/>
                    </a:lnTo>
                    <a:lnTo>
                      <a:pt x="78" y="41"/>
                    </a:lnTo>
                    <a:lnTo>
                      <a:pt x="79" y="41"/>
                    </a:lnTo>
                    <a:lnTo>
                      <a:pt x="81" y="41"/>
                    </a:lnTo>
                    <a:lnTo>
                      <a:pt x="84" y="42"/>
                    </a:lnTo>
                    <a:lnTo>
                      <a:pt x="89" y="44"/>
                    </a:lnTo>
                    <a:lnTo>
                      <a:pt x="91" y="45"/>
                    </a:lnTo>
                    <a:lnTo>
                      <a:pt x="92" y="46"/>
                    </a:lnTo>
                    <a:lnTo>
                      <a:pt x="93" y="47"/>
                    </a:lnTo>
                    <a:lnTo>
                      <a:pt x="93" y="48"/>
                    </a:lnTo>
                    <a:lnTo>
                      <a:pt x="93" y="48"/>
                    </a:lnTo>
                    <a:lnTo>
                      <a:pt x="93" y="49"/>
                    </a:lnTo>
                    <a:lnTo>
                      <a:pt x="92" y="49"/>
                    </a:lnTo>
                    <a:lnTo>
                      <a:pt x="91" y="49"/>
                    </a:lnTo>
                    <a:lnTo>
                      <a:pt x="89" y="49"/>
                    </a:lnTo>
                    <a:lnTo>
                      <a:pt x="88" y="49"/>
                    </a:lnTo>
                    <a:lnTo>
                      <a:pt x="87" y="49"/>
                    </a:lnTo>
                    <a:lnTo>
                      <a:pt x="86" y="50"/>
                    </a:lnTo>
                    <a:lnTo>
                      <a:pt x="85" y="51"/>
                    </a:lnTo>
                    <a:lnTo>
                      <a:pt x="85" y="52"/>
                    </a:lnTo>
                    <a:lnTo>
                      <a:pt x="84" y="52"/>
                    </a:lnTo>
                    <a:lnTo>
                      <a:pt x="84" y="52"/>
                    </a:lnTo>
                    <a:lnTo>
                      <a:pt x="85" y="53"/>
                    </a:lnTo>
                    <a:lnTo>
                      <a:pt x="85" y="53"/>
                    </a:lnTo>
                    <a:lnTo>
                      <a:pt x="86" y="53"/>
                    </a:lnTo>
                    <a:lnTo>
                      <a:pt x="88" y="53"/>
                    </a:lnTo>
                    <a:lnTo>
                      <a:pt x="91" y="53"/>
                    </a:lnTo>
                    <a:lnTo>
                      <a:pt x="94" y="53"/>
                    </a:lnTo>
                    <a:lnTo>
                      <a:pt x="95" y="53"/>
                    </a:lnTo>
                    <a:lnTo>
                      <a:pt x="97" y="53"/>
                    </a:lnTo>
                    <a:lnTo>
                      <a:pt x="97" y="54"/>
                    </a:lnTo>
                    <a:lnTo>
                      <a:pt x="100" y="55"/>
                    </a:lnTo>
                    <a:lnTo>
                      <a:pt x="101" y="56"/>
                    </a:lnTo>
                    <a:lnTo>
                      <a:pt x="104" y="56"/>
                    </a:lnTo>
                    <a:lnTo>
                      <a:pt x="106" y="56"/>
                    </a:lnTo>
                    <a:lnTo>
                      <a:pt x="108" y="56"/>
                    </a:lnTo>
                    <a:lnTo>
                      <a:pt x="109" y="55"/>
                    </a:lnTo>
                    <a:lnTo>
                      <a:pt x="110" y="55"/>
                    </a:lnTo>
                    <a:lnTo>
                      <a:pt x="111" y="54"/>
                    </a:lnTo>
                    <a:lnTo>
                      <a:pt x="112" y="53"/>
                    </a:lnTo>
                    <a:lnTo>
                      <a:pt x="112" y="52"/>
                    </a:lnTo>
                    <a:lnTo>
                      <a:pt x="113" y="49"/>
                    </a:lnTo>
                    <a:lnTo>
                      <a:pt x="113" y="47"/>
                    </a:lnTo>
                    <a:lnTo>
                      <a:pt x="115" y="46"/>
                    </a:lnTo>
                    <a:lnTo>
                      <a:pt x="116" y="46"/>
                    </a:lnTo>
                    <a:lnTo>
                      <a:pt x="117" y="47"/>
                    </a:lnTo>
                    <a:lnTo>
                      <a:pt x="119" y="49"/>
                    </a:lnTo>
                    <a:lnTo>
                      <a:pt x="121" y="51"/>
                    </a:lnTo>
                    <a:lnTo>
                      <a:pt x="123" y="53"/>
                    </a:lnTo>
                    <a:lnTo>
                      <a:pt x="126" y="55"/>
                    </a:lnTo>
                    <a:lnTo>
                      <a:pt x="129" y="57"/>
                    </a:lnTo>
                    <a:lnTo>
                      <a:pt x="130" y="60"/>
                    </a:lnTo>
                    <a:lnTo>
                      <a:pt x="130" y="61"/>
                    </a:lnTo>
                    <a:lnTo>
                      <a:pt x="129" y="61"/>
                    </a:lnTo>
                    <a:lnTo>
                      <a:pt x="129" y="61"/>
                    </a:lnTo>
                    <a:lnTo>
                      <a:pt x="128" y="62"/>
                    </a:lnTo>
                    <a:lnTo>
                      <a:pt x="125" y="62"/>
                    </a:lnTo>
                    <a:lnTo>
                      <a:pt x="122" y="61"/>
                    </a:lnTo>
                    <a:lnTo>
                      <a:pt x="119" y="61"/>
                    </a:lnTo>
                    <a:lnTo>
                      <a:pt x="114" y="61"/>
                    </a:lnTo>
                    <a:lnTo>
                      <a:pt x="109" y="61"/>
                    </a:lnTo>
                    <a:lnTo>
                      <a:pt x="105" y="61"/>
                    </a:lnTo>
                    <a:lnTo>
                      <a:pt x="100" y="60"/>
                    </a:lnTo>
                    <a:lnTo>
                      <a:pt x="95" y="59"/>
                    </a:lnTo>
                    <a:lnTo>
                      <a:pt x="92" y="59"/>
                    </a:lnTo>
                    <a:lnTo>
                      <a:pt x="89" y="59"/>
                    </a:lnTo>
                    <a:lnTo>
                      <a:pt x="89" y="59"/>
                    </a:lnTo>
                    <a:lnTo>
                      <a:pt x="88" y="59"/>
                    </a:lnTo>
                    <a:lnTo>
                      <a:pt x="87" y="59"/>
                    </a:lnTo>
                    <a:lnTo>
                      <a:pt x="86" y="58"/>
                    </a:lnTo>
                    <a:lnTo>
                      <a:pt x="84" y="57"/>
                    </a:lnTo>
                    <a:lnTo>
                      <a:pt x="81" y="53"/>
                    </a:lnTo>
                    <a:lnTo>
                      <a:pt x="77" y="51"/>
                    </a:lnTo>
                    <a:lnTo>
                      <a:pt x="74" y="49"/>
                    </a:lnTo>
                    <a:lnTo>
                      <a:pt x="72" y="48"/>
                    </a:lnTo>
                    <a:lnTo>
                      <a:pt x="69" y="46"/>
                    </a:lnTo>
                    <a:lnTo>
                      <a:pt x="65" y="44"/>
                    </a:lnTo>
                    <a:lnTo>
                      <a:pt x="63" y="42"/>
                    </a:lnTo>
                    <a:lnTo>
                      <a:pt x="60" y="39"/>
                    </a:lnTo>
                    <a:lnTo>
                      <a:pt x="57" y="36"/>
                    </a:lnTo>
                    <a:lnTo>
                      <a:pt x="56" y="35"/>
                    </a:lnTo>
                    <a:lnTo>
                      <a:pt x="54" y="33"/>
                    </a:lnTo>
                    <a:lnTo>
                      <a:pt x="53" y="33"/>
                    </a:lnTo>
                    <a:lnTo>
                      <a:pt x="52" y="33"/>
                    </a:lnTo>
                    <a:lnTo>
                      <a:pt x="50" y="33"/>
                    </a:lnTo>
                    <a:lnTo>
                      <a:pt x="50" y="35"/>
                    </a:lnTo>
                    <a:lnTo>
                      <a:pt x="50" y="36"/>
                    </a:lnTo>
                    <a:lnTo>
                      <a:pt x="50" y="37"/>
                    </a:lnTo>
                    <a:lnTo>
                      <a:pt x="53" y="39"/>
                    </a:lnTo>
                    <a:lnTo>
                      <a:pt x="56" y="41"/>
                    </a:lnTo>
                    <a:lnTo>
                      <a:pt x="57" y="42"/>
                    </a:lnTo>
                    <a:lnTo>
                      <a:pt x="60" y="45"/>
                    </a:lnTo>
                    <a:lnTo>
                      <a:pt x="63" y="49"/>
                    </a:lnTo>
                    <a:lnTo>
                      <a:pt x="66" y="51"/>
                    </a:lnTo>
                    <a:lnTo>
                      <a:pt x="73" y="56"/>
                    </a:lnTo>
                    <a:lnTo>
                      <a:pt x="77" y="58"/>
                    </a:lnTo>
                    <a:lnTo>
                      <a:pt x="77" y="59"/>
                    </a:lnTo>
                    <a:lnTo>
                      <a:pt x="77" y="59"/>
                    </a:lnTo>
                    <a:lnTo>
                      <a:pt x="77" y="60"/>
                    </a:lnTo>
                    <a:lnTo>
                      <a:pt x="74" y="61"/>
                    </a:lnTo>
                    <a:lnTo>
                      <a:pt x="73" y="61"/>
                    </a:lnTo>
                    <a:lnTo>
                      <a:pt x="70" y="61"/>
                    </a:lnTo>
                    <a:lnTo>
                      <a:pt x="68" y="61"/>
                    </a:lnTo>
                    <a:lnTo>
                      <a:pt x="65" y="60"/>
                    </a:lnTo>
                    <a:lnTo>
                      <a:pt x="61" y="59"/>
                    </a:lnTo>
                    <a:lnTo>
                      <a:pt x="58" y="58"/>
                    </a:lnTo>
                    <a:lnTo>
                      <a:pt x="57" y="57"/>
                    </a:lnTo>
                    <a:lnTo>
                      <a:pt x="54" y="55"/>
                    </a:lnTo>
                    <a:lnTo>
                      <a:pt x="53" y="54"/>
                    </a:lnTo>
                    <a:lnTo>
                      <a:pt x="52" y="53"/>
                    </a:lnTo>
                    <a:lnTo>
                      <a:pt x="51" y="53"/>
                    </a:lnTo>
                    <a:lnTo>
                      <a:pt x="49" y="53"/>
                    </a:lnTo>
                    <a:lnTo>
                      <a:pt x="47" y="53"/>
                    </a:lnTo>
                    <a:lnTo>
                      <a:pt x="45" y="53"/>
                    </a:lnTo>
                    <a:lnTo>
                      <a:pt x="43" y="52"/>
                    </a:lnTo>
                    <a:lnTo>
                      <a:pt x="40" y="50"/>
                    </a:lnTo>
                    <a:lnTo>
                      <a:pt x="38" y="49"/>
                    </a:lnTo>
                    <a:lnTo>
                      <a:pt x="35" y="47"/>
                    </a:lnTo>
                    <a:lnTo>
                      <a:pt x="32" y="45"/>
                    </a:lnTo>
                    <a:lnTo>
                      <a:pt x="29" y="44"/>
                    </a:lnTo>
                    <a:lnTo>
                      <a:pt x="25" y="42"/>
                    </a:lnTo>
                    <a:lnTo>
                      <a:pt x="24" y="42"/>
                    </a:lnTo>
                    <a:lnTo>
                      <a:pt x="21" y="41"/>
                    </a:lnTo>
                    <a:lnTo>
                      <a:pt x="17" y="38"/>
                    </a:lnTo>
                    <a:lnTo>
                      <a:pt x="15" y="35"/>
                    </a:lnTo>
                    <a:lnTo>
                      <a:pt x="13" y="32"/>
                    </a:lnTo>
                    <a:lnTo>
                      <a:pt x="12" y="31"/>
                    </a:lnTo>
                    <a:lnTo>
                      <a:pt x="11" y="29"/>
                    </a:lnTo>
                    <a:lnTo>
                      <a:pt x="9" y="28"/>
                    </a:lnTo>
                    <a:lnTo>
                      <a:pt x="8" y="27"/>
                    </a:lnTo>
                    <a:lnTo>
                      <a:pt x="8" y="27"/>
                    </a:lnTo>
                    <a:lnTo>
                      <a:pt x="6" y="28"/>
                    </a:lnTo>
                    <a:lnTo>
                      <a:pt x="4" y="29"/>
                    </a:lnTo>
                    <a:lnTo>
                      <a:pt x="4" y="31"/>
                    </a:lnTo>
                    <a:lnTo>
                      <a:pt x="6" y="35"/>
                    </a:lnTo>
                    <a:lnTo>
                      <a:pt x="8" y="39"/>
                    </a:lnTo>
                    <a:lnTo>
                      <a:pt x="9" y="41"/>
                    </a:lnTo>
                    <a:lnTo>
                      <a:pt x="10" y="42"/>
                    </a:lnTo>
                    <a:lnTo>
                      <a:pt x="12" y="44"/>
                    </a:lnTo>
                    <a:lnTo>
                      <a:pt x="13" y="45"/>
                    </a:lnTo>
                    <a:lnTo>
                      <a:pt x="17" y="47"/>
                    </a:lnTo>
                    <a:lnTo>
                      <a:pt x="20" y="49"/>
                    </a:lnTo>
                    <a:lnTo>
                      <a:pt x="26" y="53"/>
                    </a:lnTo>
                    <a:lnTo>
                      <a:pt x="32" y="57"/>
                    </a:lnTo>
                    <a:lnTo>
                      <a:pt x="33" y="58"/>
                    </a:lnTo>
                    <a:lnTo>
                      <a:pt x="35" y="60"/>
                    </a:lnTo>
                    <a:lnTo>
                      <a:pt x="36" y="61"/>
                    </a:lnTo>
                    <a:lnTo>
                      <a:pt x="36" y="62"/>
                    </a:lnTo>
                    <a:lnTo>
                      <a:pt x="35" y="62"/>
                    </a:lnTo>
                    <a:lnTo>
                      <a:pt x="35" y="63"/>
                    </a:lnTo>
                    <a:lnTo>
                      <a:pt x="34" y="64"/>
                    </a:lnTo>
                    <a:lnTo>
                      <a:pt x="33" y="65"/>
                    </a:lnTo>
                    <a:lnTo>
                      <a:pt x="31" y="66"/>
                    </a:lnTo>
                    <a:lnTo>
                      <a:pt x="29" y="68"/>
                    </a:lnTo>
                    <a:lnTo>
                      <a:pt x="25" y="69"/>
                    </a:lnTo>
                    <a:lnTo>
                      <a:pt x="22" y="72"/>
                    </a:lnTo>
                    <a:lnTo>
                      <a:pt x="18" y="73"/>
                    </a:lnTo>
                    <a:lnTo>
                      <a:pt x="14" y="73"/>
                    </a:lnTo>
                    <a:lnTo>
                      <a:pt x="12" y="74"/>
                    </a:lnTo>
                    <a:lnTo>
                      <a:pt x="10" y="74"/>
                    </a:lnTo>
                    <a:lnTo>
                      <a:pt x="9" y="74"/>
                    </a:lnTo>
                    <a:lnTo>
                      <a:pt x="8" y="73"/>
                    </a:lnTo>
                    <a:lnTo>
                      <a:pt x="8" y="72"/>
                    </a:lnTo>
                    <a:lnTo>
                      <a:pt x="6" y="69"/>
                    </a:lnTo>
                    <a:lnTo>
                      <a:pt x="4" y="66"/>
                    </a:lnTo>
                    <a:lnTo>
                      <a:pt x="3" y="62"/>
                    </a:lnTo>
                    <a:lnTo>
                      <a:pt x="2" y="61"/>
                    </a:lnTo>
                    <a:lnTo>
                      <a:pt x="2" y="61"/>
                    </a:lnTo>
                    <a:lnTo>
                      <a:pt x="1" y="61"/>
                    </a:lnTo>
                    <a:lnTo>
                      <a:pt x="0" y="61"/>
                    </a:lnTo>
                    <a:lnTo>
                      <a:pt x="0" y="63"/>
                    </a:lnTo>
                    <a:lnTo>
                      <a:pt x="0" y="65"/>
                    </a:lnTo>
                    <a:lnTo>
                      <a:pt x="0" y="66"/>
                    </a:lnTo>
                    <a:lnTo>
                      <a:pt x="0" y="69"/>
                    </a:lnTo>
                    <a:lnTo>
                      <a:pt x="2" y="73"/>
                    </a:lnTo>
                    <a:lnTo>
                      <a:pt x="2" y="77"/>
                    </a:lnTo>
                    <a:lnTo>
                      <a:pt x="3" y="81"/>
                    </a:lnTo>
                    <a:lnTo>
                      <a:pt x="3" y="85"/>
                    </a:lnTo>
                    <a:lnTo>
                      <a:pt x="4" y="85"/>
                    </a:lnTo>
                    <a:lnTo>
                      <a:pt x="4" y="85"/>
                    </a:lnTo>
                    <a:lnTo>
                      <a:pt x="4" y="86"/>
                    </a:lnTo>
                    <a:lnTo>
                      <a:pt x="5" y="86"/>
                    </a:lnTo>
                    <a:lnTo>
                      <a:pt x="7" y="87"/>
                    </a:lnTo>
                    <a:lnTo>
                      <a:pt x="9" y="87"/>
                    </a:lnTo>
                    <a:lnTo>
                      <a:pt x="13" y="87"/>
                    </a:lnTo>
                    <a:lnTo>
                      <a:pt x="16" y="86"/>
                    </a:lnTo>
                    <a:lnTo>
                      <a:pt x="19" y="85"/>
                    </a:lnTo>
                    <a:lnTo>
                      <a:pt x="25" y="81"/>
                    </a:lnTo>
                    <a:lnTo>
                      <a:pt x="30" y="78"/>
                    </a:lnTo>
                    <a:lnTo>
                      <a:pt x="34" y="76"/>
                    </a:lnTo>
                    <a:lnTo>
                      <a:pt x="37" y="73"/>
                    </a:lnTo>
                    <a:lnTo>
                      <a:pt x="42" y="70"/>
                    </a:lnTo>
                    <a:lnTo>
                      <a:pt x="43" y="69"/>
                    </a:lnTo>
                    <a:lnTo>
                      <a:pt x="44" y="69"/>
                    </a:lnTo>
                    <a:lnTo>
                      <a:pt x="45" y="68"/>
                    </a:lnTo>
                    <a:lnTo>
                      <a:pt x="46" y="68"/>
                    </a:lnTo>
                    <a:lnTo>
                      <a:pt x="47" y="68"/>
                    </a:lnTo>
                    <a:lnTo>
                      <a:pt x="48" y="69"/>
                    </a:lnTo>
                    <a:lnTo>
                      <a:pt x="49" y="69"/>
                    </a:lnTo>
                    <a:lnTo>
                      <a:pt x="51" y="71"/>
                    </a:lnTo>
                    <a:lnTo>
                      <a:pt x="52" y="72"/>
                    </a:lnTo>
                    <a:lnTo>
                      <a:pt x="53" y="73"/>
                    </a:lnTo>
                    <a:lnTo>
                      <a:pt x="53" y="73"/>
                    </a:lnTo>
                    <a:lnTo>
                      <a:pt x="53" y="73"/>
                    </a:lnTo>
                    <a:lnTo>
                      <a:pt x="51" y="74"/>
                    </a:lnTo>
                    <a:lnTo>
                      <a:pt x="49" y="74"/>
                    </a:lnTo>
                    <a:lnTo>
                      <a:pt x="47" y="74"/>
                    </a:lnTo>
                    <a:lnTo>
                      <a:pt x="45" y="74"/>
                    </a:lnTo>
                    <a:lnTo>
                      <a:pt x="44" y="75"/>
                    </a:lnTo>
                    <a:lnTo>
                      <a:pt x="43" y="75"/>
                    </a:lnTo>
                    <a:lnTo>
                      <a:pt x="43" y="75"/>
                    </a:lnTo>
                    <a:lnTo>
                      <a:pt x="43" y="76"/>
                    </a:lnTo>
                    <a:lnTo>
                      <a:pt x="44" y="77"/>
                    </a:lnTo>
                    <a:lnTo>
                      <a:pt x="47" y="77"/>
                    </a:lnTo>
                    <a:lnTo>
                      <a:pt x="50" y="80"/>
                    </a:lnTo>
                    <a:lnTo>
                      <a:pt x="55" y="82"/>
                    </a:lnTo>
                    <a:lnTo>
                      <a:pt x="58" y="85"/>
                    </a:lnTo>
                    <a:lnTo>
                      <a:pt x="61" y="86"/>
                    </a:lnTo>
                    <a:lnTo>
                      <a:pt x="61" y="86"/>
                    </a:lnTo>
                    <a:lnTo>
                      <a:pt x="63" y="85"/>
                    </a:lnTo>
                    <a:lnTo>
                      <a:pt x="64" y="85"/>
                    </a:lnTo>
                    <a:lnTo>
                      <a:pt x="65" y="83"/>
                    </a:lnTo>
                    <a:lnTo>
                      <a:pt x="65" y="81"/>
                    </a:lnTo>
                    <a:lnTo>
                      <a:pt x="65" y="79"/>
                    </a:lnTo>
                    <a:lnTo>
                      <a:pt x="65" y="77"/>
                    </a:lnTo>
                    <a:lnTo>
                      <a:pt x="65" y="74"/>
                    </a:lnTo>
                    <a:lnTo>
                      <a:pt x="64" y="72"/>
                    </a:lnTo>
                    <a:lnTo>
                      <a:pt x="62" y="70"/>
                    </a:lnTo>
                    <a:lnTo>
                      <a:pt x="61" y="69"/>
                    </a:lnTo>
                    <a:lnTo>
                      <a:pt x="61" y="69"/>
                    </a:lnTo>
                    <a:lnTo>
                      <a:pt x="59" y="68"/>
                    </a:lnTo>
                    <a:lnTo>
                      <a:pt x="57" y="67"/>
                    </a:lnTo>
                    <a:lnTo>
                      <a:pt x="56" y="65"/>
                    </a:lnTo>
                    <a:lnTo>
                      <a:pt x="54" y="62"/>
                    </a:lnTo>
                    <a:lnTo>
                      <a:pt x="54" y="62"/>
                    </a:lnTo>
                    <a:lnTo>
                      <a:pt x="53" y="61"/>
                    </a:lnTo>
                    <a:lnTo>
                      <a:pt x="54" y="61"/>
                    </a:lnTo>
                    <a:lnTo>
                      <a:pt x="54" y="61"/>
                    </a:lnTo>
                    <a:lnTo>
                      <a:pt x="55" y="61"/>
                    </a:lnTo>
                    <a:lnTo>
                      <a:pt x="57" y="61"/>
                    </a:lnTo>
                    <a:lnTo>
                      <a:pt x="61" y="62"/>
                    </a:lnTo>
                    <a:lnTo>
                      <a:pt x="65" y="63"/>
                    </a:lnTo>
                    <a:lnTo>
                      <a:pt x="69" y="65"/>
                    </a:lnTo>
                    <a:lnTo>
                      <a:pt x="73" y="66"/>
                    </a:lnTo>
                    <a:lnTo>
                      <a:pt x="75" y="67"/>
                    </a:lnTo>
                    <a:lnTo>
                      <a:pt x="77" y="69"/>
                    </a:lnTo>
                    <a:lnTo>
                      <a:pt x="80" y="70"/>
                    </a:lnTo>
                    <a:lnTo>
                      <a:pt x="82" y="73"/>
                    </a:lnTo>
                    <a:lnTo>
                      <a:pt x="85" y="75"/>
                    </a:lnTo>
                    <a:lnTo>
                      <a:pt x="87" y="76"/>
                    </a:lnTo>
                    <a:lnTo>
                      <a:pt x="89" y="77"/>
                    </a:lnTo>
                    <a:lnTo>
                      <a:pt x="90" y="77"/>
                    </a:lnTo>
                    <a:lnTo>
                      <a:pt x="93" y="77"/>
                    </a:lnTo>
                    <a:lnTo>
                      <a:pt x="95" y="76"/>
                    </a:lnTo>
                    <a:lnTo>
                      <a:pt x="95" y="76"/>
                    </a:lnTo>
                    <a:lnTo>
                      <a:pt x="95" y="75"/>
                    </a:lnTo>
                    <a:lnTo>
                      <a:pt x="95" y="73"/>
                    </a:lnTo>
                    <a:lnTo>
                      <a:pt x="95" y="72"/>
                    </a:lnTo>
                    <a:lnTo>
                      <a:pt x="94" y="70"/>
                    </a:lnTo>
                    <a:lnTo>
                      <a:pt x="94" y="69"/>
                    </a:lnTo>
                    <a:lnTo>
                      <a:pt x="93" y="68"/>
                    </a:lnTo>
                    <a:lnTo>
                      <a:pt x="94" y="66"/>
                    </a:lnTo>
                    <a:lnTo>
                      <a:pt x="94" y="65"/>
                    </a:lnTo>
                    <a:lnTo>
                      <a:pt x="95" y="65"/>
                    </a:lnTo>
                    <a:lnTo>
                      <a:pt x="96" y="64"/>
                    </a:lnTo>
                    <a:lnTo>
                      <a:pt x="97" y="64"/>
                    </a:lnTo>
                    <a:lnTo>
                      <a:pt x="101" y="65"/>
                    </a:lnTo>
                    <a:lnTo>
                      <a:pt x="105" y="65"/>
                    </a:lnTo>
                    <a:lnTo>
                      <a:pt x="109" y="65"/>
                    </a:lnTo>
                    <a:lnTo>
                      <a:pt x="112" y="65"/>
                    </a:lnTo>
                    <a:lnTo>
                      <a:pt x="114" y="66"/>
                    </a:lnTo>
                    <a:lnTo>
                      <a:pt x="117" y="67"/>
                    </a:lnTo>
                    <a:lnTo>
                      <a:pt x="123" y="69"/>
                    </a:lnTo>
                    <a:lnTo>
                      <a:pt x="128" y="71"/>
                    </a:lnTo>
                    <a:lnTo>
                      <a:pt x="130" y="72"/>
                    </a:lnTo>
                    <a:lnTo>
                      <a:pt x="132" y="72"/>
                    </a:lnTo>
                    <a:lnTo>
                      <a:pt x="135" y="72"/>
                    </a:lnTo>
                    <a:lnTo>
                      <a:pt x="137" y="72"/>
                    </a:lnTo>
                    <a:lnTo>
                      <a:pt x="140" y="70"/>
                    </a:lnTo>
                    <a:lnTo>
                      <a:pt x="141" y="69"/>
                    </a:lnTo>
                    <a:lnTo>
                      <a:pt x="143" y="67"/>
                    </a:lnTo>
                    <a:lnTo>
                      <a:pt x="144" y="65"/>
                    </a:lnTo>
                    <a:lnTo>
                      <a:pt x="144" y="64"/>
                    </a:lnTo>
                    <a:lnTo>
                      <a:pt x="145" y="61"/>
                    </a:lnTo>
                    <a:lnTo>
                      <a:pt x="144" y="60"/>
                    </a:lnTo>
                    <a:lnTo>
                      <a:pt x="144" y="59"/>
                    </a:lnTo>
                    <a:lnTo>
                      <a:pt x="143" y="58"/>
                    </a:lnTo>
                    <a:lnTo>
                      <a:pt x="141" y="57"/>
                    </a:lnTo>
                    <a:lnTo>
                      <a:pt x="137" y="55"/>
                    </a:lnTo>
                    <a:lnTo>
                      <a:pt x="132" y="51"/>
                    </a:lnTo>
                    <a:lnTo>
                      <a:pt x="126" y="48"/>
                    </a:lnTo>
                    <a:lnTo>
                      <a:pt x="123" y="46"/>
                    </a:lnTo>
                    <a:lnTo>
                      <a:pt x="122" y="46"/>
                    </a:lnTo>
                    <a:lnTo>
                      <a:pt x="121" y="45"/>
                    </a:lnTo>
                    <a:lnTo>
                      <a:pt x="121" y="45"/>
                    </a:lnTo>
                    <a:lnTo>
                      <a:pt x="120" y="44"/>
                    </a:lnTo>
                    <a:lnTo>
                      <a:pt x="119" y="43"/>
                    </a:lnTo>
                    <a:lnTo>
                      <a:pt x="119" y="42"/>
                    </a:lnTo>
                    <a:lnTo>
                      <a:pt x="118" y="41"/>
                    </a:lnTo>
                    <a:lnTo>
                      <a:pt x="119" y="41"/>
                    </a:lnTo>
                    <a:lnTo>
                      <a:pt x="119" y="39"/>
                    </a:lnTo>
                    <a:lnTo>
                      <a:pt x="118" y="37"/>
                    </a:lnTo>
                    <a:lnTo>
                      <a:pt x="118" y="37"/>
                    </a:lnTo>
                    <a:lnTo>
                      <a:pt x="118" y="36"/>
                    </a:lnTo>
                    <a:lnTo>
                      <a:pt x="118" y="35"/>
                    </a:lnTo>
                    <a:lnTo>
                      <a:pt x="119" y="33"/>
                    </a:lnTo>
                    <a:lnTo>
                      <a:pt x="119" y="32"/>
                    </a:lnTo>
                    <a:lnTo>
                      <a:pt x="120" y="32"/>
                    </a:lnTo>
                    <a:lnTo>
                      <a:pt x="121" y="32"/>
                    </a:lnTo>
                    <a:lnTo>
                      <a:pt x="122" y="32"/>
                    </a:lnTo>
                    <a:lnTo>
                      <a:pt x="125" y="32"/>
                    </a:lnTo>
                    <a:lnTo>
                      <a:pt x="127" y="32"/>
                    </a:lnTo>
                    <a:lnTo>
                      <a:pt x="130" y="34"/>
                    </a:lnTo>
                    <a:lnTo>
                      <a:pt x="135" y="35"/>
                    </a:lnTo>
                    <a:lnTo>
                      <a:pt x="140" y="37"/>
                    </a:lnTo>
                    <a:lnTo>
                      <a:pt x="143" y="38"/>
                    </a:lnTo>
                    <a:lnTo>
                      <a:pt x="145" y="39"/>
                    </a:lnTo>
                    <a:lnTo>
                      <a:pt x="147" y="40"/>
                    </a:lnTo>
                    <a:lnTo>
                      <a:pt x="148" y="40"/>
                    </a:lnTo>
                    <a:lnTo>
                      <a:pt x="149" y="39"/>
                    </a:lnTo>
                    <a:lnTo>
                      <a:pt x="151" y="38"/>
                    </a:lnTo>
                    <a:lnTo>
                      <a:pt x="153" y="38"/>
                    </a:lnTo>
                    <a:lnTo>
                      <a:pt x="153" y="38"/>
                    </a:lnTo>
                    <a:lnTo>
                      <a:pt x="154" y="37"/>
                    </a:lnTo>
                    <a:lnTo>
                      <a:pt x="154" y="37"/>
                    </a:lnTo>
                    <a:lnTo>
                      <a:pt x="155" y="37"/>
                    </a:lnTo>
                    <a:lnTo>
                      <a:pt x="156" y="33"/>
                    </a:lnTo>
                    <a:lnTo>
                      <a:pt x="156" y="29"/>
                    </a:lnTo>
                    <a:lnTo>
                      <a:pt x="156" y="27"/>
                    </a:lnTo>
                    <a:lnTo>
                      <a:pt x="155" y="24"/>
                    </a:lnTo>
                    <a:lnTo>
                      <a:pt x="154" y="24"/>
                    </a:lnTo>
                    <a:lnTo>
                      <a:pt x="153" y="23"/>
                    </a:lnTo>
                    <a:lnTo>
                      <a:pt x="153" y="22"/>
                    </a:lnTo>
                    <a:lnTo>
                      <a:pt x="151" y="22"/>
                    </a:lnTo>
                    <a:lnTo>
                      <a:pt x="150" y="23"/>
                    </a:lnTo>
                    <a:lnTo>
                      <a:pt x="150" y="23"/>
                    </a:lnTo>
                    <a:lnTo>
                      <a:pt x="150" y="24"/>
                    </a:lnTo>
                    <a:lnTo>
                      <a:pt x="149" y="24"/>
                    </a:lnTo>
                    <a:lnTo>
                      <a:pt x="147" y="25"/>
                    </a:lnTo>
                    <a:lnTo>
                      <a:pt x="143" y="28"/>
                    </a:lnTo>
                    <a:lnTo>
                      <a:pt x="142" y="28"/>
                    </a:lnTo>
                    <a:lnTo>
                      <a:pt x="141" y="28"/>
                    </a:lnTo>
                    <a:lnTo>
                      <a:pt x="138" y="28"/>
                    </a:lnTo>
                    <a:lnTo>
                      <a:pt x="137" y="29"/>
                    </a:lnTo>
                    <a:lnTo>
                      <a:pt x="132" y="28"/>
                    </a:lnTo>
                    <a:lnTo>
                      <a:pt x="127" y="28"/>
                    </a:lnTo>
                    <a:lnTo>
                      <a:pt x="118" y="27"/>
                    </a:lnTo>
                    <a:lnTo>
                      <a:pt x="114" y="26"/>
                    </a:lnTo>
                    <a:lnTo>
                      <a:pt x="113" y="25"/>
                    </a:lnTo>
                    <a:lnTo>
                      <a:pt x="113" y="25"/>
                    </a:lnTo>
                    <a:lnTo>
                      <a:pt x="113" y="24"/>
                    </a:lnTo>
                    <a:lnTo>
                      <a:pt x="112" y="24"/>
                    </a:lnTo>
                    <a:lnTo>
                      <a:pt x="112" y="21"/>
                    </a:lnTo>
                    <a:lnTo>
                      <a:pt x="110" y="20"/>
                    </a:lnTo>
                    <a:lnTo>
                      <a:pt x="109" y="18"/>
                    </a:lnTo>
                    <a:lnTo>
                      <a:pt x="108" y="16"/>
                    </a:lnTo>
                    <a:lnTo>
                      <a:pt x="106" y="15"/>
                    </a:lnTo>
                    <a:lnTo>
                      <a:pt x="105" y="14"/>
                    </a:lnTo>
                    <a:lnTo>
                      <a:pt x="105" y="14"/>
                    </a:lnTo>
                    <a:lnTo>
                      <a:pt x="105" y="12"/>
                    </a:lnTo>
                    <a:lnTo>
                      <a:pt x="105" y="12"/>
                    </a:lnTo>
                    <a:lnTo>
                      <a:pt x="105" y="11"/>
                    </a:lnTo>
                    <a:lnTo>
                      <a:pt x="105" y="8"/>
                    </a:lnTo>
                    <a:lnTo>
                      <a:pt x="105" y="8"/>
                    </a:lnTo>
                    <a:lnTo>
                      <a:pt x="105" y="8"/>
                    </a:lnTo>
                    <a:lnTo>
                      <a:pt x="106" y="6"/>
                    </a:lnTo>
                    <a:lnTo>
                      <a:pt x="106" y="5"/>
                    </a:lnTo>
                    <a:lnTo>
                      <a:pt x="106" y="4"/>
                    </a:lnTo>
                    <a:lnTo>
                      <a:pt x="106" y="3"/>
                    </a:lnTo>
                    <a:lnTo>
                      <a:pt x="105" y="2"/>
                    </a:lnTo>
                    <a:lnTo>
                      <a:pt x="105" y="1"/>
                    </a:lnTo>
                    <a:lnTo>
                      <a:pt x="105" y="0"/>
                    </a:lnTo>
                    <a:lnTo>
                      <a:pt x="104" y="0"/>
                    </a:lnTo>
                    <a:lnTo>
                      <a:pt x="102" y="0"/>
                    </a:lnTo>
                    <a:lnTo>
                      <a:pt x="102" y="1"/>
                    </a:lnTo>
                    <a:lnTo>
                      <a:pt x="101" y="2"/>
                    </a:lnTo>
                    <a:lnTo>
                      <a:pt x="101" y="3"/>
                    </a:lnTo>
                    <a:lnTo>
                      <a:pt x="100" y="4"/>
                    </a:lnTo>
                    <a:lnTo>
                      <a:pt x="97" y="8"/>
                    </a:lnTo>
                    <a:lnTo>
                      <a:pt x="93" y="13"/>
                    </a:lnTo>
                    <a:lnTo>
                      <a:pt x="89" y="18"/>
                    </a:lnTo>
                    <a:lnTo>
                      <a:pt x="86" y="22"/>
                    </a:lnTo>
                    <a:lnTo>
                      <a:pt x="84" y="24"/>
                    </a:lnTo>
                    <a:lnTo>
                      <a:pt x="83" y="24"/>
                    </a:lnTo>
                    <a:lnTo>
                      <a:pt x="81" y="25"/>
                    </a:lnTo>
                    <a:lnTo>
                      <a:pt x="80" y="25"/>
                    </a:lnTo>
                    <a:lnTo>
                      <a:pt x="79" y="25"/>
                    </a:lnTo>
                    <a:lnTo>
                      <a:pt x="78" y="25"/>
                    </a:lnTo>
                    <a:lnTo>
                      <a:pt x="78" y="24"/>
                    </a:lnTo>
                    <a:lnTo>
                      <a:pt x="78" y="24"/>
                    </a:lnTo>
                    <a:lnTo>
                      <a:pt x="80" y="19"/>
                    </a:lnTo>
                    <a:lnTo>
                      <a:pt x="81" y="14"/>
                    </a:lnTo>
                    <a:lnTo>
                      <a:pt x="82" y="13"/>
                    </a:lnTo>
                    <a:lnTo>
                      <a:pt x="82" y="11"/>
                    </a:lnTo>
                    <a:lnTo>
                      <a:pt x="81" y="9"/>
                    </a:lnTo>
                    <a:lnTo>
                      <a:pt x="80" y="7"/>
                    </a:lnTo>
                    <a:lnTo>
                      <a:pt x="80" y="7"/>
                    </a:lnTo>
                    <a:lnTo>
                      <a:pt x="79" y="6"/>
                    </a:lnTo>
                    <a:lnTo>
                      <a:pt x="78" y="7"/>
                    </a:lnTo>
                    <a:lnTo>
                      <a:pt x="78" y="7"/>
                    </a:lnTo>
                    <a:lnTo>
                      <a:pt x="77" y="9"/>
                    </a:lnTo>
                    <a:lnTo>
                      <a:pt x="76" y="12"/>
                    </a:lnTo>
                    <a:lnTo>
                      <a:pt x="74" y="16"/>
                    </a:lnTo>
                    <a:lnTo>
                      <a:pt x="73" y="18"/>
                    </a:lnTo>
                    <a:lnTo>
                      <a:pt x="71" y="20"/>
                    </a:lnTo>
                    <a:lnTo>
                      <a:pt x="69" y="21"/>
                    </a:lnTo>
                    <a:lnTo>
                      <a:pt x="68" y="22"/>
                    </a:lnTo>
                    <a:lnTo>
                      <a:pt x="67" y="23"/>
                    </a:lnTo>
                    <a:lnTo>
                      <a:pt x="65" y="24"/>
                    </a:lnTo>
                    <a:lnTo>
                      <a:pt x="65" y="25"/>
                    </a:lnTo>
                    <a:lnTo>
                      <a:pt x="64" y="26"/>
                    </a:lnTo>
                    <a:lnTo>
                      <a:pt x="64" y="27"/>
                    </a:lnTo>
                    <a:lnTo>
                      <a:pt x="64" y="27"/>
                    </a:lnTo>
                    <a:lnTo>
                      <a:pt x="64" y="28"/>
                    </a:lnTo>
                    <a:lnTo>
                      <a:pt x="65" y="28"/>
                    </a:lnTo>
                    <a:lnTo>
                      <a:pt x="67" y="28"/>
                    </a:lnTo>
                    <a:lnTo>
                      <a:pt x="71" y="29"/>
                    </a:lnTo>
                    <a:lnTo>
                      <a:pt x="76" y="30"/>
                    </a:lnTo>
                    <a:lnTo>
                      <a:pt x="81" y="31"/>
                    </a:lnTo>
                    <a:lnTo>
                      <a:pt x="85" y="31"/>
                    </a:lnTo>
                    <a:close/>
                  </a:path>
                </a:pathLst>
              </a:custGeom>
              <a:solidFill>
                <a:srgbClr val="13398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0" name="ís1iďé"/>
              <p:cNvSpPr/>
              <p:nvPr userDrawn="1"/>
            </p:nvSpPr>
            <p:spPr bwMode="auto">
              <a:xfrm>
                <a:off x="2492376" y="3494088"/>
                <a:ext cx="1190625" cy="766763"/>
              </a:xfrm>
              <a:custGeom>
                <a:avLst/>
                <a:gdLst>
                  <a:gd name="T0" fmla="*/ 238 w 750"/>
                  <a:gd name="T1" fmla="*/ 410 h 483"/>
                  <a:gd name="T2" fmla="*/ 260 w 750"/>
                  <a:gd name="T3" fmla="*/ 439 h 483"/>
                  <a:gd name="T4" fmla="*/ 256 w 750"/>
                  <a:gd name="T5" fmla="*/ 482 h 483"/>
                  <a:gd name="T6" fmla="*/ 230 w 750"/>
                  <a:gd name="T7" fmla="*/ 454 h 483"/>
                  <a:gd name="T8" fmla="*/ 255 w 750"/>
                  <a:gd name="T9" fmla="*/ 473 h 483"/>
                  <a:gd name="T10" fmla="*/ 249 w 750"/>
                  <a:gd name="T11" fmla="*/ 443 h 483"/>
                  <a:gd name="T12" fmla="*/ 234 w 750"/>
                  <a:gd name="T13" fmla="*/ 401 h 483"/>
                  <a:gd name="T14" fmla="*/ 260 w 750"/>
                  <a:gd name="T15" fmla="*/ 397 h 483"/>
                  <a:gd name="T16" fmla="*/ 28 w 750"/>
                  <a:gd name="T17" fmla="*/ 433 h 483"/>
                  <a:gd name="T18" fmla="*/ 13 w 750"/>
                  <a:gd name="T19" fmla="*/ 428 h 483"/>
                  <a:gd name="T20" fmla="*/ 0 w 750"/>
                  <a:gd name="T21" fmla="*/ 419 h 483"/>
                  <a:gd name="T22" fmla="*/ 37 w 750"/>
                  <a:gd name="T23" fmla="*/ 447 h 483"/>
                  <a:gd name="T24" fmla="*/ 123 w 750"/>
                  <a:gd name="T25" fmla="*/ 381 h 483"/>
                  <a:gd name="T26" fmla="*/ 160 w 750"/>
                  <a:gd name="T27" fmla="*/ 436 h 483"/>
                  <a:gd name="T28" fmla="*/ 224 w 750"/>
                  <a:gd name="T29" fmla="*/ 423 h 483"/>
                  <a:gd name="T30" fmla="*/ 193 w 750"/>
                  <a:gd name="T31" fmla="*/ 391 h 483"/>
                  <a:gd name="T32" fmla="*/ 216 w 750"/>
                  <a:gd name="T33" fmla="*/ 409 h 483"/>
                  <a:gd name="T34" fmla="*/ 278 w 750"/>
                  <a:gd name="T35" fmla="*/ 482 h 483"/>
                  <a:gd name="T36" fmla="*/ 351 w 750"/>
                  <a:gd name="T37" fmla="*/ 426 h 483"/>
                  <a:gd name="T38" fmla="*/ 437 w 750"/>
                  <a:gd name="T39" fmla="*/ 430 h 483"/>
                  <a:gd name="T40" fmla="*/ 411 w 750"/>
                  <a:gd name="T41" fmla="*/ 359 h 483"/>
                  <a:gd name="T42" fmla="*/ 388 w 750"/>
                  <a:gd name="T43" fmla="*/ 381 h 483"/>
                  <a:gd name="T44" fmla="*/ 423 w 750"/>
                  <a:gd name="T45" fmla="*/ 447 h 483"/>
                  <a:gd name="T46" fmla="*/ 405 w 750"/>
                  <a:gd name="T47" fmla="*/ 417 h 483"/>
                  <a:gd name="T48" fmla="*/ 401 w 750"/>
                  <a:gd name="T49" fmla="*/ 366 h 483"/>
                  <a:gd name="T50" fmla="*/ 427 w 750"/>
                  <a:gd name="T51" fmla="*/ 408 h 483"/>
                  <a:gd name="T52" fmla="*/ 448 w 750"/>
                  <a:gd name="T53" fmla="*/ 334 h 483"/>
                  <a:gd name="T54" fmla="*/ 498 w 750"/>
                  <a:gd name="T55" fmla="*/ 301 h 483"/>
                  <a:gd name="T56" fmla="*/ 551 w 750"/>
                  <a:gd name="T57" fmla="*/ 375 h 483"/>
                  <a:gd name="T58" fmla="*/ 583 w 750"/>
                  <a:gd name="T59" fmla="*/ 330 h 483"/>
                  <a:gd name="T60" fmla="*/ 544 w 750"/>
                  <a:gd name="T61" fmla="*/ 279 h 483"/>
                  <a:gd name="T62" fmla="*/ 565 w 750"/>
                  <a:gd name="T63" fmla="*/ 265 h 483"/>
                  <a:gd name="T64" fmla="*/ 537 w 750"/>
                  <a:gd name="T65" fmla="*/ 269 h 483"/>
                  <a:gd name="T66" fmla="*/ 572 w 750"/>
                  <a:gd name="T67" fmla="*/ 333 h 483"/>
                  <a:gd name="T68" fmla="*/ 602 w 750"/>
                  <a:gd name="T69" fmla="*/ 327 h 483"/>
                  <a:gd name="T70" fmla="*/ 589 w 750"/>
                  <a:gd name="T71" fmla="*/ 271 h 483"/>
                  <a:gd name="T72" fmla="*/ 650 w 750"/>
                  <a:gd name="T73" fmla="*/ 233 h 483"/>
                  <a:gd name="T74" fmla="*/ 668 w 750"/>
                  <a:gd name="T75" fmla="*/ 220 h 483"/>
                  <a:gd name="T76" fmla="*/ 613 w 750"/>
                  <a:gd name="T77" fmla="*/ 169 h 483"/>
                  <a:gd name="T78" fmla="*/ 644 w 750"/>
                  <a:gd name="T79" fmla="*/ 157 h 483"/>
                  <a:gd name="T80" fmla="*/ 690 w 750"/>
                  <a:gd name="T81" fmla="*/ 213 h 483"/>
                  <a:gd name="T82" fmla="*/ 658 w 750"/>
                  <a:gd name="T83" fmla="*/ 175 h 483"/>
                  <a:gd name="T84" fmla="*/ 620 w 750"/>
                  <a:gd name="T85" fmla="*/ 169 h 483"/>
                  <a:gd name="T86" fmla="*/ 664 w 750"/>
                  <a:gd name="T87" fmla="*/ 208 h 483"/>
                  <a:gd name="T88" fmla="*/ 710 w 750"/>
                  <a:gd name="T89" fmla="*/ 149 h 483"/>
                  <a:gd name="T90" fmla="*/ 697 w 750"/>
                  <a:gd name="T91" fmla="*/ 143 h 483"/>
                  <a:gd name="T92" fmla="*/ 641 w 750"/>
                  <a:gd name="T93" fmla="*/ 104 h 483"/>
                  <a:gd name="T94" fmla="*/ 692 w 750"/>
                  <a:gd name="T95" fmla="*/ 96 h 483"/>
                  <a:gd name="T96" fmla="*/ 709 w 750"/>
                  <a:gd name="T97" fmla="*/ 135 h 483"/>
                  <a:gd name="T98" fmla="*/ 650 w 750"/>
                  <a:gd name="T99" fmla="*/ 108 h 483"/>
                  <a:gd name="T100" fmla="*/ 667 w 750"/>
                  <a:gd name="T101" fmla="*/ 97 h 483"/>
                  <a:gd name="T102" fmla="*/ 718 w 750"/>
                  <a:gd name="T103" fmla="*/ 126 h 483"/>
                  <a:gd name="T104" fmla="*/ 706 w 750"/>
                  <a:gd name="T105" fmla="*/ 61 h 483"/>
                  <a:gd name="T106" fmla="*/ 732 w 750"/>
                  <a:gd name="T107" fmla="*/ 81 h 483"/>
                  <a:gd name="T108" fmla="*/ 669 w 750"/>
                  <a:gd name="T109" fmla="*/ 73 h 483"/>
                  <a:gd name="T110" fmla="*/ 673 w 750"/>
                  <a:gd name="T111" fmla="*/ 53 h 483"/>
                  <a:gd name="T112" fmla="*/ 654 w 750"/>
                  <a:gd name="T113" fmla="*/ 62 h 483"/>
                  <a:gd name="T114" fmla="*/ 698 w 750"/>
                  <a:gd name="T115" fmla="*/ 91 h 483"/>
                  <a:gd name="T116" fmla="*/ 741 w 750"/>
                  <a:gd name="T117" fmla="*/ 77 h 483"/>
                  <a:gd name="T118" fmla="*/ 662 w 750"/>
                  <a:gd name="T119" fmla="*/ 9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50" h="483">
                    <a:moveTo>
                      <a:pt x="265" y="417"/>
                    </a:moveTo>
                    <a:lnTo>
                      <a:pt x="258" y="417"/>
                    </a:lnTo>
                    <a:lnTo>
                      <a:pt x="258" y="414"/>
                    </a:lnTo>
                    <a:lnTo>
                      <a:pt x="257" y="411"/>
                    </a:lnTo>
                    <a:lnTo>
                      <a:pt x="257" y="408"/>
                    </a:lnTo>
                    <a:lnTo>
                      <a:pt x="256" y="405"/>
                    </a:lnTo>
                    <a:lnTo>
                      <a:pt x="255" y="404"/>
                    </a:lnTo>
                    <a:lnTo>
                      <a:pt x="253" y="403"/>
                    </a:lnTo>
                    <a:lnTo>
                      <a:pt x="251" y="401"/>
                    </a:lnTo>
                    <a:lnTo>
                      <a:pt x="249" y="401"/>
                    </a:lnTo>
                    <a:lnTo>
                      <a:pt x="246" y="401"/>
                    </a:lnTo>
                    <a:lnTo>
                      <a:pt x="244" y="402"/>
                    </a:lnTo>
                    <a:lnTo>
                      <a:pt x="241" y="404"/>
                    </a:lnTo>
                    <a:lnTo>
                      <a:pt x="241" y="405"/>
                    </a:lnTo>
                    <a:lnTo>
                      <a:pt x="239" y="408"/>
                    </a:lnTo>
                    <a:lnTo>
                      <a:pt x="238" y="410"/>
                    </a:lnTo>
                    <a:lnTo>
                      <a:pt x="238" y="414"/>
                    </a:lnTo>
                    <a:lnTo>
                      <a:pt x="238" y="417"/>
                    </a:lnTo>
                    <a:lnTo>
                      <a:pt x="238" y="420"/>
                    </a:lnTo>
                    <a:lnTo>
                      <a:pt x="238" y="421"/>
                    </a:lnTo>
                    <a:lnTo>
                      <a:pt x="238" y="423"/>
                    </a:lnTo>
                    <a:lnTo>
                      <a:pt x="239" y="425"/>
                    </a:lnTo>
                    <a:lnTo>
                      <a:pt x="240" y="426"/>
                    </a:lnTo>
                    <a:lnTo>
                      <a:pt x="241" y="428"/>
                    </a:lnTo>
                    <a:lnTo>
                      <a:pt x="242" y="429"/>
                    </a:lnTo>
                    <a:lnTo>
                      <a:pt x="244" y="430"/>
                    </a:lnTo>
                    <a:lnTo>
                      <a:pt x="245" y="431"/>
                    </a:lnTo>
                    <a:lnTo>
                      <a:pt x="249" y="433"/>
                    </a:lnTo>
                    <a:lnTo>
                      <a:pt x="251" y="434"/>
                    </a:lnTo>
                    <a:lnTo>
                      <a:pt x="253" y="434"/>
                    </a:lnTo>
                    <a:lnTo>
                      <a:pt x="257" y="437"/>
                    </a:lnTo>
                    <a:lnTo>
                      <a:pt x="260" y="439"/>
                    </a:lnTo>
                    <a:lnTo>
                      <a:pt x="262" y="442"/>
                    </a:lnTo>
                    <a:lnTo>
                      <a:pt x="264" y="444"/>
                    </a:lnTo>
                    <a:lnTo>
                      <a:pt x="265" y="447"/>
                    </a:lnTo>
                    <a:lnTo>
                      <a:pt x="266" y="450"/>
                    </a:lnTo>
                    <a:lnTo>
                      <a:pt x="267" y="454"/>
                    </a:lnTo>
                    <a:lnTo>
                      <a:pt x="267" y="458"/>
                    </a:lnTo>
                    <a:lnTo>
                      <a:pt x="266" y="463"/>
                    </a:lnTo>
                    <a:lnTo>
                      <a:pt x="265" y="469"/>
                    </a:lnTo>
                    <a:lnTo>
                      <a:pt x="265" y="471"/>
                    </a:lnTo>
                    <a:lnTo>
                      <a:pt x="264" y="473"/>
                    </a:lnTo>
                    <a:lnTo>
                      <a:pt x="263" y="475"/>
                    </a:lnTo>
                    <a:lnTo>
                      <a:pt x="261" y="477"/>
                    </a:lnTo>
                    <a:lnTo>
                      <a:pt x="261" y="478"/>
                    </a:lnTo>
                    <a:lnTo>
                      <a:pt x="259" y="479"/>
                    </a:lnTo>
                    <a:lnTo>
                      <a:pt x="257" y="481"/>
                    </a:lnTo>
                    <a:lnTo>
                      <a:pt x="256" y="482"/>
                    </a:lnTo>
                    <a:lnTo>
                      <a:pt x="254" y="482"/>
                    </a:lnTo>
                    <a:lnTo>
                      <a:pt x="253" y="483"/>
                    </a:lnTo>
                    <a:lnTo>
                      <a:pt x="250" y="483"/>
                    </a:lnTo>
                    <a:lnTo>
                      <a:pt x="248" y="483"/>
                    </a:lnTo>
                    <a:lnTo>
                      <a:pt x="245" y="483"/>
                    </a:lnTo>
                    <a:lnTo>
                      <a:pt x="242" y="482"/>
                    </a:lnTo>
                    <a:lnTo>
                      <a:pt x="240" y="482"/>
                    </a:lnTo>
                    <a:lnTo>
                      <a:pt x="237" y="481"/>
                    </a:lnTo>
                    <a:lnTo>
                      <a:pt x="236" y="478"/>
                    </a:lnTo>
                    <a:lnTo>
                      <a:pt x="234" y="476"/>
                    </a:lnTo>
                    <a:lnTo>
                      <a:pt x="232" y="474"/>
                    </a:lnTo>
                    <a:lnTo>
                      <a:pt x="231" y="470"/>
                    </a:lnTo>
                    <a:lnTo>
                      <a:pt x="231" y="468"/>
                    </a:lnTo>
                    <a:lnTo>
                      <a:pt x="230" y="464"/>
                    </a:lnTo>
                    <a:lnTo>
                      <a:pt x="230" y="459"/>
                    </a:lnTo>
                    <a:lnTo>
                      <a:pt x="230" y="454"/>
                    </a:lnTo>
                    <a:lnTo>
                      <a:pt x="236" y="454"/>
                    </a:lnTo>
                    <a:lnTo>
                      <a:pt x="236" y="459"/>
                    </a:lnTo>
                    <a:lnTo>
                      <a:pt x="236" y="464"/>
                    </a:lnTo>
                    <a:lnTo>
                      <a:pt x="237" y="467"/>
                    </a:lnTo>
                    <a:lnTo>
                      <a:pt x="239" y="470"/>
                    </a:lnTo>
                    <a:lnTo>
                      <a:pt x="240" y="471"/>
                    </a:lnTo>
                    <a:lnTo>
                      <a:pt x="241" y="473"/>
                    </a:lnTo>
                    <a:lnTo>
                      <a:pt x="241" y="474"/>
                    </a:lnTo>
                    <a:lnTo>
                      <a:pt x="243" y="474"/>
                    </a:lnTo>
                    <a:lnTo>
                      <a:pt x="244" y="474"/>
                    </a:lnTo>
                    <a:lnTo>
                      <a:pt x="245" y="475"/>
                    </a:lnTo>
                    <a:lnTo>
                      <a:pt x="247" y="475"/>
                    </a:lnTo>
                    <a:lnTo>
                      <a:pt x="249" y="475"/>
                    </a:lnTo>
                    <a:lnTo>
                      <a:pt x="251" y="475"/>
                    </a:lnTo>
                    <a:lnTo>
                      <a:pt x="253" y="474"/>
                    </a:lnTo>
                    <a:lnTo>
                      <a:pt x="255" y="473"/>
                    </a:lnTo>
                    <a:lnTo>
                      <a:pt x="257" y="471"/>
                    </a:lnTo>
                    <a:lnTo>
                      <a:pt x="258" y="469"/>
                    </a:lnTo>
                    <a:lnTo>
                      <a:pt x="259" y="466"/>
                    </a:lnTo>
                    <a:lnTo>
                      <a:pt x="260" y="463"/>
                    </a:lnTo>
                    <a:lnTo>
                      <a:pt x="260" y="460"/>
                    </a:lnTo>
                    <a:lnTo>
                      <a:pt x="260" y="457"/>
                    </a:lnTo>
                    <a:lnTo>
                      <a:pt x="259" y="454"/>
                    </a:lnTo>
                    <a:lnTo>
                      <a:pt x="258" y="453"/>
                    </a:lnTo>
                    <a:lnTo>
                      <a:pt x="257" y="450"/>
                    </a:lnTo>
                    <a:lnTo>
                      <a:pt x="257" y="449"/>
                    </a:lnTo>
                    <a:lnTo>
                      <a:pt x="255" y="447"/>
                    </a:lnTo>
                    <a:lnTo>
                      <a:pt x="253" y="446"/>
                    </a:lnTo>
                    <a:lnTo>
                      <a:pt x="251" y="445"/>
                    </a:lnTo>
                    <a:lnTo>
                      <a:pt x="251" y="445"/>
                    </a:lnTo>
                    <a:lnTo>
                      <a:pt x="250" y="444"/>
                    </a:lnTo>
                    <a:lnTo>
                      <a:pt x="249" y="443"/>
                    </a:lnTo>
                    <a:lnTo>
                      <a:pt x="246" y="442"/>
                    </a:lnTo>
                    <a:lnTo>
                      <a:pt x="241" y="439"/>
                    </a:lnTo>
                    <a:lnTo>
                      <a:pt x="238" y="437"/>
                    </a:lnTo>
                    <a:lnTo>
                      <a:pt x="236" y="436"/>
                    </a:lnTo>
                    <a:lnTo>
                      <a:pt x="234" y="434"/>
                    </a:lnTo>
                    <a:lnTo>
                      <a:pt x="233" y="432"/>
                    </a:lnTo>
                    <a:lnTo>
                      <a:pt x="232" y="430"/>
                    </a:lnTo>
                    <a:lnTo>
                      <a:pt x="232" y="427"/>
                    </a:lnTo>
                    <a:lnTo>
                      <a:pt x="231" y="424"/>
                    </a:lnTo>
                    <a:lnTo>
                      <a:pt x="231" y="421"/>
                    </a:lnTo>
                    <a:lnTo>
                      <a:pt x="231" y="417"/>
                    </a:lnTo>
                    <a:lnTo>
                      <a:pt x="231" y="412"/>
                    </a:lnTo>
                    <a:lnTo>
                      <a:pt x="232" y="407"/>
                    </a:lnTo>
                    <a:lnTo>
                      <a:pt x="232" y="405"/>
                    </a:lnTo>
                    <a:lnTo>
                      <a:pt x="233" y="403"/>
                    </a:lnTo>
                    <a:lnTo>
                      <a:pt x="234" y="401"/>
                    </a:lnTo>
                    <a:lnTo>
                      <a:pt x="235" y="399"/>
                    </a:lnTo>
                    <a:lnTo>
                      <a:pt x="236" y="397"/>
                    </a:lnTo>
                    <a:lnTo>
                      <a:pt x="237" y="397"/>
                    </a:lnTo>
                    <a:lnTo>
                      <a:pt x="239" y="395"/>
                    </a:lnTo>
                    <a:lnTo>
                      <a:pt x="241" y="394"/>
                    </a:lnTo>
                    <a:lnTo>
                      <a:pt x="242" y="393"/>
                    </a:lnTo>
                    <a:lnTo>
                      <a:pt x="244" y="393"/>
                    </a:lnTo>
                    <a:lnTo>
                      <a:pt x="245" y="393"/>
                    </a:lnTo>
                    <a:lnTo>
                      <a:pt x="248" y="393"/>
                    </a:lnTo>
                    <a:lnTo>
                      <a:pt x="249" y="393"/>
                    </a:lnTo>
                    <a:lnTo>
                      <a:pt x="252" y="393"/>
                    </a:lnTo>
                    <a:lnTo>
                      <a:pt x="253" y="393"/>
                    </a:lnTo>
                    <a:lnTo>
                      <a:pt x="256" y="394"/>
                    </a:lnTo>
                    <a:lnTo>
                      <a:pt x="257" y="395"/>
                    </a:lnTo>
                    <a:lnTo>
                      <a:pt x="258" y="396"/>
                    </a:lnTo>
                    <a:lnTo>
                      <a:pt x="260" y="397"/>
                    </a:lnTo>
                    <a:lnTo>
                      <a:pt x="261" y="399"/>
                    </a:lnTo>
                    <a:lnTo>
                      <a:pt x="262" y="401"/>
                    </a:lnTo>
                    <a:lnTo>
                      <a:pt x="263" y="403"/>
                    </a:lnTo>
                    <a:lnTo>
                      <a:pt x="264" y="405"/>
                    </a:lnTo>
                    <a:lnTo>
                      <a:pt x="264" y="407"/>
                    </a:lnTo>
                    <a:lnTo>
                      <a:pt x="265" y="412"/>
                    </a:lnTo>
                    <a:lnTo>
                      <a:pt x="265" y="417"/>
                    </a:lnTo>
                    <a:lnTo>
                      <a:pt x="265" y="417"/>
                    </a:lnTo>
                    <a:close/>
                    <a:moveTo>
                      <a:pt x="16" y="438"/>
                    </a:moveTo>
                    <a:lnTo>
                      <a:pt x="18" y="438"/>
                    </a:lnTo>
                    <a:lnTo>
                      <a:pt x="20" y="438"/>
                    </a:lnTo>
                    <a:lnTo>
                      <a:pt x="21" y="437"/>
                    </a:lnTo>
                    <a:lnTo>
                      <a:pt x="23" y="436"/>
                    </a:lnTo>
                    <a:lnTo>
                      <a:pt x="24" y="435"/>
                    </a:lnTo>
                    <a:lnTo>
                      <a:pt x="27" y="434"/>
                    </a:lnTo>
                    <a:lnTo>
                      <a:pt x="28" y="433"/>
                    </a:lnTo>
                    <a:lnTo>
                      <a:pt x="29" y="431"/>
                    </a:lnTo>
                    <a:lnTo>
                      <a:pt x="30" y="430"/>
                    </a:lnTo>
                    <a:lnTo>
                      <a:pt x="32" y="428"/>
                    </a:lnTo>
                    <a:lnTo>
                      <a:pt x="32" y="425"/>
                    </a:lnTo>
                    <a:lnTo>
                      <a:pt x="34" y="423"/>
                    </a:lnTo>
                    <a:lnTo>
                      <a:pt x="58" y="358"/>
                    </a:lnTo>
                    <a:lnTo>
                      <a:pt x="51" y="355"/>
                    </a:lnTo>
                    <a:lnTo>
                      <a:pt x="27" y="420"/>
                    </a:lnTo>
                    <a:lnTo>
                      <a:pt x="25" y="423"/>
                    </a:lnTo>
                    <a:lnTo>
                      <a:pt x="24" y="425"/>
                    </a:lnTo>
                    <a:lnTo>
                      <a:pt x="23" y="426"/>
                    </a:lnTo>
                    <a:lnTo>
                      <a:pt x="20" y="428"/>
                    </a:lnTo>
                    <a:lnTo>
                      <a:pt x="19" y="429"/>
                    </a:lnTo>
                    <a:lnTo>
                      <a:pt x="17" y="429"/>
                    </a:lnTo>
                    <a:lnTo>
                      <a:pt x="15" y="429"/>
                    </a:lnTo>
                    <a:lnTo>
                      <a:pt x="13" y="428"/>
                    </a:lnTo>
                    <a:lnTo>
                      <a:pt x="12" y="427"/>
                    </a:lnTo>
                    <a:lnTo>
                      <a:pt x="10" y="425"/>
                    </a:lnTo>
                    <a:lnTo>
                      <a:pt x="9" y="424"/>
                    </a:lnTo>
                    <a:lnTo>
                      <a:pt x="8" y="421"/>
                    </a:lnTo>
                    <a:lnTo>
                      <a:pt x="8" y="419"/>
                    </a:lnTo>
                    <a:lnTo>
                      <a:pt x="8" y="417"/>
                    </a:lnTo>
                    <a:lnTo>
                      <a:pt x="8" y="414"/>
                    </a:lnTo>
                    <a:lnTo>
                      <a:pt x="8" y="411"/>
                    </a:lnTo>
                    <a:lnTo>
                      <a:pt x="33" y="346"/>
                    </a:lnTo>
                    <a:lnTo>
                      <a:pt x="26" y="342"/>
                    </a:lnTo>
                    <a:lnTo>
                      <a:pt x="2" y="407"/>
                    </a:lnTo>
                    <a:lnTo>
                      <a:pt x="1" y="410"/>
                    </a:lnTo>
                    <a:lnTo>
                      <a:pt x="0" y="412"/>
                    </a:lnTo>
                    <a:lnTo>
                      <a:pt x="0" y="414"/>
                    </a:lnTo>
                    <a:lnTo>
                      <a:pt x="0" y="417"/>
                    </a:lnTo>
                    <a:lnTo>
                      <a:pt x="0" y="419"/>
                    </a:lnTo>
                    <a:lnTo>
                      <a:pt x="0" y="421"/>
                    </a:lnTo>
                    <a:lnTo>
                      <a:pt x="0" y="423"/>
                    </a:lnTo>
                    <a:lnTo>
                      <a:pt x="1" y="425"/>
                    </a:lnTo>
                    <a:lnTo>
                      <a:pt x="3" y="428"/>
                    </a:lnTo>
                    <a:lnTo>
                      <a:pt x="4" y="430"/>
                    </a:lnTo>
                    <a:lnTo>
                      <a:pt x="5" y="432"/>
                    </a:lnTo>
                    <a:lnTo>
                      <a:pt x="7" y="434"/>
                    </a:lnTo>
                    <a:lnTo>
                      <a:pt x="8" y="435"/>
                    </a:lnTo>
                    <a:lnTo>
                      <a:pt x="11" y="436"/>
                    </a:lnTo>
                    <a:lnTo>
                      <a:pt x="14" y="438"/>
                    </a:lnTo>
                    <a:lnTo>
                      <a:pt x="16" y="438"/>
                    </a:lnTo>
                    <a:lnTo>
                      <a:pt x="16" y="438"/>
                    </a:lnTo>
                    <a:close/>
                    <a:moveTo>
                      <a:pt x="68" y="458"/>
                    </a:moveTo>
                    <a:lnTo>
                      <a:pt x="68" y="373"/>
                    </a:lnTo>
                    <a:lnTo>
                      <a:pt x="44" y="450"/>
                    </a:lnTo>
                    <a:lnTo>
                      <a:pt x="37" y="447"/>
                    </a:lnTo>
                    <a:lnTo>
                      <a:pt x="64" y="361"/>
                    </a:lnTo>
                    <a:lnTo>
                      <a:pt x="75" y="365"/>
                    </a:lnTo>
                    <a:lnTo>
                      <a:pt x="74" y="435"/>
                    </a:lnTo>
                    <a:lnTo>
                      <a:pt x="91" y="370"/>
                    </a:lnTo>
                    <a:lnTo>
                      <a:pt x="98" y="373"/>
                    </a:lnTo>
                    <a:lnTo>
                      <a:pt x="75" y="460"/>
                    </a:lnTo>
                    <a:lnTo>
                      <a:pt x="68" y="458"/>
                    </a:lnTo>
                    <a:lnTo>
                      <a:pt x="68" y="458"/>
                    </a:lnTo>
                    <a:close/>
                    <a:moveTo>
                      <a:pt x="92" y="466"/>
                    </a:moveTo>
                    <a:lnTo>
                      <a:pt x="111" y="377"/>
                    </a:lnTo>
                    <a:lnTo>
                      <a:pt x="104" y="375"/>
                    </a:lnTo>
                    <a:lnTo>
                      <a:pt x="84" y="463"/>
                    </a:lnTo>
                    <a:lnTo>
                      <a:pt x="92" y="466"/>
                    </a:lnTo>
                    <a:lnTo>
                      <a:pt x="92" y="466"/>
                    </a:lnTo>
                    <a:close/>
                    <a:moveTo>
                      <a:pt x="124" y="454"/>
                    </a:moveTo>
                    <a:lnTo>
                      <a:pt x="123" y="381"/>
                    </a:lnTo>
                    <a:lnTo>
                      <a:pt x="116" y="378"/>
                    </a:lnTo>
                    <a:lnTo>
                      <a:pt x="117" y="471"/>
                    </a:lnTo>
                    <a:lnTo>
                      <a:pt x="124" y="474"/>
                    </a:lnTo>
                    <a:lnTo>
                      <a:pt x="152" y="386"/>
                    </a:lnTo>
                    <a:lnTo>
                      <a:pt x="144" y="385"/>
                    </a:lnTo>
                    <a:lnTo>
                      <a:pt x="124" y="454"/>
                    </a:lnTo>
                    <a:lnTo>
                      <a:pt x="124" y="454"/>
                    </a:lnTo>
                    <a:close/>
                    <a:moveTo>
                      <a:pt x="146" y="477"/>
                    </a:moveTo>
                    <a:lnTo>
                      <a:pt x="157" y="387"/>
                    </a:lnTo>
                    <a:lnTo>
                      <a:pt x="187" y="392"/>
                    </a:lnTo>
                    <a:lnTo>
                      <a:pt x="186" y="401"/>
                    </a:lnTo>
                    <a:lnTo>
                      <a:pt x="164" y="397"/>
                    </a:lnTo>
                    <a:lnTo>
                      <a:pt x="160" y="426"/>
                    </a:lnTo>
                    <a:lnTo>
                      <a:pt x="177" y="429"/>
                    </a:lnTo>
                    <a:lnTo>
                      <a:pt x="176" y="438"/>
                    </a:lnTo>
                    <a:lnTo>
                      <a:pt x="160" y="436"/>
                    </a:lnTo>
                    <a:lnTo>
                      <a:pt x="155" y="469"/>
                    </a:lnTo>
                    <a:lnTo>
                      <a:pt x="179" y="472"/>
                    </a:lnTo>
                    <a:lnTo>
                      <a:pt x="177" y="481"/>
                    </a:lnTo>
                    <a:lnTo>
                      <a:pt x="146" y="477"/>
                    </a:lnTo>
                    <a:lnTo>
                      <a:pt x="146" y="477"/>
                    </a:lnTo>
                    <a:close/>
                    <a:moveTo>
                      <a:pt x="224" y="483"/>
                    </a:moveTo>
                    <a:lnTo>
                      <a:pt x="214" y="438"/>
                    </a:lnTo>
                    <a:lnTo>
                      <a:pt x="216" y="438"/>
                    </a:lnTo>
                    <a:lnTo>
                      <a:pt x="216" y="437"/>
                    </a:lnTo>
                    <a:lnTo>
                      <a:pt x="217" y="436"/>
                    </a:lnTo>
                    <a:lnTo>
                      <a:pt x="219" y="434"/>
                    </a:lnTo>
                    <a:lnTo>
                      <a:pt x="220" y="432"/>
                    </a:lnTo>
                    <a:lnTo>
                      <a:pt x="222" y="430"/>
                    </a:lnTo>
                    <a:lnTo>
                      <a:pt x="223" y="426"/>
                    </a:lnTo>
                    <a:lnTo>
                      <a:pt x="224" y="423"/>
                    </a:lnTo>
                    <a:lnTo>
                      <a:pt x="224" y="423"/>
                    </a:lnTo>
                    <a:lnTo>
                      <a:pt x="224" y="422"/>
                    </a:lnTo>
                    <a:lnTo>
                      <a:pt x="225" y="420"/>
                    </a:lnTo>
                    <a:lnTo>
                      <a:pt x="225" y="414"/>
                    </a:lnTo>
                    <a:lnTo>
                      <a:pt x="225" y="410"/>
                    </a:lnTo>
                    <a:lnTo>
                      <a:pt x="224" y="407"/>
                    </a:lnTo>
                    <a:lnTo>
                      <a:pt x="223" y="403"/>
                    </a:lnTo>
                    <a:lnTo>
                      <a:pt x="221" y="400"/>
                    </a:lnTo>
                    <a:lnTo>
                      <a:pt x="220" y="398"/>
                    </a:lnTo>
                    <a:lnTo>
                      <a:pt x="220" y="397"/>
                    </a:lnTo>
                    <a:lnTo>
                      <a:pt x="218" y="395"/>
                    </a:lnTo>
                    <a:lnTo>
                      <a:pt x="216" y="394"/>
                    </a:lnTo>
                    <a:lnTo>
                      <a:pt x="215" y="393"/>
                    </a:lnTo>
                    <a:lnTo>
                      <a:pt x="213" y="393"/>
                    </a:lnTo>
                    <a:lnTo>
                      <a:pt x="211" y="392"/>
                    </a:lnTo>
                    <a:lnTo>
                      <a:pt x="209" y="392"/>
                    </a:lnTo>
                    <a:lnTo>
                      <a:pt x="193" y="391"/>
                    </a:lnTo>
                    <a:lnTo>
                      <a:pt x="189" y="482"/>
                    </a:lnTo>
                    <a:lnTo>
                      <a:pt x="197" y="482"/>
                    </a:lnTo>
                    <a:lnTo>
                      <a:pt x="199" y="439"/>
                    </a:lnTo>
                    <a:lnTo>
                      <a:pt x="206" y="440"/>
                    </a:lnTo>
                    <a:lnTo>
                      <a:pt x="216" y="483"/>
                    </a:lnTo>
                    <a:lnTo>
                      <a:pt x="224" y="483"/>
                    </a:lnTo>
                    <a:lnTo>
                      <a:pt x="224" y="483"/>
                    </a:lnTo>
                    <a:close/>
                    <a:moveTo>
                      <a:pt x="199" y="430"/>
                    </a:moveTo>
                    <a:lnTo>
                      <a:pt x="200" y="401"/>
                    </a:lnTo>
                    <a:lnTo>
                      <a:pt x="208" y="401"/>
                    </a:lnTo>
                    <a:lnTo>
                      <a:pt x="209" y="401"/>
                    </a:lnTo>
                    <a:lnTo>
                      <a:pt x="212" y="402"/>
                    </a:lnTo>
                    <a:lnTo>
                      <a:pt x="213" y="403"/>
                    </a:lnTo>
                    <a:lnTo>
                      <a:pt x="214" y="405"/>
                    </a:lnTo>
                    <a:lnTo>
                      <a:pt x="216" y="407"/>
                    </a:lnTo>
                    <a:lnTo>
                      <a:pt x="216" y="409"/>
                    </a:lnTo>
                    <a:lnTo>
                      <a:pt x="216" y="412"/>
                    </a:lnTo>
                    <a:lnTo>
                      <a:pt x="216" y="415"/>
                    </a:lnTo>
                    <a:lnTo>
                      <a:pt x="216" y="418"/>
                    </a:lnTo>
                    <a:lnTo>
                      <a:pt x="216" y="421"/>
                    </a:lnTo>
                    <a:lnTo>
                      <a:pt x="214" y="425"/>
                    </a:lnTo>
                    <a:lnTo>
                      <a:pt x="213" y="427"/>
                    </a:lnTo>
                    <a:lnTo>
                      <a:pt x="212" y="429"/>
                    </a:lnTo>
                    <a:lnTo>
                      <a:pt x="210" y="430"/>
                    </a:lnTo>
                    <a:lnTo>
                      <a:pt x="208" y="430"/>
                    </a:lnTo>
                    <a:lnTo>
                      <a:pt x="206" y="430"/>
                    </a:lnTo>
                    <a:lnTo>
                      <a:pt x="199" y="430"/>
                    </a:lnTo>
                    <a:lnTo>
                      <a:pt x="199" y="430"/>
                    </a:lnTo>
                    <a:close/>
                    <a:moveTo>
                      <a:pt x="285" y="481"/>
                    </a:moveTo>
                    <a:lnTo>
                      <a:pt x="278" y="390"/>
                    </a:lnTo>
                    <a:lnTo>
                      <a:pt x="270" y="391"/>
                    </a:lnTo>
                    <a:lnTo>
                      <a:pt x="278" y="482"/>
                    </a:lnTo>
                    <a:lnTo>
                      <a:pt x="285" y="481"/>
                    </a:lnTo>
                    <a:lnTo>
                      <a:pt x="285" y="481"/>
                    </a:lnTo>
                    <a:close/>
                    <a:moveTo>
                      <a:pt x="282" y="398"/>
                    </a:moveTo>
                    <a:lnTo>
                      <a:pt x="282" y="389"/>
                    </a:lnTo>
                    <a:lnTo>
                      <a:pt x="318" y="385"/>
                    </a:lnTo>
                    <a:lnTo>
                      <a:pt x="319" y="393"/>
                    </a:lnTo>
                    <a:lnTo>
                      <a:pt x="305" y="395"/>
                    </a:lnTo>
                    <a:lnTo>
                      <a:pt x="314" y="477"/>
                    </a:lnTo>
                    <a:lnTo>
                      <a:pt x="307" y="478"/>
                    </a:lnTo>
                    <a:lnTo>
                      <a:pt x="297" y="397"/>
                    </a:lnTo>
                    <a:lnTo>
                      <a:pt x="282" y="398"/>
                    </a:lnTo>
                    <a:lnTo>
                      <a:pt x="282" y="398"/>
                    </a:lnTo>
                    <a:close/>
                    <a:moveTo>
                      <a:pt x="344" y="428"/>
                    </a:moveTo>
                    <a:lnTo>
                      <a:pt x="353" y="470"/>
                    </a:lnTo>
                    <a:lnTo>
                      <a:pt x="361" y="468"/>
                    </a:lnTo>
                    <a:lnTo>
                      <a:pt x="351" y="426"/>
                    </a:lnTo>
                    <a:lnTo>
                      <a:pt x="357" y="374"/>
                    </a:lnTo>
                    <a:lnTo>
                      <a:pt x="350" y="377"/>
                    </a:lnTo>
                    <a:lnTo>
                      <a:pt x="345" y="416"/>
                    </a:lnTo>
                    <a:lnTo>
                      <a:pt x="329" y="381"/>
                    </a:lnTo>
                    <a:lnTo>
                      <a:pt x="322" y="384"/>
                    </a:lnTo>
                    <a:lnTo>
                      <a:pt x="344" y="428"/>
                    </a:lnTo>
                    <a:lnTo>
                      <a:pt x="344" y="428"/>
                    </a:lnTo>
                    <a:close/>
                    <a:moveTo>
                      <a:pt x="427" y="446"/>
                    </a:moveTo>
                    <a:lnTo>
                      <a:pt x="429" y="445"/>
                    </a:lnTo>
                    <a:lnTo>
                      <a:pt x="431" y="443"/>
                    </a:lnTo>
                    <a:lnTo>
                      <a:pt x="433" y="442"/>
                    </a:lnTo>
                    <a:lnTo>
                      <a:pt x="434" y="440"/>
                    </a:lnTo>
                    <a:lnTo>
                      <a:pt x="436" y="438"/>
                    </a:lnTo>
                    <a:lnTo>
                      <a:pt x="437" y="436"/>
                    </a:lnTo>
                    <a:lnTo>
                      <a:pt x="437" y="433"/>
                    </a:lnTo>
                    <a:lnTo>
                      <a:pt x="437" y="430"/>
                    </a:lnTo>
                    <a:lnTo>
                      <a:pt x="438" y="427"/>
                    </a:lnTo>
                    <a:lnTo>
                      <a:pt x="437" y="423"/>
                    </a:lnTo>
                    <a:lnTo>
                      <a:pt x="437" y="419"/>
                    </a:lnTo>
                    <a:lnTo>
                      <a:pt x="436" y="414"/>
                    </a:lnTo>
                    <a:lnTo>
                      <a:pt x="433" y="403"/>
                    </a:lnTo>
                    <a:lnTo>
                      <a:pt x="431" y="393"/>
                    </a:lnTo>
                    <a:lnTo>
                      <a:pt x="429" y="388"/>
                    </a:lnTo>
                    <a:lnTo>
                      <a:pt x="427" y="383"/>
                    </a:lnTo>
                    <a:lnTo>
                      <a:pt x="425" y="379"/>
                    </a:lnTo>
                    <a:lnTo>
                      <a:pt x="423" y="374"/>
                    </a:lnTo>
                    <a:lnTo>
                      <a:pt x="421" y="370"/>
                    </a:lnTo>
                    <a:lnTo>
                      <a:pt x="419" y="367"/>
                    </a:lnTo>
                    <a:lnTo>
                      <a:pt x="417" y="364"/>
                    </a:lnTo>
                    <a:lnTo>
                      <a:pt x="415" y="362"/>
                    </a:lnTo>
                    <a:lnTo>
                      <a:pt x="413" y="360"/>
                    </a:lnTo>
                    <a:lnTo>
                      <a:pt x="411" y="359"/>
                    </a:lnTo>
                    <a:lnTo>
                      <a:pt x="409" y="358"/>
                    </a:lnTo>
                    <a:lnTo>
                      <a:pt x="407" y="357"/>
                    </a:lnTo>
                    <a:lnTo>
                      <a:pt x="405" y="357"/>
                    </a:lnTo>
                    <a:lnTo>
                      <a:pt x="403" y="357"/>
                    </a:lnTo>
                    <a:lnTo>
                      <a:pt x="401" y="357"/>
                    </a:lnTo>
                    <a:lnTo>
                      <a:pt x="398" y="358"/>
                    </a:lnTo>
                    <a:lnTo>
                      <a:pt x="396" y="360"/>
                    </a:lnTo>
                    <a:lnTo>
                      <a:pt x="394" y="361"/>
                    </a:lnTo>
                    <a:lnTo>
                      <a:pt x="393" y="362"/>
                    </a:lnTo>
                    <a:lnTo>
                      <a:pt x="391" y="364"/>
                    </a:lnTo>
                    <a:lnTo>
                      <a:pt x="390" y="366"/>
                    </a:lnTo>
                    <a:lnTo>
                      <a:pt x="389" y="369"/>
                    </a:lnTo>
                    <a:lnTo>
                      <a:pt x="388" y="371"/>
                    </a:lnTo>
                    <a:lnTo>
                      <a:pt x="388" y="374"/>
                    </a:lnTo>
                    <a:lnTo>
                      <a:pt x="388" y="377"/>
                    </a:lnTo>
                    <a:lnTo>
                      <a:pt x="388" y="381"/>
                    </a:lnTo>
                    <a:lnTo>
                      <a:pt x="389" y="385"/>
                    </a:lnTo>
                    <a:lnTo>
                      <a:pt x="389" y="389"/>
                    </a:lnTo>
                    <a:lnTo>
                      <a:pt x="392" y="399"/>
                    </a:lnTo>
                    <a:lnTo>
                      <a:pt x="395" y="409"/>
                    </a:lnTo>
                    <a:lnTo>
                      <a:pt x="398" y="419"/>
                    </a:lnTo>
                    <a:lnTo>
                      <a:pt x="402" y="429"/>
                    </a:lnTo>
                    <a:lnTo>
                      <a:pt x="405" y="433"/>
                    </a:lnTo>
                    <a:lnTo>
                      <a:pt x="407" y="437"/>
                    </a:lnTo>
                    <a:lnTo>
                      <a:pt x="409" y="440"/>
                    </a:lnTo>
                    <a:lnTo>
                      <a:pt x="410" y="442"/>
                    </a:lnTo>
                    <a:lnTo>
                      <a:pt x="413" y="444"/>
                    </a:lnTo>
                    <a:lnTo>
                      <a:pt x="414" y="446"/>
                    </a:lnTo>
                    <a:lnTo>
                      <a:pt x="416" y="446"/>
                    </a:lnTo>
                    <a:lnTo>
                      <a:pt x="418" y="447"/>
                    </a:lnTo>
                    <a:lnTo>
                      <a:pt x="421" y="447"/>
                    </a:lnTo>
                    <a:lnTo>
                      <a:pt x="423" y="447"/>
                    </a:lnTo>
                    <a:lnTo>
                      <a:pt x="425" y="446"/>
                    </a:lnTo>
                    <a:lnTo>
                      <a:pt x="427" y="446"/>
                    </a:lnTo>
                    <a:lnTo>
                      <a:pt x="427" y="446"/>
                    </a:lnTo>
                    <a:close/>
                    <a:moveTo>
                      <a:pt x="425" y="438"/>
                    </a:moveTo>
                    <a:lnTo>
                      <a:pt x="422" y="438"/>
                    </a:lnTo>
                    <a:lnTo>
                      <a:pt x="421" y="438"/>
                    </a:lnTo>
                    <a:lnTo>
                      <a:pt x="419" y="438"/>
                    </a:lnTo>
                    <a:lnTo>
                      <a:pt x="417" y="438"/>
                    </a:lnTo>
                    <a:lnTo>
                      <a:pt x="417" y="437"/>
                    </a:lnTo>
                    <a:lnTo>
                      <a:pt x="416" y="436"/>
                    </a:lnTo>
                    <a:lnTo>
                      <a:pt x="414" y="434"/>
                    </a:lnTo>
                    <a:lnTo>
                      <a:pt x="413" y="432"/>
                    </a:lnTo>
                    <a:lnTo>
                      <a:pt x="411" y="430"/>
                    </a:lnTo>
                    <a:lnTo>
                      <a:pt x="410" y="427"/>
                    </a:lnTo>
                    <a:lnTo>
                      <a:pt x="408" y="423"/>
                    </a:lnTo>
                    <a:lnTo>
                      <a:pt x="405" y="417"/>
                    </a:lnTo>
                    <a:lnTo>
                      <a:pt x="404" y="411"/>
                    </a:lnTo>
                    <a:lnTo>
                      <a:pt x="401" y="405"/>
                    </a:lnTo>
                    <a:lnTo>
                      <a:pt x="400" y="401"/>
                    </a:lnTo>
                    <a:lnTo>
                      <a:pt x="398" y="395"/>
                    </a:lnTo>
                    <a:lnTo>
                      <a:pt x="397" y="389"/>
                    </a:lnTo>
                    <a:lnTo>
                      <a:pt x="396" y="386"/>
                    </a:lnTo>
                    <a:lnTo>
                      <a:pt x="396" y="382"/>
                    </a:lnTo>
                    <a:lnTo>
                      <a:pt x="395" y="380"/>
                    </a:lnTo>
                    <a:lnTo>
                      <a:pt x="395" y="377"/>
                    </a:lnTo>
                    <a:lnTo>
                      <a:pt x="396" y="375"/>
                    </a:lnTo>
                    <a:lnTo>
                      <a:pt x="396" y="373"/>
                    </a:lnTo>
                    <a:lnTo>
                      <a:pt x="396" y="372"/>
                    </a:lnTo>
                    <a:lnTo>
                      <a:pt x="397" y="370"/>
                    </a:lnTo>
                    <a:lnTo>
                      <a:pt x="397" y="369"/>
                    </a:lnTo>
                    <a:lnTo>
                      <a:pt x="399" y="368"/>
                    </a:lnTo>
                    <a:lnTo>
                      <a:pt x="401" y="366"/>
                    </a:lnTo>
                    <a:lnTo>
                      <a:pt x="403" y="365"/>
                    </a:lnTo>
                    <a:lnTo>
                      <a:pt x="405" y="365"/>
                    </a:lnTo>
                    <a:lnTo>
                      <a:pt x="407" y="366"/>
                    </a:lnTo>
                    <a:lnTo>
                      <a:pt x="408" y="367"/>
                    </a:lnTo>
                    <a:lnTo>
                      <a:pt x="409" y="368"/>
                    </a:lnTo>
                    <a:lnTo>
                      <a:pt x="410" y="369"/>
                    </a:lnTo>
                    <a:lnTo>
                      <a:pt x="412" y="370"/>
                    </a:lnTo>
                    <a:lnTo>
                      <a:pt x="413" y="372"/>
                    </a:lnTo>
                    <a:lnTo>
                      <a:pt x="414" y="374"/>
                    </a:lnTo>
                    <a:lnTo>
                      <a:pt x="416" y="377"/>
                    </a:lnTo>
                    <a:lnTo>
                      <a:pt x="417" y="381"/>
                    </a:lnTo>
                    <a:lnTo>
                      <a:pt x="420" y="385"/>
                    </a:lnTo>
                    <a:lnTo>
                      <a:pt x="421" y="391"/>
                    </a:lnTo>
                    <a:lnTo>
                      <a:pt x="423" y="396"/>
                    </a:lnTo>
                    <a:lnTo>
                      <a:pt x="425" y="401"/>
                    </a:lnTo>
                    <a:lnTo>
                      <a:pt x="427" y="408"/>
                    </a:lnTo>
                    <a:lnTo>
                      <a:pt x="429" y="414"/>
                    </a:lnTo>
                    <a:lnTo>
                      <a:pt x="429" y="418"/>
                    </a:lnTo>
                    <a:lnTo>
                      <a:pt x="430" y="421"/>
                    </a:lnTo>
                    <a:lnTo>
                      <a:pt x="430" y="425"/>
                    </a:lnTo>
                    <a:lnTo>
                      <a:pt x="430" y="427"/>
                    </a:lnTo>
                    <a:lnTo>
                      <a:pt x="430" y="429"/>
                    </a:lnTo>
                    <a:lnTo>
                      <a:pt x="430" y="431"/>
                    </a:lnTo>
                    <a:lnTo>
                      <a:pt x="429" y="433"/>
                    </a:lnTo>
                    <a:lnTo>
                      <a:pt x="429" y="434"/>
                    </a:lnTo>
                    <a:lnTo>
                      <a:pt x="429" y="435"/>
                    </a:lnTo>
                    <a:lnTo>
                      <a:pt x="427" y="437"/>
                    </a:lnTo>
                    <a:lnTo>
                      <a:pt x="425" y="438"/>
                    </a:lnTo>
                    <a:lnTo>
                      <a:pt x="425" y="438"/>
                    </a:lnTo>
                    <a:close/>
                    <a:moveTo>
                      <a:pt x="454" y="434"/>
                    </a:moveTo>
                    <a:lnTo>
                      <a:pt x="421" y="349"/>
                    </a:lnTo>
                    <a:lnTo>
                      <a:pt x="448" y="334"/>
                    </a:lnTo>
                    <a:lnTo>
                      <a:pt x="452" y="343"/>
                    </a:lnTo>
                    <a:lnTo>
                      <a:pt x="431" y="353"/>
                    </a:lnTo>
                    <a:lnTo>
                      <a:pt x="441" y="377"/>
                    </a:lnTo>
                    <a:lnTo>
                      <a:pt x="459" y="367"/>
                    </a:lnTo>
                    <a:lnTo>
                      <a:pt x="462" y="375"/>
                    </a:lnTo>
                    <a:lnTo>
                      <a:pt x="444" y="385"/>
                    </a:lnTo>
                    <a:lnTo>
                      <a:pt x="461" y="430"/>
                    </a:lnTo>
                    <a:lnTo>
                      <a:pt x="454" y="434"/>
                    </a:lnTo>
                    <a:lnTo>
                      <a:pt x="454" y="434"/>
                    </a:lnTo>
                    <a:close/>
                    <a:moveTo>
                      <a:pt x="471" y="330"/>
                    </a:moveTo>
                    <a:lnTo>
                      <a:pt x="484" y="321"/>
                    </a:lnTo>
                    <a:lnTo>
                      <a:pt x="526" y="392"/>
                    </a:lnTo>
                    <a:lnTo>
                      <a:pt x="533" y="388"/>
                    </a:lnTo>
                    <a:lnTo>
                      <a:pt x="490" y="317"/>
                    </a:lnTo>
                    <a:lnTo>
                      <a:pt x="503" y="308"/>
                    </a:lnTo>
                    <a:lnTo>
                      <a:pt x="498" y="301"/>
                    </a:lnTo>
                    <a:lnTo>
                      <a:pt x="466" y="323"/>
                    </a:lnTo>
                    <a:lnTo>
                      <a:pt x="471" y="330"/>
                    </a:lnTo>
                    <a:lnTo>
                      <a:pt x="471" y="330"/>
                    </a:lnTo>
                    <a:close/>
                    <a:moveTo>
                      <a:pt x="551" y="375"/>
                    </a:moveTo>
                    <a:lnTo>
                      <a:pt x="503" y="297"/>
                    </a:lnTo>
                    <a:lnTo>
                      <a:pt x="527" y="277"/>
                    </a:lnTo>
                    <a:lnTo>
                      <a:pt x="532" y="284"/>
                    </a:lnTo>
                    <a:lnTo>
                      <a:pt x="514" y="299"/>
                    </a:lnTo>
                    <a:lnTo>
                      <a:pt x="529" y="324"/>
                    </a:lnTo>
                    <a:lnTo>
                      <a:pt x="542" y="312"/>
                    </a:lnTo>
                    <a:lnTo>
                      <a:pt x="547" y="319"/>
                    </a:lnTo>
                    <a:lnTo>
                      <a:pt x="533" y="331"/>
                    </a:lnTo>
                    <a:lnTo>
                      <a:pt x="553" y="363"/>
                    </a:lnTo>
                    <a:lnTo>
                      <a:pt x="572" y="346"/>
                    </a:lnTo>
                    <a:lnTo>
                      <a:pt x="576" y="353"/>
                    </a:lnTo>
                    <a:lnTo>
                      <a:pt x="551" y="375"/>
                    </a:lnTo>
                    <a:lnTo>
                      <a:pt x="551" y="375"/>
                    </a:lnTo>
                    <a:close/>
                    <a:moveTo>
                      <a:pt x="588" y="306"/>
                    </a:moveTo>
                    <a:lnTo>
                      <a:pt x="591" y="311"/>
                    </a:lnTo>
                    <a:lnTo>
                      <a:pt x="593" y="315"/>
                    </a:lnTo>
                    <a:lnTo>
                      <a:pt x="595" y="319"/>
                    </a:lnTo>
                    <a:lnTo>
                      <a:pt x="595" y="321"/>
                    </a:lnTo>
                    <a:lnTo>
                      <a:pt x="595" y="324"/>
                    </a:lnTo>
                    <a:lnTo>
                      <a:pt x="595" y="326"/>
                    </a:lnTo>
                    <a:lnTo>
                      <a:pt x="594" y="328"/>
                    </a:lnTo>
                    <a:lnTo>
                      <a:pt x="593" y="329"/>
                    </a:lnTo>
                    <a:lnTo>
                      <a:pt x="590" y="330"/>
                    </a:lnTo>
                    <a:lnTo>
                      <a:pt x="589" y="332"/>
                    </a:lnTo>
                    <a:lnTo>
                      <a:pt x="588" y="332"/>
                    </a:lnTo>
                    <a:lnTo>
                      <a:pt x="586" y="332"/>
                    </a:lnTo>
                    <a:lnTo>
                      <a:pt x="585" y="331"/>
                    </a:lnTo>
                    <a:lnTo>
                      <a:pt x="583" y="330"/>
                    </a:lnTo>
                    <a:lnTo>
                      <a:pt x="581" y="330"/>
                    </a:lnTo>
                    <a:lnTo>
                      <a:pt x="580" y="329"/>
                    </a:lnTo>
                    <a:lnTo>
                      <a:pt x="577" y="327"/>
                    </a:lnTo>
                    <a:lnTo>
                      <a:pt x="575" y="325"/>
                    </a:lnTo>
                    <a:lnTo>
                      <a:pt x="573" y="322"/>
                    </a:lnTo>
                    <a:lnTo>
                      <a:pt x="569" y="317"/>
                    </a:lnTo>
                    <a:lnTo>
                      <a:pt x="565" y="313"/>
                    </a:lnTo>
                    <a:lnTo>
                      <a:pt x="561" y="309"/>
                    </a:lnTo>
                    <a:lnTo>
                      <a:pt x="557" y="304"/>
                    </a:lnTo>
                    <a:lnTo>
                      <a:pt x="553" y="298"/>
                    </a:lnTo>
                    <a:lnTo>
                      <a:pt x="550" y="293"/>
                    </a:lnTo>
                    <a:lnTo>
                      <a:pt x="548" y="289"/>
                    </a:lnTo>
                    <a:lnTo>
                      <a:pt x="546" y="286"/>
                    </a:lnTo>
                    <a:lnTo>
                      <a:pt x="545" y="283"/>
                    </a:lnTo>
                    <a:lnTo>
                      <a:pt x="545" y="281"/>
                    </a:lnTo>
                    <a:lnTo>
                      <a:pt x="544" y="279"/>
                    </a:lnTo>
                    <a:lnTo>
                      <a:pt x="544" y="277"/>
                    </a:lnTo>
                    <a:lnTo>
                      <a:pt x="544" y="275"/>
                    </a:lnTo>
                    <a:lnTo>
                      <a:pt x="544" y="274"/>
                    </a:lnTo>
                    <a:lnTo>
                      <a:pt x="544" y="273"/>
                    </a:lnTo>
                    <a:lnTo>
                      <a:pt x="545" y="270"/>
                    </a:lnTo>
                    <a:lnTo>
                      <a:pt x="546" y="269"/>
                    </a:lnTo>
                    <a:lnTo>
                      <a:pt x="548" y="268"/>
                    </a:lnTo>
                    <a:lnTo>
                      <a:pt x="549" y="266"/>
                    </a:lnTo>
                    <a:lnTo>
                      <a:pt x="551" y="265"/>
                    </a:lnTo>
                    <a:lnTo>
                      <a:pt x="553" y="266"/>
                    </a:lnTo>
                    <a:lnTo>
                      <a:pt x="555" y="267"/>
                    </a:lnTo>
                    <a:lnTo>
                      <a:pt x="557" y="269"/>
                    </a:lnTo>
                    <a:lnTo>
                      <a:pt x="561" y="271"/>
                    </a:lnTo>
                    <a:lnTo>
                      <a:pt x="564" y="275"/>
                    </a:lnTo>
                    <a:lnTo>
                      <a:pt x="569" y="269"/>
                    </a:lnTo>
                    <a:lnTo>
                      <a:pt x="565" y="265"/>
                    </a:lnTo>
                    <a:lnTo>
                      <a:pt x="562" y="261"/>
                    </a:lnTo>
                    <a:lnTo>
                      <a:pt x="560" y="260"/>
                    </a:lnTo>
                    <a:lnTo>
                      <a:pt x="558" y="259"/>
                    </a:lnTo>
                    <a:lnTo>
                      <a:pt x="557" y="258"/>
                    </a:lnTo>
                    <a:lnTo>
                      <a:pt x="555" y="257"/>
                    </a:lnTo>
                    <a:lnTo>
                      <a:pt x="553" y="257"/>
                    </a:lnTo>
                    <a:lnTo>
                      <a:pt x="551" y="257"/>
                    </a:lnTo>
                    <a:lnTo>
                      <a:pt x="549" y="257"/>
                    </a:lnTo>
                    <a:lnTo>
                      <a:pt x="548" y="258"/>
                    </a:lnTo>
                    <a:lnTo>
                      <a:pt x="546" y="258"/>
                    </a:lnTo>
                    <a:lnTo>
                      <a:pt x="545" y="260"/>
                    </a:lnTo>
                    <a:lnTo>
                      <a:pt x="543" y="261"/>
                    </a:lnTo>
                    <a:lnTo>
                      <a:pt x="541" y="262"/>
                    </a:lnTo>
                    <a:lnTo>
                      <a:pt x="540" y="264"/>
                    </a:lnTo>
                    <a:lnTo>
                      <a:pt x="538" y="266"/>
                    </a:lnTo>
                    <a:lnTo>
                      <a:pt x="537" y="269"/>
                    </a:lnTo>
                    <a:lnTo>
                      <a:pt x="537" y="271"/>
                    </a:lnTo>
                    <a:lnTo>
                      <a:pt x="537" y="273"/>
                    </a:lnTo>
                    <a:lnTo>
                      <a:pt x="536" y="276"/>
                    </a:lnTo>
                    <a:lnTo>
                      <a:pt x="536" y="278"/>
                    </a:lnTo>
                    <a:lnTo>
                      <a:pt x="537" y="281"/>
                    </a:lnTo>
                    <a:lnTo>
                      <a:pt x="537" y="284"/>
                    </a:lnTo>
                    <a:lnTo>
                      <a:pt x="539" y="288"/>
                    </a:lnTo>
                    <a:lnTo>
                      <a:pt x="541" y="292"/>
                    </a:lnTo>
                    <a:lnTo>
                      <a:pt x="544" y="297"/>
                    </a:lnTo>
                    <a:lnTo>
                      <a:pt x="546" y="301"/>
                    </a:lnTo>
                    <a:lnTo>
                      <a:pt x="549" y="305"/>
                    </a:lnTo>
                    <a:lnTo>
                      <a:pt x="552" y="310"/>
                    </a:lnTo>
                    <a:lnTo>
                      <a:pt x="555" y="314"/>
                    </a:lnTo>
                    <a:lnTo>
                      <a:pt x="562" y="322"/>
                    </a:lnTo>
                    <a:lnTo>
                      <a:pt x="569" y="329"/>
                    </a:lnTo>
                    <a:lnTo>
                      <a:pt x="572" y="333"/>
                    </a:lnTo>
                    <a:lnTo>
                      <a:pt x="575" y="336"/>
                    </a:lnTo>
                    <a:lnTo>
                      <a:pt x="578" y="338"/>
                    </a:lnTo>
                    <a:lnTo>
                      <a:pt x="581" y="339"/>
                    </a:lnTo>
                    <a:lnTo>
                      <a:pt x="583" y="340"/>
                    </a:lnTo>
                    <a:lnTo>
                      <a:pt x="585" y="341"/>
                    </a:lnTo>
                    <a:lnTo>
                      <a:pt x="587" y="341"/>
                    </a:lnTo>
                    <a:lnTo>
                      <a:pt x="589" y="340"/>
                    </a:lnTo>
                    <a:lnTo>
                      <a:pt x="592" y="340"/>
                    </a:lnTo>
                    <a:lnTo>
                      <a:pt x="593" y="338"/>
                    </a:lnTo>
                    <a:lnTo>
                      <a:pt x="596" y="337"/>
                    </a:lnTo>
                    <a:lnTo>
                      <a:pt x="597" y="336"/>
                    </a:lnTo>
                    <a:lnTo>
                      <a:pt x="599" y="334"/>
                    </a:lnTo>
                    <a:lnTo>
                      <a:pt x="600" y="333"/>
                    </a:lnTo>
                    <a:lnTo>
                      <a:pt x="601" y="330"/>
                    </a:lnTo>
                    <a:lnTo>
                      <a:pt x="601" y="329"/>
                    </a:lnTo>
                    <a:lnTo>
                      <a:pt x="602" y="327"/>
                    </a:lnTo>
                    <a:lnTo>
                      <a:pt x="603" y="325"/>
                    </a:lnTo>
                    <a:lnTo>
                      <a:pt x="603" y="322"/>
                    </a:lnTo>
                    <a:lnTo>
                      <a:pt x="603" y="321"/>
                    </a:lnTo>
                    <a:lnTo>
                      <a:pt x="602" y="318"/>
                    </a:lnTo>
                    <a:lnTo>
                      <a:pt x="601" y="316"/>
                    </a:lnTo>
                    <a:lnTo>
                      <a:pt x="601" y="313"/>
                    </a:lnTo>
                    <a:lnTo>
                      <a:pt x="600" y="311"/>
                    </a:lnTo>
                    <a:lnTo>
                      <a:pt x="597" y="306"/>
                    </a:lnTo>
                    <a:lnTo>
                      <a:pt x="593" y="301"/>
                    </a:lnTo>
                    <a:lnTo>
                      <a:pt x="588" y="306"/>
                    </a:lnTo>
                    <a:lnTo>
                      <a:pt x="588" y="306"/>
                    </a:lnTo>
                    <a:close/>
                    <a:moveTo>
                      <a:pt x="642" y="284"/>
                    </a:moveTo>
                    <a:lnTo>
                      <a:pt x="579" y="218"/>
                    </a:lnTo>
                    <a:lnTo>
                      <a:pt x="573" y="225"/>
                    </a:lnTo>
                    <a:lnTo>
                      <a:pt x="603" y="253"/>
                    </a:lnTo>
                    <a:lnTo>
                      <a:pt x="589" y="271"/>
                    </a:lnTo>
                    <a:lnTo>
                      <a:pt x="560" y="241"/>
                    </a:lnTo>
                    <a:lnTo>
                      <a:pt x="555" y="248"/>
                    </a:lnTo>
                    <a:lnTo>
                      <a:pt x="617" y="313"/>
                    </a:lnTo>
                    <a:lnTo>
                      <a:pt x="622" y="307"/>
                    </a:lnTo>
                    <a:lnTo>
                      <a:pt x="594" y="277"/>
                    </a:lnTo>
                    <a:lnTo>
                      <a:pt x="609" y="260"/>
                    </a:lnTo>
                    <a:lnTo>
                      <a:pt x="637" y="290"/>
                    </a:lnTo>
                    <a:lnTo>
                      <a:pt x="642" y="284"/>
                    </a:lnTo>
                    <a:lnTo>
                      <a:pt x="642" y="284"/>
                    </a:lnTo>
                    <a:close/>
                    <a:moveTo>
                      <a:pt x="668" y="249"/>
                    </a:moveTo>
                    <a:lnTo>
                      <a:pt x="596" y="215"/>
                    </a:lnTo>
                    <a:lnTo>
                      <a:pt x="654" y="268"/>
                    </a:lnTo>
                    <a:lnTo>
                      <a:pt x="650" y="274"/>
                    </a:lnTo>
                    <a:lnTo>
                      <a:pt x="582" y="213"/>
                    </a:lnTo>
                    <a:lnTo>
                      <a:pt x="589" y="202"/>
                    </a:lnTo>
                    <a:lnTo>
                      <a:pt x="650" y="233"/>
                    </a:lnTo>
                    <a:lnTo>
                      <a:pt x="600" y="188"/>
                    </a:lnTo>
                    <a:lnTo>
                      <a:pt x="604" y="181"/>
                    </a:lnTo>
                    <a:lnTo>
                      <a:pt x="673" y="241"/>
                    </a:lnTo>
                    <a:lnTo>
                      <a:pt x="668" y="249"/>
                    </a:lnTo>
                    <a:lnTo>
                      <a:pt x="668" y="249"/>
                    </a:lnTo>
                    <a:close/>
                    <a:moveTo>
                      <a:pt x="690" y="213"/>
                    </a:moveTo>
                    <a:lnTo>
                      <a:pt x="689" y="215"/>
                    </a:lnTo>
                    <a:lnTo>
                      <a:pt x="687" y="217"/>
                    </a:lnTo>
                    <a:lnTo>
                      <a:pt x="686" y="219"/>
                    </a:lnTo>
                    <a:lnTo>
                      <a:pt x="683" y="220"/>
                    </a:lnTo>
                    <a:lnTo>
                      <a:pt x="682" y="221"/>
                    </a:lnTo>
                    <a:lnTo>
                      <a:pt x="679" y="221"/>
                    </a:lnTo>
                    <a:lnTo>
                      <a:pt x="678" y="222"/>
                    </a:lnTo>
                    <a:lnTo>
                      <a:pt x="675" y="222"/>
                    </a:lnTo>
                    <a:lnTo>
                      <a:pt x="672" y="221"/>
                    </a:lnTo>
                    <a:lnTo>
                      <a:pt x="668" y="220"/>
                    </a:lnTo>
                    <a:lnTo>
                      <a:pt x="665" y="218"/>
                    </a:lnTo>
                    <a:lnTo>
                      <a:pt x="660" y="216"/>
                    </a:lnTo>
                    <a:lnTo>
                      <a:pt x="650" y="210"/>
                    </a:lnTo>
                    <a:lnTo>
                      <a:pt x="642" y="205"/>
                    </a:lnTo>
                    <a:lnTo>
                      <a:pt x="638" y="202"/>
                    </a:lnTo>
                    <a:lnTo>
                      <a:pt x="634" y="199"/>
                    </a:lnTo>
                    <a:lnTo>
                      <a:pt x="630" y="195"/>
                    </a:lnTo>
                    <a:lnTo>
                      <a:pt x="626" y="192"/>
                    </a:lnTo>
                    <a:lnTo>
                      <a:pt x="622" y="189"/>
                    </a:lnTo>
                    <a:lnTo>
                      <a:pt x="619" y="185"/>
                    </a:lnTo>
                    <a:lnTo>
                      <a:pt x="617" y="182"/>
                    </a:lnTo>
                    <a:lnTo>
                      <a:pt x="615" y="179"/>
                    </a:lnTo>
                    <a:lnTo>
                      <a:pt x="614" y="177"/>
                    </a:lnTo>
                    <a:lnTo>
                      <a:pt x="613" y="174"/>
                    </a:lnTo>
                    <a:lnTo>
                      <a:pt x="613" y="172"/>
                    </a:lnTo>
                    <a:lnTo>
                      <a:pt x="613" y="169"/>
                    </a:lnTo>
                    <a:lnTo>
                      <a:pt x="613" y="167"/>
                    </a:lnTo>
                    <a:lnTo>
                      <a:pt x="613" y="165"/>
                    </a:lnTo>
                    <a:lnTo>
                      <a:pt x="614" y="162"/>
                    </a:lnTo>
                    <a:lnTo>
                      <a:pt x="615" y="160"/>
                    </a:lnTo>
                    <a:lnTo>
                      <a:pt x="616" y="157"/>
                    </a:lnTo>
                    <a:lnTo>
                      <a:pt x="618" y="156"/>
                    </a:lnTo>
                    <a:lnTo>
                      <a:pt x="620" y="153"/>
                    </a:lnTo>
                    <a:lnTo>
                      <a:pt x="622" y="153"/>
                    </a:lnTo>
                    <a:lnTo>
                      <a:pt x="623" y="151"/>
                    </a:lnTo>
                    <a:lnTo>
                      <a:pt x="626" y="151"/>
                    </a:lnTo>
                    <a:lnTo>
                      <a:pt x="627" y="151"/>
                    </a:lnTo>
                    <a:lnTo>
                      <a:pt x="630" y="151"/>
                    </a:lnTo>
                    <a:lnTo>
                      <a:pt x="633" y="151"/>
                    </a:lnTo>
                    <a:lnTo>
                      <a:pt x="637" y="153"/>
                    </a:lnTo>
                    <a:lnTo>
                      <a:pt x="640" y="154"/>
                    </a:lnTo>
                    <a:lnTo>
                      <a:pt x="644" y="157"/>
                    </a:lnTo>
                    <a:lnTo>
                      <a:pt x="654" y="161"/>
                    </a:lnTo>
                    <a:lnTo>
                      <a:pt x="662" y="167"/>
                    </a:lnTo>
                    <a:lnTo>
                      <a:pt x="670" y="173"/>
                    </a:lnTo>
                    <a:lnTo>
                      <a:pt x="678" y="181"/>
                    </a:lnTo>
                    <a:lnTo>
                      <a:pt x="682" y="184"/>
                    </a:lnTo>
                    <a:lnTo>
                      <a:pt x="686" y="188"/>
                    </a:lnTo>
                    <a:lnTo>
                      <a:pt x="688" y="190"/>
                    </a:lnTo>
                    <a:lnTo>
                      <a:pt x="690" y="193"/>
                    </a:lnTo>
                    <a:lnTo>
                      <a:pt x="691" y="196"/>
                    </a:lnTo>
                    <a:lnTo>
                      <a:pt x="692" y="198"/>
                    </a:lnTo>
                    <a:lnTo>
                      <a:pt x="692" y="201"/>
                    </a:lnTo>
                    <a:lnTo>
                      <a:pt x="692" y="203"/>
                    </a:lnTo>
                    <a:lnTo>
                      <a:pt x="692" y="205"/>
                    </a:lnTo>
                    <a:lnTo>
                      <a:pt x="692" y="208"/>
                    </a:lnTo>
                    <a:lnTo>
                      <a:pt x="691" y="210"/>
                    </a:lnTo>
                    <a:lnTo>
                      <a:pt x="690" y="213"/>
                    </a:lnTo>
                    <a:lnTo>
                      <a:pt x="690" y="213"/>
                    </a:lnTo>
                    <a:close/>
                    <a:moveTo>
                      <a:pt x="684" y="209"/>
                    </a:moveTo>
                    <a:lnTo>
                      <a:pt x="685" y="206"/>
                    </a:lnTo>
                    <a:lnTo>
                      <a:pt x="685" y="204"/>
                    </a:lnTo>
                    <a:lnTo>
                      <a:pt x="685" y="202"/>
                    </a:lnTo>
                    <a:lnTo>
                      <a:pt x="685" y="201"/>
                    </a:lnTo>
                    <a:lnTo>
                      <a:pt x="684" y="199"/>
                    </a:lnTo>
                    <a:lnTo>
                      <a:pt x="683" y="197"/>
                    </a:lnTo>
                    <a:lnTo>
                      <a:pt x="682" y="196"/>
                    </a:lnTo>
                    <a:lnTo>
                      <a:pt x="681" y="193"/>
                    </a:lnTo>
                    <a:lnTo>
                      <a:pt x="679" y="192"/>
                    </a:lnTo>
                    <a:lnTo>
                      <a:pt x="678" y="189"/>
                    </a:lnTo>
                    <a:lnTo>
                      <a:pt x="674" y="186"/>
                    </a:lnTo>
                    <a:lnTo>
                      <a:pt x="668" y="182"/>
                    </a:lnTo>
                    <a:lnTo>
                      <a:pt x="662" y="178"/>
                    </a:lnTo>
                    <a:lnTo>
                      <a:pt x="658" y="175"/>
                    </a:lnTo>
                    <a:lnTo>
                      <a:pt x="654" y="171"/>
                    </a:lnTo>
                    <a:lnTo>
                      <a:pt x="648" y="168"/>
                    </a:lnTo>
                    <a:lnTo>
                      <a:pt x="642" y="164"/>
                    </a:lnTo>
                    <a:lnTo>
                      <a:pt x="638" y="162"/>
                    </a:lnTo>
                    <a:lnTo>
                      <a:pt x="636" y="161"/>
                    </a:lnTo>
                    <a:lnTo>
                      <a:pt x="634" y="160"/>
                    </a:lnTo>
                    <a:lnTo>
                      <a:pt x="632" y="160"/>
                    </a:lnTo>
                    <a:lnTo>
                      <a:pt x="630" y="159"/>
                    </a:lnTo>
                    <a:lnTo>
                      <a:pt x="628" y="159"/>
                    </a:lnTo>
                    <a:lnTo>
                      <a:pt x="627" y="160"/>
                    </a:lnTo>
                    <a:lnTo>
                      <a:pt x="626" y="160"/>
                    </a:lnTo>
                    <a:lnTo>
                      <a:pt x="625" y="161"/>
                    </a:lnTo>
                    <a:lnTo>
                      <a:pt x="623" y="162"/>
                    </a:lnTo>
                    <a:lnTo>
                      <a:pt x="622" y="164"/>
                    </a:lnTo>
                    <a:lnTo>
                      <a:pt x="620" y="166"/>
                    </a:lnTo>
                    <a:lnTo>
                      <a:pt x="620" y="169"/>
                    </a:lnTo>
                    <a:lnTo>
                      <a:pt x="620" y="170"/>
                    </a:lnTo>
                    <a:lnTo>
                      <a:pt x="620" y="172"/>
                    </a:lnTo>
                    <a:lnTo>
                      <a:pt x="621" y="173"/>
                    </a:lnTo>
                    <a:lnTo>
                      <a:pt x="622" y="175"/>
                    </a:lnTo>
                    <a:lnTo>
                      <a:pt x="622" y="177"/>
                    </a:lnTo>
                    <a:lnTo>
                      <a:pt x="624" y="178"/>
                    </a:lnTo>
                    <a:lnTo>
                      <a:pt x="626" y="181"/>
                    </a:lnTo>
                    <a:lnTo>
                      <a:pt x="627" y="183"/>
                    </a:lnTo>
                    <a:lnTo>
                      <a:pt x="631" y="186"/>
                    </a:lnTo>
                    <a:lnTo>
                      <a:pt x="636" y="189"/>
                    </a:lnTo>
                    <a:lnTo>
                      <a:pt x="642" y="194"/>
                    </a:lnTo>
                    <a:lnTo>
                      <a:pt x="646" y="197"/>
                    </a:lnTo>
                    <a:lnTo>
                      <a:pt x="650" y="201"/>
                    </a:lnTo>
                    <a:lnTo>
                      <a:pt x="655" y="204"/>
                    </a:lnTo>
                    <a:lnTo>
                      <a:pt x="660" y="206"/>
                    </a:lnTo>
                    <a:lnTo>
                      <a:pt x="664" y="208"/>
                    </a:lnTo>
                    <a:lnTo>
                      <a:pt x="666" y="209"/>
                    </a:lnTo>
                    <a:lnTo>
                      <a:pt x="670" y="211"/>
                    </a:lnTo>
                    <a:lnTo>
                      <a:pt x="673" y="213"/>
                    </a:lnTo>
                    <a:lnTo>
                      <a:pt x="675" y="213"/>
                    </a:lnTo>
                    <a:lnTo>
                      <a:pt x="677" y="213"/>
                    </a:lnTo>
                    <a:lnTo>
                      <a:pt x="678" y="213"/>
                    </a:lnTo>
                    <a:lnTo>
                      <a:pt x="679" y="213"/>
                    </a:lnTo>
                    <a:lnTo>
                      <a:pt x="681" y="212"/>
                    </a:lnTo>
                    <a:lnTo>
                      <a:pt x="682" y="210"/>
                    </a:lnTo>
                    <a:lnTo>
                      <a:pt x="684" y="209"/>
                    </a:lnTo>
                    <a:lnTo>
                      <a:pt x="684" y="209"/>
                    </a:lnTo>
                    <a:close/>
                    <a:moveTo>
                      <a:pt x="630" y="130"/>
                    </a:moveTo>
                    <a:lnTo>
                      <a:pt x="626" y="137"/>
                    </a:lnTo>
                    <a:lnTo>
                      <a:pt x="705" y="183"/>
                    </a:lnTo>
                    <a:lnTo>
                      <a:pt x="718" y="153"/>
                    </a:lnTo>
                    <a:lnTo>
                      <a:pt x="710" y="149"/>
                    </a:lnTo>
                    <a:lnTo>
                      <a:pt x="701" y="171"/>
                    </a:lnTo>
                    <a:lnTo>
                      <a:pt x="630" y="130"/>
                    </a:lnTo>
                    <a:lnTo>
                      <a:pt x="630" y="130"/>
                    </a:lnTo>
                    <a:close/>
                    <a:moveTo>
                      <a:pt x="726" y="133"/>
                    </a:moveTo>
                    <a:lnTo>
                      <a:pt x="725" y="135"/>
                    </a:lnTo>
                    <a:lnTo>
                      <a:pt x="723" y="137"/>
                    </a:lnTo>
                    <a:lnTo>
                      <a:pt x="722" y="139"/>
                    </a:lnTo>
                    <a:lnTo>
                      <a:pt x="720" y="141"/>
                    </a:lnTo>
                    <a:lnTo>
                      <a:pt x="718" y="141"/>
                    </a:lnTo>
                    <a:lnTo>
                      <a:pt x="715" y="142"/>
                    </a:lnTo>
                    <a:lnTo>
                      <a:pt x="713" y="143"/>
                    </a:lnTo>
                    <a:lnTo>
                      <a:pt x="710" y="144"/>
                    </a:lnTo>
                    <a:lnTo>
                      <a:pt x="707" y="144"/>
                    </a:lnTo>
                    <a:lnTo>
                      <a:pt x="704" y="144"/>
                    </a:lnTo>
                    <a:lnTo>
                      <a:pt x="701" y="143"/>
                    </a:lnTo>
                    <a:lnTo>
                      <a:pt x="697" y="143"/>
                    </a:lnTo>
                    <a:lnTo>
                      <a:pt x="692" y="141"/>
                    </a:lnTo>
                    <a:lnTo>
                      <a:pt x="688" y="141"/>
                    </a:lnTo>
                    <a:lnTo>
                      <a:pt x="684" y="139"/>
                    </a:lnTo>
                    <a:lnTo>
                      <a:pt x="679" y="137"/>
                    </a:lnTo>
                    <a:lnTo>
                      <a:pt x="670" y="133"/>
                    </a:lnTo>
                    <a:lnTo>
                      <a:pt x="661" y="129"/>
                    </a:lnTo>
                    <a:lnTo>
                      <a:pt x="656" y="126"/>
                    </a:lnTo>
                    <a:lnTo>
                      <a:pt x="652" y="124"/>
                    </a:lnTo>
                    <a:lnTo>
                      <a:pt x="649" y="121"/>
                    </a:lnTo>
                    <a:lnTo>
                      <a:pt x="647" y="119"/>
                    </a:lnTo>
                    <a:lnTo>
                      <a:pt x="646" y="117"/>
                    </a:lnTo>
                    <a:lnTo>
                      <a:pt x="644" y="114"/>
                    </a:lnTo>
                    <a:lnTo>
                      <a:pt x="642" y="112"/>
                    </a:lnTo>
                    <a:lnTo>
                      <a:pt x="642" y="109"/>
                    </a:lnTo>
                    <a:lnTo>
                      <a:pt x="641" y="106"/>
                    </a:lnTo>
                    <a:lnTo>
                      <a:pt x="641" y="104"/>
                    </a:lnTo>
                    <a:lnTo>
                      <a:pt x="641" y="101"/>
                    </a:lnTo>
                    <a:lnTo>
                      <a:pt x="642" y="98"/>
                    </a:lnTo>
                    <a:lnTo>
                      <a:pt x="642" y="96"/>
                    </a:lnTo>
                    <a:lnTo>
                      <a:pt x="644" y="93"/>
                    </a:lnTo>
                    <a:lnTo>
                      <a:pt x="646" y="92"/>
                    </a:lnTo>
                    <a:lnTo>
                      <a:pt x="647" y="90"/>
                    </a:lnTo>
                    <a:lnTo>
                      <a:pt x="650" y="89"/>
                    </a:lnTo>
                    <a:lnTo>
                      <a:pt x="651" y="88"/>
                    </a:lnTo>
                    <a:lnTo>
                      <a:pt x="654" y="88"/>
                    </a:lnTo>
                    <a:lnTo>
                      <a:pt x="657" y="87"/>
                    </a:lnTo>
                    <a:lnTo>
                      <a:pt x="659" y="87"/>
                    </a:lnTo>
                    <a:lnTo>
                      <a:pt x="663" y="87"/>
                    </a:lnTo>
                    <a:lnTo>
                      <a:pt x="667" y="88"/>
                    </a:lnTo>
                    <a:lnTo>
                      <a:pt x="672" y="89"/>
                    </a:lnTo>
                    <a:lnTo>
                      <a:pt x="682" y="92"/>
                    </a:lnTo>
                    <a:lnTo>
                      <a:pt x="692" y="96"/>
                    </a:lnTo>
                    <a:lnTo>
                      <a:pt x="701" y="100"/>
                    </a:lnTo>
                    <a:lnTo>
                      <a:pt x="709" y="104"/>
                    </a:lnTo>
                    <a:lnTo>
                      <a:pt x="712" y="105"/>
                    </a:lnTo>
                    <a:lnTo>
                      <a:pt x="715" y="108"/>
                    </a:lnTo>
                    <a:lnTo>
                      <a:pt x="718" y="110"/>
                    </a:lnTo>
                    <a:lnTo>
                      <a:pt x="720" y="112"/>
                    </a:lnTo>
                    <a:lnTo>
                      <a:pt x="722" y="114"/>
                    </a:lnTo>
                    <a:lnTo>
                      <a:pt x="723" y="117"/>
                    </a:lnTo>
                    <a:lnTo>
                      <a:pt x="724" y="119"/>
                    </a:lnTo>
                    <a:lnTo>
                      <a:pt x="726" y="122"/>
                    </a:lnTo>
                    <a:lnTo>
                      <a:pt x="726" y="125"/>
                    </a:lnTo>
                    <a:lnTo>
                      <a:pt x="726" y="127"/>
                    </a:lnTo>
                    <a:lnTo>
                      <a:pt x="726" y="130"/>
                    </a:lnTo>
                    <a:lnTo>
                      <a:pt x="726" y="133"/>
                    </a:lnTo>
                    <a:lnTo>
                      <a:pt x="726" y="133"/>
                    </a:lnTo>
                    <a:close/>
                    <a:moveTo>
                      <a:pt x="709" y="135"/>
                    </a:moveTo>
                    <a:lnTo>
                      <a:pt x="707" y="135"/>
                    </a:lnTo>
                    <a:lnTo>
                      <a:pt x="705" y="135"/>
                    </a:lnTo>
                    <a:lnTo>
                      <a:pt x="702" y="135"/>
                    </a:lnTo>
                    <a:lnTo>
                      <a:pt x="700" y="134"/>
                    </a:lnTo>
                    <a:lnTo>
                      <a:pt x="696" y="134"/>
                    </a:lnTo>
                    <a:lnTo>
                      <a:pt x="691" y="133"/>
                    </a:lnTo>
                    <a:lnTo>
                      <a:pt x="686" y="131"/>
                    </a:lnTo>
                    <a:lnTo>
                      <a:pt x="682" y="129"/>
                    </a:lnTo>
                    <a:lnTo>
                      <a:pt x="677" y="127"/>
                    </a:lnTo>
                    <a:lnTo>
                      <a:pt x="670" y="125"/>
                    </a:lnTo>
                    <a:lnTo>
                      <a:pt x="664" y="121"/>
                    </a:lnTo>
                    <a:lnTo>
                      <a:pt x="660" y="119"/>
                    </a:lnTo>
                    <a:lnTo>
                      <a:pt x="655" y="116"/>
                    </a:lnTo>
                    <a:lnTo>
                      <a:pt x="653" y="113"/>
                    </a:lnTo>
                    <a:lnTo>
                      <a:pt x="650" y="110"/>
                    </a:lnTo>
                    <a:lnTo>
                      <a:pt x="650" y="108"/>
                    </a:lnTo>
                    <a:lnTo>
                      <a:pt x="649" y="106"/>
                    </a:lnTo>
                    <a:lnTo>
                      <a:pt x="649" y="105"/>
                    </a:lnTo>
                    <a:lnTo>
                      <a:pt x="649" y="104"/>
                    </a:lnTo>
                    <a:lnTo>
                      <a:pt x="649" y="102"/>
                    </a:lnTo>
                    <a:lnTo>
                      <a:pt x="650" y="101"/>
                    </a:lnTo>
                    <a:lnTo>
                      <a:pt x="650" y="101"/>
                    </a:lnTo>
                    <a:lnTo>
                      <a:pt x="650" y="99"/>
                    </a:lnTo>
                    <a:lnTo>
                      <a:pt x="651" y="98"/>
                    </a:lnTo>
                    <a:lnTo>
                      <a:pt x="653" y="97"/>
                    </a:lnTo>
                    <a:lnTo>
                      <a:pt x="654" y="97"/>
                    </a:lnTo>
                    <a:lnTo>
                      <a:pt x="656" y="96"/>
                    </a:lnTo>
                    <a:lnTo>
                      <a:pt x="658" y="96"/>
                    </a:lnTo>
                    <a:lnTo>
                      <a:pt x="660" y="95"/>
                    </a:lnTo>
                    <a:lnTo>
                      <a:pt x="662" y="95"/>
                    </a:lnTo>
                    <a:lnTo>
                      <a:pt x="664" y="96"/>
                    </a:lnTo>
                    <a:lnTo>
                      <a:pt x="667" y="97"/>
                    </a:lnTo>
                    <a:lnTo>
                      <a:pt x="671" y="97"/>
                    </a:lnTo>
                    <a:lnTo>
                      <a:pt x="678" y="100"/>
                    </a:lnTo>
                    <a:lnTo>
                      <a:pt x="684" y="102"/>
                    </a:lnTo>
                    <a:lnTo>
                      <a:pt x="690" y="104"/>
                    </a:lnTo>
                    <a:lnTo>
                      <a:pt x="694" y="106"/>
                    </a:lnTo>
                    <a:lnTo>
                      <a:pt x="699" y="108"/>
                    </a:lnTo>
                    <a:lnTo>
                      <a:pt x="703" y="110"/>
                    </a:lnTo>
                    <a:lnTo>
                      <a:pt x="706" y="112"/>
                    </a:lnTo>
                    <a:lnTo>
                      <a:pt x="711" y="115"/>
                    </a:lnTo>
                    <a:lnTo>
                      <a:pt x="714" y="117"/>
                    </a:lnTo>
                    <a:lnTo>
                      <a:pt x="715" y="119"/>
                    </a:lnTo>
                    <a:lnTo>
                      <a:pt x="716" y="121"/>
                    </a:lnTo>
                    <a:lnTo>
                      <a:pt x="718" y="121"/>
                    </a:lnTo>
                    <a:lnTo>
                      <a:pt x="718" y="123"/>
                    </a:lnTo>
                    <a:lnTo>
                      <a:pt x="718" y="125"/>
                    </a:lnTo>
                    <a:lnTo>
                      <a:pt x="718" y="126"/>
                    </a:lnTo>
                    <a:lnTo>
                      <a:pt x="719" y="127"/>
                    </a:lnTo>
                    <a:lnTo>
                      <a:pt x="718" y="129"/>
                    </a:lnTo>
                    <a:lnTo>
                      <a:pt x="718" y="129"/>
                    </a:lnTo>
                    <a:lnTo>
                      <a:pt x="718" y="131"/>
                    </a:lnTo>
                    <a:lnTo>
                      <a:pt x="717" y="132"/>
                    </a:lnTo>
                    <a:lnTo>
                      <a:pt x="716" y="133"/>
                    </a:lnTo>
                    <a:lnTo>
                      <a:pt x="714" y="133"/>
                    </a:lnTo>
                    <a:lnTo>
                      <a:pt x="713" y="134"/>
                    </a:lnTo>
                    <a:lnTo>
                      <a:pt x="710" y="135"/>
                    </a:lnTo>
                    <a:lnTo>
                      <a:pt x="709" y="135"/>
                    </a:lnTo>
                    <a:lnTo>
                      <a:pt x="709" y="135"/>
                    </a:lnTo>
                    <a:close/>
                    <a:moveTo>
                      <a:pt x="745" y="59"/>
                    </a:moveTo>
                    <a:lnTo>
                      <a:pt x="701" y="49"/>
                    </a:lnTo>
                    <a:lnTo>
                      <a:pt x="698" y="69"/>
                    </a:lnTo>
                    <a:lnTo>
                      <a:pt x="705" y="71"/>
                    </a:lnTo>
                    <a:lnTo>
                      <a:pt x="706" y="61"/>
                    </a:lnTo>
                    <a:lnTo>
                      <a:pt x="710" y="61"/>
                    </a:lnTo>
                    <a:lnTo>
                      <a:pt x="716" y="62"/>
                    </a:lnTo>
                    <a:lnTo>
                      <a:pt x="721" y="63"/>
                    </a:lnTo>
                    <a:lnTo>
                      <a:pt x="724" y="64"/>
                    </a:lnTo>
                    <a:lnTo>
                      <a:pt x="727" y="65"/>
                    </a:lnTo>
                    <a:lnTo>
                      <a:pt x="730" y="67"/>
                    </a:lnTo>
                    <a:lnTo>
                      <a:pt x="731" y="68"/>
                    </a:lnTo>
                    <a:lnTo>
                      <a:pt x="732" y="69"/>
                    </a:lnTo>
                    <a:lnTo>
                      <a:pt x="733" y="69"/>
                    </a:lnTo>
                    <a:lnTo>
                      <a:pt x="733" y="71"/>
                    </a:lnTo>
                    <a:lnTo>
                      <a:pt x="734" y="72"/>
                    </a:lnTo>
                    <a:lnTo>
                      <a:pt x="734" y="73"/>
                    </a:lnTo>
                    <a:lnTo>
                      <a:pt x="734" y="75"/>
                    </a:lnTo>
                    <a:lnTo>
                      <a:pt x="734" y="77"/>
                    </a:lnTo>
                    <a:lnTo>
                      <a:pt x="733" y="79"/>
                    </a:lnTo>
                    <a:lnTo>
                      <a:pt x="732" y="81"/>
                    </a:lnTo>
                    <a:lnTo>
                      <a:pt x="731" y="82"/>
                    </a:lnTo>
                    <a:lnTo>
                      <a:pt x="730" y="82"/>
                    </a:lnTo>
                    <a:lnTo>
                      <a:pt x="729" y="83"/>
                    </a:lnTo>
                    <a:lnTo>
                      <a:pt x="727" y="84"/>
                    </a:lnTo>
                    <a:lnTo>
                      <a:pt x="724" y="84"/>
                    </a:lnTo>
                    <a:lnTo>
                      <a:pt x="722" y="85"/>
                    </a:lnTo>
                    <a:lnTo>
                      <a:pt x="718" y="85"/>
                    </a:lnTo>
                    <a:lnTo>
                      <a:pt x="714" y="85"/>
                    </a:lnTo>
                    <a:lnTo>
                      <a:pt x="707" y="84"/>
                    </a:lnTo>
                    <a:lnTo>
                      <a:pt x="700" y="83"/>
                    </a:lnTo>
                    <a:lnTo>
                      <a:pt x="692" y="81"/>
                    </a:lnTo>
                    <a:lnTo>
                      <a:pt x="685" y="80"/>
                    </a:lnTo>
                    <a:lnTo>
                      <a:pt x="679" y="77"/>
                    </a:lnTo>
                    <a:lnTo>
                      <a:pt x="674" y="75"/>
                    </a:lnTo>
                    <a:lnTo>
                      <a:pt x="671" y="74"/>
                    </a:lnTo>
                    <a:lnTo>
                      <a:pt x="669" y="73"/>
                    </a:lnTo>
                    <a:lnTo>
                      <a:pt x="667" y="72"/>
                    </a:lnTo>
                    <a:lnTo>
                      <a:pt x="666" y="71"/>
                    </a:lnTo>
                    <a:lnTo>
                      <a:pt x="665" y="69"/>
                    </a:lnTo>
                    <a:lnTo>
                      <a:pt x="664" y="68"/>
                    </a:lnTo>
                    <a:lnTo>
                      <a:pt x="663" y="67"/>
                    </a:lnTo>
                    <a:lnTo>
                      <a:pt x="662" y="65"/>
                    </a:lnTo>
                    <a:lnTo>
                      <a:pt x="662" y="64"/>
                    </a:lnTo>
                    <a:lnTo>
                      <a:pt x="662" y="62"/>
                    </a:lnTo>
                    <a:lnTo>
                      <a:pt x="662" y="61"/>
                    </a:lnTo>
                    <a:lnTo>
                      <a:pt x="662" y="59"/>
                    </a:lnTo>
                    <a:lnTo>
                      <a:pt x="663" y="57"/>
                    </a:lnTo>
                    <a:lnTo>
                      <a:pt x="665" y="56"/>
                    </a:lnTo>
                    <a:lnTo>
                      <a:pt x="666" y="55"/>
                    </a:lnTo>
                    <a:lnTo>
                      <a:pt x="668" y="54"/>
                    </a:lnTo>
                    <a:lnTo>
                      <a:pt x="670" y="53"/>
                    </a:lnTo>
                    <a:lnTo>
                      <a:pt x="673" y="53"/>
                    </a:lnTo>
                    <a:lnTo>
                      <a:pt x="676" y="54"/>
                    </a:lnTo>
                    <a:lnTo>
                      <a:pt x="679" y="54"/>
                    </a:lnTo>
                    <a:lnTo>
                      <a:pt x="681" y="46"/>
                    </a:lnTo>
                    <a:lnTo>
                      <a:pt x="677" y="45"/>
                    </a:lnTo>
                    <a:lnTo>
                      <a:pt x="673" y="45"/>
                    </a:lnTo>
                    <a:lnTo>
                      <a:pt x="669" y="45"/>
                    </a:lnTo>
                    <a:lnTo>
                      <a:pt x="665" y="46"/>
                    </a:lnTo>
                    <a:lnTo>
                      <a:pt x="662" y="47"/>
                    </a:lnTo>
                    <a:lnTo>
                      <a:pt x="661" y="48"/>
                    </a:lnTo>
                    <a:lnTo>
                      <a:pt x="659" y="49"/>
                    </a:lnTo>
                    <a:lnTo>
                      <a:pt x="657" y="51"/>
                    </a:lnTo>
                    <a:lnTo>
                      <a:pt x="655" y="53"/>
                    </a:lnTo>
                    <a:lnTo>
                      <a:pt x="654" y="56"/>
                    </a:lnTo>
                    <a:lnTo>
                      <a:pt x="654" y="57"/>
                    </a:lnTo>
                    <a:lnTo>
                      <a:pt x="654" y="60"/>
                    </a:lnTo>
                    <a:lnTo>
                      <a:pt x="654" y="62"/>
                    </a:lnTo>
                    <a:lnTo>
                      <a:pt x="654" y="65"/>
                    </a:lnTo>
                    <a:lnTo>
                      <a:pt x="654" y="67"/>
                    </a:lnTo>
                    <a:lnTo>
                      <a:pt x="655" y="69"/>
                    </a:lnTo>
                    <a:lnTo>
                      <a:pt x="656" y="72"/>
                    </a:lnTo>
                    <a:lnTo>
                      <a:pt x="657" y="74"/>
                    </a:lnTo>
                    <a:lnTo>
                      <a:pt x="659" y="76"/>
                    </a:lnTo>
                    <a:lnTo>
                      <a:pt x="661" y="77"/>
                    </a:lnTo>
                    <a:lnTo>
                      <a:pt x="663" y="80"/>
                    </a:lnTo>
                    <a:lnTo>
                      <a:pt x="666" y="81"/>
                    </a:lnTo>
                    <a:lnTo>
                      <a:pt x="670" y="83"/>
                    </a:lnTo>
                    <a:lnTo>
                      <a:pt x="674" y="85"/>
                    </a:lnTo>
                    <a:lnTo>
                      <a:pt x="678" y="86"/>
                    </a:lnTo>
                    <a:lnTo>
                      <a:pt x="683" y="88"/>
                    </a:lnTo>
                    <a:lnTo>
                      <a:pt x="689" y="89"/>
                    </a:lnTo>
                    <a:lnTo>
                      <a:pt x="694" y="90"/>
                    </a:lnTo>
                    <a:lnTo>
                      <a:pt x="698" y="91"/>
                    </a:lnTo>
                    <a:lnTo>
                      <a:pt x="703" y="92"/>
                    </a:lnTo>
                    <a:lnTo>
                      <a:pt x="709" y="93"/>
                    </a:lnTo>
                    <a:lnTo>
                      <a:pt x="713" y="93"/>
                    </a:lnTo>
                    <a:lnTo>
                      <a:pt x="718" y="93"/>
                    </a:lnTo>
                    <a:lnTo>
                      <a:pt x="722" y="93"/>
                    </a:lnTo>
                    <a:lnTo>
                      <a:pt x="726" y="93"/>
                    </a:lnTo>
                    <a:lnTo>
                      <a:pt x="729" y="92"/>
                    </a:lnTo>
                    <a:lnTo>
                      <a:pt x="731" y="91"/>
                    </a:lnTo>
                    <a:lnTo>
                      <a:pt x="733" y="90"/>
                    </a:lnTo>
                    <a:lnTo>
                      <a:pt x="735" y="89"/>
                    </a:lnTo>
                    <a:lnTo>
                      <a:pt x="737" y="88"/>
                    </a:lnTo>
                    <a:lnTo>
                      <a:pt x="738" y="86"/>
                    </a:lnTo>
                    <a:lnTo>
                      <a:pt x="739" y="84"/>
                    </a:lnTo>
                    <a:lnTo>
                      <a:pt x="740" y="82"/>
                    </a:lnTo>
                    <a:lnTo>
                      <a:pt x="741" y="79"/>
                    </a:lnTo>
                    <a:lnTo>
                      <a:pt x="741" y="77"/>
                    </a:lnTo>
                    <a:lnTo>
                      <a:pt x="741" y="75"/>
                    </a:lnTo>
                    <a:lnTo>
                      <a:pt x="741" y="73"/>
                    </a:lnTo>
                    <a:lnTo>
                      <a:pt x="741" y="71"/>
                    </a:lnTo>
                    <a:lnTo>
                      <a:pt x="740" y="69"/>
                    </a:lnTo>
                    <a:lnTo>
                      <a:pt x="739" y="68"/>
                    </a:lnTo>
                    <a:lnTo>
                      <a:pt x="738" y="66"/>
                    </a:lnTo>
                    <a:lnTo>
                      <a:pt x="738" y="65"/>
                    </a:lnTo>
                    <a:lnTo>
                      <a:pt x="743" y="66"/>
                    </a:lnTo>
                    <a:lnTo>
                      <a:pt x="745" y="59"/>
                    </a:lnTo>
                    <a:lnTo>
                      <a:pt x="745" y="59"/>
                    </a:lnTo>
                    <a:close/>
                    <a:moveTo>
                      <a:pt x="707" y="32"/>
                    </a:moveTo>
                    <a:lnTo>
                      <a:pt x="748" y="39"/>
                    </a:lnTo>
                    <a:lnTo>
                      <a:pt x="750" y="30"/>
                    </a:lnTo>
                    <a:lnTo>
                      <a:pt x="708" y="23"/>
                    </a:lnTo>
                    <a:lnTo>
                      <a:pt x="663" y="0"/>
                    </a:lnTo>
                    <a:lnTo>
                      <a:pt x="662" y="9"/>
                    </a:lnTo>
                    <a:lnTo>
                      <a:pt x="698" y="26"/>
                    </a:lnTo>
                    <a:lnTo>
                      <a:pt x="658" y="33"/>
                    </a:lnTo>
                    <a:lnTo>
                      <a:pt x="657" y="42"/>
                    </a:lnTo>
                    <a:lnTo>
                      <a:pt x="707" y="32"/>
                    </a:lnTo>
                    <a:close/>
                  </a:path>
                </a:pathLst>
              </a:custGeom>
              <a:solidFill>
                <a:srgbClr val="13398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1" name="íṥḻîḋè"/>
              <p:cNvSpPr/>
              <p:nvPr userDrawn="1"/>
            </p:nvSpPr>
            <p:spPr bwMode="auto">
              <a:xfrm>
                <a:off x="2030413" y="3495676"/>
                <a:ext cx="242888" cy="368300"/>
              </a:xfrm>
              <a:custGeom>
                <a:avLst/>
                <a:gdLst>
                  <a:gd name="T0" fmla="*/ 85 w 153"/>
                  <a:gd name="T1" fmla="*/ 34 h 232"/>
                  <a:gd name="T2" fmla="*/ 90 w 153"/>
                  <a:gd name="T3" fmla="*/ 26 h 232"/>
                  <a:gd name="T4" fmla="*/ 90 w 153"/>
                  <a:gd name="T5" fmla="*/ 13 h 232"/>
                  <a:gd name="T6" fmla="*/ 86 w 153"/>
                  <a:gd name="T7" fmla="*/ 5 h 232"/>
                  <a:gd name="T8" fmla="*/ 78 w 153"/>
                  <a:gd name="T9" fmla="*/ 0 h 232"/>
                  <a:gd name="T10" fmla="*/ 58 w 153"/>
                  <a:gd name="T11" fmla="*/ 4 h 232"/>
                  <a:gd name="T12" fmla="*/ 38 w 153"/>
                  <a:gd name="T13" fmla="*/ 22 h 232"/>
                  <a:gd name="T14" fmla="*/ 21 w 153"/>
                  <a:gd name="T15" fmla="*/ 38 h 232"/>
                  <a:gd name="T16" fmla="*/ 10 w 153"/>
                  <a:gd name="T17" fmla="*/ 36 h 232"/>
                  <a:gd name="T18" fmla="*/ 7 w 153"/>
                  <a:gd name="T19" fmla="*/ 27 h 232"/>
                  <a:gd name="T20" fmla="*/ 14 w 153"/>
                  <a:gd name="T21" fmla="*/ 18 h 232"/>
                  <a:gd name="T22" fmla="*/ 15 w 153"/>
                  <a:gd name="T23" fmla="*/ 9 h 232"/>
                  <a:gd name="T24" fmla="*/ 3 w 153"/>
                  <a:gd name="T25" fmla="*/ 16 h 232"/>
                  <a:gd name="T26" fmla="*/ 1 w 153"/>
                  <a:gd name="T27" fmla="*/ 31 h 232"/>
                  <a:gd name="T28" fmla="*/ 4 w 153"/>
                  <a:gd name="T29" fmla="*/ 40 h 232"/>
                  <a:gd name="T30" fmla="*/ 14 w 153"/>
                  <a:gd name="T31" fmla="*/ 46 h 232"/>
                  <a:gd name="T32" fmla="*/ 28 w 153"/>
                  <a:gd name="T33" fmla="*/ 45 h 232"/>
                  <a:gd name="T34" fmla="*/ 39 w 153"/>
                  <a:gd name="T35" fmla="*/ 33 h 232"/>
                  <a:gd name="T36" fmla="*/ 62 w 153"/>
                  <a:gd name="T37" fmla="*/ 9 h 232"/>
                  <a:gd name="T38" fmla="*/ 74 w 153"/>
                  <a:gd name="T39" fmla="*/ 7 h 232"/>
                  <a:gd name="T40" fmla="*/ 82 w 153"/>
                  <a:gd name="T41" fmla="*/ 13 h 232"/>
                  <a:gd name="T42" fmla="*/ 83 w 153"/>
                  <a:gd name="T43" fmla="*/ 23 h 232"/>
                  <a:gd name="T44" fmla="*/ 77 w 153"/>
                  <a:gd name="T45" fmla="*/ 29 h 232"/>
                  <a:gd name="T46" fmla="*/ 73 w 153"/>
                  <a:gd name="T47" fmla="*/ 39 h 232"/>
                  <a:gd name="T48" fmla="*/ 9 w 153"/>
                  <a:gd name="T49" fmla="*/ 69 h 232"/>
                  <a:gd name="T50" fmla="*/ 17 w 153"/>
                  <a:gd name="T51" fmla="*/ 60 h 232"/>
                  <a:gd name="T52" fmla="*/ 36 w 153"/>
                  <a:gd name="T53" fmla="*/ 52 h 232"/>
                  <a:gd name="T54" fmla="*/ 71 w 153"/>
                  <a:gd name="T55" fmla="*/ 44 h 232"/>
                  <a:gd name="T56" fmla="*/ 91 w 153"/>
                  <a:gd name="T57" fmla="*/ 47 h 232"/>
                  <a:gd name="T58" fmla="*/ 98 w 153"/>
                  <a:gd name="T59" fmla="*/ 56 h 232"/>
                  <a:gd name="T60" fmla="*/ 98 w 153"/>
                  <a:gd name="T61" fmla="*/ 67 h 232"/>
                  <a:gd name="T62" fmla="*/ 90 w 153"/>
                  <a:gd name="T63" fmla="*/ 76 h 232"/>
                  <a:gd name="T64" fmla="*/ 68 w 153"/>
                  <a:gd name="T65" fmla="*/ 85 h 232"/>
                  <a:gd name="T66" fmla="*/ 42 w 153"/>
                  <a:gd name="T67" fmla="*/ 90 h 232"/>
                  <a:gd name="T68" fmla="*/ 20 w 153"/>
                  <a:gd name="T69" fmla="*/ 91 h 232"/>
                  <a:gd name="T70" fmla="*/ 11 w 153"/>
                  <a:gd name="T71" fmla="*/ 84 h 232"/>
                  <a:gd name="T72" fmla="*/ 16 w 153"/>
                  <a:gd name="T73" fmla="*/ 76 h 232"/>
                  <a:gd name="T74" fmla="*/ 21 w 153"/>
                  <a:gd name="T75" fmla="*/ 82 h 232"/>
                  <a:gd name="T76" fmla="*/ 31 w 153"/>
                  <a:gd name="T77" fmla="*/ 84 h 232"/>
                  <a:gd name="T78" fmla="*/ 62 w 153"/>
                  <a:gd name="T79" fmla="*/ 77 h 232"/>
                  <a:gd name="T80" fmla="*/ 84 w 153"/>
                  <a:gd name="T81" fmla="*/ 70 h 232"/>
                  <a:gd name="T82" fmla="*/ 90 w 153"/>
                  <a:gd name="T83" fmla="*/ 64 h 232"/>
                  <a:gd name="T84" fmla="*/ 89 w 153"/>
                  <a:gd name="T85" fmla="*/ 56 h 232"/>
                  <a:gd name="T86" fmla="*/ 82 w 153"/>
                  <a:gd name="T87" fmla="*/ 52 h 232"/>
                  <a:gd name="T88" fmla="*/ 64 w 153"/>
                  <a:gd name="T89" fmla="*/ 53 h 232"/>
                  <a:gd name="T90" fmla="*/ 32 w 153"/>
                  <a:gd name="T91" fmla="*/ 61 h 232"/>
                  <a:gd name="T92" fmla="*/ 19 w 153"/>
                  <a:gd name="T93" fmla="*/ 68 h 232"/>
                  <a:gd name="T94" fmla="*/ 15 w 153"/>
                  <a:gd name="T95" fmla="*/ 75 h 232"/>
                  <a:gd name="T96" fmla="*/ 26 w 153"/>
                  <a:gd name="T97" fmla="*/ 135 h 232"/>
                  <a:gd name="T98" fmla="*/ 34 w 153"/>
                  <a:gd name="T99" fmla="*/ 140 h 232"/>
                  <a:gd name="T100" fmla="*/ 43 w 153"/>
                  <a:gd name="T101" fmla="*/ 141 h 232"/>
                  <a:gd name="T102" fmla="*/ 44 w 153"/>
                  <a:gd name="T103" fmla="*/ 132 h 232"/>
                  <a:gd name="T104" fmla="*/ 34 w 153"/>
                  <a:gd name="T105" fmla="*/ 130 h 232"/>
                  <a:gd name="T106" fmla="*/ 30 w 153"/>
                  <a:gd name="T107" fmla="*/ 121 h 232"/>
                  <a:gd name="T108" fmla="*/ 36 w 153"/>
                  <a:gd name="T109" fmla="*/ 112 h 232"/>
                  <a:gd name="T110" fmla="*/ 34 w 153"/>
                  <a:gd name="T111" fmla="*/ 103 h 232"/>
                  <a:gd name="T112" fmla="*/ 26 w 153"/>
                  <a:gd name="T113" fmla="*/ 109 h 232"/>
                  <a:gd name="T114" fmla="*/ 22 w 153"/>
                  <a:gd name="T115" fmla="*/ 119 h 232"/>
                  <a:gd name="T116" fmla="*/ 110 w 153"/>
                  <a:gd name="T117" fmla="*/ 122 h 232"/>
                  <a:gd name="T118" fmla="*/ 42 w 153"/>
                  <a:gd name="T119" fmla="*/ 172 h 232"/>
                  <a:gd name="T120" fmla="*/ 73 w 153"/>
                  <a:gd name="T121" fmla="*/ 232 h 232"/>
                  <a:gd name="T122" fmla="*/ 137 w 153"/>
                  <a:gd name="T123" fmla="*/ 163 h 232"/>
                  <a:gd name="T124" fmla="*/ 108 w 153"/>
                  <a:gd name="T125" fmla="*/ 204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53" h="232">
                    <a:moveTo>
                      <a:pt x="73" y="39"/>
                    </a:moveTo>
                    <a:lnTo>
                      <a:pt x="75" y="38"/>
                    </a:lnTo>
                    <a:lnTo>
                      <a:pt x="78" y="37"/>
                    </a:lnTo>
                    <a:lnTo>
                      <a:pt x="82" y="36"/>
                    </a:lnTo>
                    <a:lnTo>
                      <a:pt x="85" y="34"/>
                    </a:lnTo>
                    <a:lnTo>
                      <a:pt x="86" y="33"/>
                    </a:lnTo>
                    <a:lnTo>
                      <a:pt x="87" y="31"/>
                    </a:lnTo>
                    <a:lnTo>
                      <a:pt x="89" y="29"/>
                    </a:lnTo>
                    <a:lnTo>
                      <a:pt x="90" y="28"/>
                    </a:lnTo>
                    <a:lnTo>
                      <a:pt x="90" y="26"/>
                    </a:lnTo>
                    <a:lnTo>
                      <a:pt x="91" y="24"/>
                    </a:lnTo>
                    <a:lnTo>
                      <a:pt x="91" y="21"/>
                    </a:lnTo>
                    <a:lnTo>
                      <a:pt x="91" y="18"/>
                    </a:lnTo>
                    <a:lnTo>
                      <a:pt x="90" y="16"/>
                    </a:lnTo>
                    <a:lnTo>
                      <a:pt x="90" y="13"/>
                    </a:lnTo>
                    <a:lnTo>
                      <a:pt x="90" y="12"/>
                    </a:lnTo>
                    <a:lnTo>
                      <a:pt x="89" y="9"/>
                    </a:lnTo>
                    <a:lnTo>
                      <a:pt x="87" y="8"/>
                    </a:lnTo>
                    <a:lnTo>
                      <a:pt x="86" y="6"/>
                    </a:lnTo>
                    <a:lnTo>
                      <a:pt x="86" y="5"/>
                    </a:lnTo>
                    <a:lnTo>
                      <a:pt x="84" y="4"/>
                    </a:lnTo>
                    <a:lnTo>
                      <a:pt x="82" y="3"/>
                    </a:lnTo>
                    <a:lnTo>
                      <a:pt x="81" y="2"/>
                    </a:lnTo>
                    <a:lnTo>
                      <a:pt x="80" y="1"/>
                    </a:lnTo>
                    <a:lnTo>
                      <a:pt x="78" y="0"/>
                    </a:lnTo>
                    <a:lnTo>
                      <a:pt x="74" y="0"/>
                    </a:lnTo>
                    <a:lnTo>
                      <a:pt x="69" y="0"/>
                    </a:lnTo>
                    <a:lnTo>
                      <a:pt x="66" y="0"/>
                    </a:lnTo>
                    <a:lnTo>
                      <a:pt x="62" y="1"/>
                    </a:lnTo>
                    <a:lnTo>
                      <a:pt x="58" y="4"/>
                    </a:lnTo>
                    <a:lnTo>
                      <a:pt x="54" y="5"/>
                    </a:lnTo>
                    <a:lnTo>
                      <a:pt x="51" y="8"/>
                    </a:lnTo>
                    <a:lnTo>
                      <a:pt x="49" y="10"/>
                    </a:lnTo>
                    <a:lnTo>
                      <a:pt x="43" y="16"/>
                    </a:lnTo>
                    <a:lnTo>
                      <a:pt x="38" y="22"/>
                    </a:lnTo>
                    <a:lnTo>
                      <a:pt x="32" y="28"/>
                    </a:lnTo>
                    <a:lnTo>
                      <a:pt x="26" y="35"/>
                    </a:lnTo>
                    <a:lnTo>
                      <a:pt x="25" y="36"/>
                    </a:lnTo>
                    <a:lnTo>
                      <a:pt x="23" y="36"/>
                    </a:lnTo>
                    <a:lnTo>
                      <a:pt x="21" y="38"/>
                    </a:lnTo>
                    <a:lnTo>
                      <a:pt x="18" y="38"/>
                    </a:lnTo>
                    <a:lnTo>
                      <a:pt x="16" y="38"/>
                    </a:lnTo>
                    <a:lnTo>
                      <a:pt x="14" y="38"/>
                    </a:lnTo>
                    <a:lnTo>
                      <a:pt x="12" y="37"/>
                    </a:lnTo>
                    <a:lnTo>
                      <a:pt x="10" y="36"/>
                    </a:lnTo>
                    <a:lnTo>
                      <a:pt x="10" y="36"/>
                    </a:lnTo>
                    <a:lnTo>
                      <a:pt x="9" y="34"/>
                    </a:lnTo>
                    <a:lnTo>
                      <a:pt x="8" y="32"/>
                    </a:lnTo>
                    <a:lnTo>
                      <a:pt x="7" y="30"/>
                    </a:lnTo>
                    <a:lnTo>
                      <a:pt x="7" y="27"/>
                    </a:lnTo>
                    <a:lnTo>
                      <a:pt x="8" y="24"/>
                    </a:lnTo>
                    <a:lnTo>
                      <a:pt x="9" y="22"/>
                    </a:lnTo>
                    <a:lnTo>
                      <a:pt x="10" y="20"/>
                    </a:lnTo>
                    <a:lnTo>
                      <a:pt x="12" y="19"/>
                    </a:lnTo>
                    <a:lnTo>
                      <a:pt x="14" y="18"/>
                    </a:lnTo>
                    <a:lnTo>
                      <a:pt x="18" y="17"/>
                    </a:lnTo>
                    <a:lnTo>
                      <a:pt x="22" y="16"/>
                    </a:lnTo>
                    <a:lnTo>
                      <a:pt x="21" y="8"/>
                    </a:lnTo>
                    <a:lnTo>
                      <a:pt x="18" y="8"/>
                    </a:lnTo>
                    <a:lnTo>
                      <a:pt x="15" y="9"/>
                    </a:lnTo>
                    <a:lnTo>
                      <a:pt x="12" y="10"/>
                    </a:lnTo>
                    <a:lnTo>
                      <a:pt x="8" y="12"/>
                    </a:lnTo>
                    <a:lnTo>
                      <a:pt x="6" y="13"/>
                    </a:lnTo>
                    <a:lnTo>
                      <a:pt x="5" y="15"/>
                    </a:lnTo>
                    <a:lnTo>
                      <a:pt x="3" y="16"/>
                    </a:lnTo>
                    <a:lnTo>
                      <a:pt x="2" y="19"/>
                    </a:lnTo>
                    <a:lnTo>
                      <a:pt x="1" y="21"/>
                    </a:lnTo>
                    <a:lnTo>
                      <a:pt x="1" y="24"/>
                    </a:lnTo>
                    <a:lnTo>
                      <a:pt x="0" y="28"/>
                    </a:lnTo>
                    <a:lnTo>
                      <a:pt x="1" y="31"/>
                    </a:lnTo>
                    <a:lnTo>
                      <a:pt x="1" y="33"/>
                    </a:lnTo>
                    <a:lnTo>
                      <a:pt x="1" y="35"/>
                    </a:lnTo>
                    <a:lnTo>
                      <a:pt x="2" y="37"/>
                    </a:lnTo>
                    <a:lnTo>
                      <a:pt x="3" y="39"/>
                    </a:lnTo>
                    <a:lnTo>
                      <a:pt x="4" y="40"/>
                    </a:lnTo>
                    <a:lnTo>
                      <a:pt x="6" y="42"/>
                    </a:lnTo>
                    <a:lnTo>
                      <a:pt x="6" y="43"/>
                    </a:lnTo>
                    <a:lnTo>
                      <a:pt x="8" y="44"/>
                    </a:lnTo>
                    <a:lnTo>
                      <a:pt x="11" y="46"/>
                    </a:lnTo>
                    <a:lnTo>
                      <a:pt x="14" y="46"/>
                    </a:lnTo>
                    <a:lnTo>
                      <a:pt x="17" y="47"/>
                    </a:lnTo>
                    <a:lnTo>
                      <a:pt x="19" y="47"/>
                    </a:lnTo>
                    <a:lnTo>
                      <a:pt x="22" y="46"/>
                    </a:lnTo>
                    <a:lnTo>
                      <a:pt x="26" y="46"/>
                    </a:lnTo>
                    <a:lnTo>
                      <a:pt x="28" y="45"/>
                    </a:lnTo>
                    <a:lnTo>
                      <a:pt x="30" y="44"/>
                    </a:lnTo>
                    <a:lnTo>
                      <a:pt x="32" y="42"/>
                    </a:lnTo>
                    <a:lnTo>
                      <a:pt x="34" y="40"/>
                    </a:lnTo>
                    <a:lnTo>
                      <a:pt x="36" y="36"/>
                    </a:lnTo>
                    <a:lnTo>
                      <a:pt x="39" y="33"/>
                    </a:lnTo>
                    <a:lnTo>
                      <a:pt x="45" y="25"/>
                    </a:lnTo>
                    <a:lnTo>
                      <a:pt x="52" y="18"/>
                    </a:lnTo>
                    <a:lnTo>
                      <a:pt x="55" y="14"/>
                    </a:lnTo>
                    <a:lnTo>
                      <a:pt x="59" y="12"/>
                    </a:lnTo>
                    <a:lnTo>
                      <a:pt x="62" y="9"/>
                    </a:lnTo>
                    <a:lnTo>
                      <a:pt x="66" y="8"/>
                    </a:lnTo>
                    <a:lnTo>
                      <a:pt x="68" y="7"/>
                    </a:lnTo>
                    <a:lnTo>
                      <a:pt x="70" y="7"/>
                    </a:lnTo>
                    <a:lnTo>
                      <a:pt x="71" y="7"/>
                    </a:lnTo>
                    <a:lnTo>
                      <a:pt x="74" y="7"/>
                    </a:lnTo>
                    <a:lnTo>
                      <a:pt x="75" y="8"/>
                    </a:lnTo>
                    <a:lnTo>
                      <a:pt x="77" y="9"/>
                    </a:lnTo>
                    <a:lnTo>
                      <a:pt x="78" y="10"/>
                    </a:lnTo>
                    <a:lnTo>
                      <a:pt x="80" y="12"/>
                    </a:lnTo>
                    <a:lnTo>
                      <a:pt x="82" y="13"/>
                    </a:lnTo>
                    <a:lnTo>
                      <a:pt x="82" y="15"/>
                    </a:lnTo>
                    <a:lnTo>
                      <a:pt x="83" y="17"/>
                    </a:lnTo>
                    <a:lnTo>
                      <a:pt x="84" y="20"/>
                    </a:lnTo>
                    <a:lnTo>
                      <a:pt x="84" y="21"/>
                    </a:lnTo>
                    <a:lnTo>
                      <a:pt x="83" y="23"/>
                    </a:lnTo>
                    <a:lnTo>
                      <a:pt x="83" y="24"/>
                    </a:lnTo>
                    <a:lnTo>
                      <a:pt x="82" y="25"/>
                    </a:lnTo>
                    <a:lnTo>
                      <a:pt x="81" y="27"/>
                    </a:lnTo>
                    <a:lnTo>
                      <a:pt x="79" y="28"/>
                    </a:lnTo>
                    <a:lnTo>
                      <a:pt x="77" y="29"/>
                    </a:lnTo>
                    <a:lnTo>
                      <a:pt x="75" y="29"/>
                    </a:lnTo>
                    <a:lnTo>
                      <a:pt x="73" y="29"/>
                    </a:lnTo>
                    <a:lnTo>
                      <a:pt x="71" y="30"/>
                    </a:lnTo>
                    <a:lnTo>
                      <a:pt x="73" y="39"/>
                    </a:lnTo>
                    <a:lnTo>
                      <a:pt x="73" y="39"/>
                    </a:lnTo>
                    <a:close/>
                    <a:moveTo>
                      <a:pt x="9" y="78"/>
                    </a:moveTo>
                    <a:lnTo>
                      <a:pt x="8" y="76"/>
                    </a:lnTo>
                    <a:lnTo>
                      <a:pt x="8" y="73"/>
                    </a:lnTo>
                    <a:lnTo>
                      <a:pt x="9" y="72"/>
                    </a:lnTo>
                    <a:lnTo>
                      <a:pt x="9" y="69"/>
                    </a:lnTo>
                    <a:lnTo>
                      <a:pt x="10" y="68"/>
                    </a:lnTo>
                    <a:lnTo>
                      <a:pt x="11" y="66"/>
                    </a:lnTo>
                    <a:lnTo>
                      <a:pt x="13" y="64"/>
                    </a:lnTo>
                    <a:lnTo>
                      <a:pt x="14" y="63"/>
                    </a:lnTo>
                    <a:lnTo>
                      <a:pt x="17" y="60"/>
                    </a:lnTo>
                    <a:lnTo>
                      <a:pt x="20" y="58"/>
                    </a:lnTo>
                    <a:lnTo>
                      <a:pt x="23" y="56"/>
                    </a:lnTo>
                    <a:lnTo>
                      <a:pt x="27" y="55"/>
                    </a:lnTo>
                    <a:lnTo>
                      <a:pt x="31" y="53"/>
                    </a:lnTo>
                    <a:lnTo>
                      <a:pt x="36" y="52"/>
                    </a:lnTo>
                    <a:lnTo>
                      <a:pt x="40" y="50"/>
                    </a:lnTo>
                    <a:lnTo>
                      <a:pt x="45" y="48"/>
                    </a:lnTo>
                    <a:lnTo>
                      <a:pt x="54" y="47"/>
                    </a:lnTo>
                    <a:lnTo>
                      <a:pt x="63" y="45"/>
                    </a:lnTo>
                    <a:lnTo>
                      <a:pt x="71" y="44"/>
                    </a:lnTo>
                    <a:lnTo>
                      <a:pt x="78" y="44"/>
                    </a:lnTo>
                    <a:lnTo>
                      <a:pt x="82" y="44"/>
                    </a:lnTo>
                    <a:lnTo>
                      <a:pt x="86" y="44"/>
                    </a:lnTo>
                    <a:lnTo>
                      <a:pt x="89" y="46"/>
                    </a:lnTo>
                    <a:lnTo>
                      <a:pt x="91" y="47"/>
                    </a:lnTo>
                    <a:lnTo>
                      <a:pt x="94" y="49"/>
                    </a:lnTo>
                    <a:lnTo>
                      <a:pt x="95" y="52"/>
                    </a:lnTo>
                    <a:lnTo>
                      <a:pt x="97" y="52"/>
                    </a:lnTo>
                    <a:lnTo>
                      <a:pt x="97" y="54"/>
                    </a:lnTo>
                    <a:lnTo>
                      <a:pt x="98" y="56"/>
                    </a:lnTo>
                    <a:lnTo>
                      <a:pt x="98" y="57"/>
                    </a:lnTo>
                    <a:lnTo>
                      <a:pt x="98" y="60"/>
                    </a:lnTo>
                    <a:lnTo>
                      <a:pt x="98" y="63"/>
                    </a:lnTo>
                    <a:lnTo>
                      <a:pt x="98" y="64"/>
                    </a:lnTo>
                    <a:lnTo>
                      <a:pt x="98" y="67"/>
                    </a:lnTo>
                    <a:lnTo>
                      <a:pt x="97" y="68"/>
                    </a:lnTo>
                    <a:lnTo>
                      <a:pt x="95" y="70"/>
                    </a:lnTo>
                    <a:lnTo>
                      <a:pt x="94" y="72"/>
                    </a:lnTo>
                    <a:lnTo>
                      <a:pt x="92" y="74"/>
                    </a:lnTo>
                    <a:lnTo>
                      <a:pt x="90" y="76"/>
                    </a:lnTo>
                    <a:lnTo>
                      <a:pt x="86" y="77"/>
                    </a:lnTo>
                    <a:lnTo>
                      <a:pt x="82" y="80"/>
                    </a:lnTo>
                    <a:lnTo>
                      <a:pt x="78" y="81"/>
                    </a:lnTo>
                    <a:lnTo>
                      <a:pt x="73" y="84"/>
                    </a:lnTo>
                    <a:lnTo>
                      <a:pt x="68" y="85"/>
                    </a:lnTo>
                    <a:lnTo>
                      <a:pt x="63" y="87"/>
                    </a:lnTo>
                    <a:lnTo>
                      <a:pt x="58" y="88"/>
                    </a:lnTo>
                    <a:lnTo>
                      <a:pt x="53" y="88"/>
                    </a:lnTo>
                    <a:lnTo>
                      <a:pt x="48" y="90"/>
                    </a:lnTo>
                    <a:lnTo>
                      <a:pt x="42" y="90"/>
                    </a:lnTo>
                    <a:lnTo>
                      <a:pt x="37" y="91"/>
                    </a:lnTo>
                    <a:lnTo>
                      <a:pt x="32" y="92"/>
                    </a:lnTo>
                    <a:lnTo>
                      <a:pt x="26" y="92"/>
                    </a:lnTo>
                    <a:lnTo>
                      <a:pt x="22" y="92"/>
                    </a:lnTo>
                    <a:lnTo>
                      <a:pt x="20" y="91"/>
                    </a:lnTo>
                    <a:lnTo>
                      <a:pt x="18" y="90"/>
                    </a:lnTo>
                    <a:lnTo>
                      <a:pt x="15" y="89"/>
                    </a:lnTo>
                    <a:lnTo>
                      <a:pt x="14" y="88"/>
                    </a:lnTo>
                    <a:lnTo>
                      <a:pt x="12" y="87"/>
                    </a:lnTo>
                    <a:lnTo>
                      <a:pt x="11" y="84"/>
                    </a:lnTo>
                    <a:lnTo>
                      <a:pt x="10" y="83"/>
                    </a:lnTo>
                    <a:lnTo>
                      <a:pt x="10" y="81"/>
                    </a:lnTo>
                    <a:lnTo>
                      <a:pt x="9" y="78"/>
                    </a:lnTo>
                    <a:lnTo>
                      <a:pt x="9" y="78"/>
                    </a:lnTo>
                    <a:close/>
                    <a:moveTo>
                      <a:pt x="16" y="76"/>
                    </a:moveTo>
                    <a:lnTo>
                      <a:pt x="16" y="78"/>
                    </a:lnTo>
                    <a:lnTo>
                      <a:pt x="18" y="80"/>
                    </a:lnTo>
                    <a:lnTo>
                      <a:pt x="18" y="80"/>
                    </a:lnTo>
                    <a:lnTo>
                      <a:pt x="19" y="81"/>
                    </a:lnTo>
                    <a:lnTo>
                      <a:pt x="21" y="82"/>
                    </a:lnTo>
                    <a:lnTo>
                      <a:pt x="22" y="83"/>
                    </a:lnTo>
                    <a:lnTo>
                      <a:pt x="24" y="83"/>
                    </a:lnTo>
                    <a:lnTo>
                      <a:pt x="26" y="84"/>
                    </a:lnTo>
                    <a:lnTo>
                      <a:pt x="28" y="84"/>
                    </a:lnTo>
                    <a:lnTo>
                      <a:pt x="31" y="84"/>
                    </a:lnTo>
                    <a:lnTo>
                      <a:pt x="36" y="83"/>
                    </a:lnTo>
                    <a:lnTo>
                      <a:pt x="43" y="82"/>
                    </a:lnTo>
                    <a:lnTo>
                      <a:pt x="50" y="80"/>
                    </a:lnTo>
                    <a:lnTo>
                      <a:pt x="56" y="80"/>
                    </a:lnTo>
                    <a:lnTo>
                      <a:pt x="62" y="77"/>
                    </a:lnTo>
                    <a:lnTo>
                      <a:pt x="69" y="76"/>
                    </a:lnTo>
                    <a:lnTo>
                      <a:pt x="74" y="74"/>
                    </a:lnTo>
                    <a:lnTo>
                      <a:pt x="79" y="72"/>
                    </a:lnTo>
                    <a:lnTo>
                      <a:pt x="82" y="71"/>
                    </a:lnTo>
                    <a:lnTo>
                      <a:pt x="84" y="70"/>
                    </a:lnTo>
                    <a:lnTo>
                      <a:pt x="86" y="68"/>
                    </a:lnTo>
                    <a:lnTo>
                      <a:pt x="87" y="68"/>
                    </a:lnTo>
                    <a:lnTo>
                      <a:pt x="88" y="66"/>
                    </a:lnTo>
                    <a:lnTo>
                      <a:pt x="90" y="64"/>
                    </a:lnTo>
                    <a:lnTo>
                      <a:pt x="90" y="64"/>
                    </a:lnTo>
                    <a:lnTo>
                      <a:pt x="90" y="63"/>
                    </a:lnTo>
                    <a:lnTo>
                      <a:pt x="91" y="60"/>
                    </a:lnTo>
                    <a:lnTo>
                      <a:pt x="91" y="59"/>
                    </a:lnTo>
                    <a:lnTo>
                      <a:pt x="90" y="57"/>
                    </a:lnTo>
                    <a:lnTo>
                      <a:pt x="89" y="56"/>
                    </a:lnTo>
                    <a:lnTo>
                      <a:pt x="88" y="56"/>
                    </a:lnTo>
                    <a:lnTo>
                      <a:pt x="87" y="55"/>
                    </a:lnTo>
                    <a:lnTo>
                      <a:pt x="86" y="54"/>
                    </a:lnTo>
                    <a:lnTo>
                      <a:pt x="84" y="53"/>
                    </a:lnTo>
                    <a:lnTo>
                      <a:pt x="82" y="52"/>
                    </a:lnTo>
                    <a:lnTo>
                      <a:pt x="80" y="52"/>
                    </a:lnTo>
                    <a:lnTo>
                      <a:pt x="78" y="52"/>
                    </a:lnTo>
                    <a:lnTo>
                      <a:pt x="75" y="52"/>
                    </a:lnTo>
                    <a:lnTo>
                      <a:pt x="70" y="52"/>
                    </a:lnTo>
                    <a:lnTo>
                      <a:pt x="64" y="53"/>
                    </a:lnTo>
                    <a:lnTo>
                      <a:pt x="58" y="55"/>
                    </a:lnTo>
                    <a:lnTo>
                      <a:pt x="50" y="56"/>
                    </a:lnTo>
                    <a:lnTo>
                      <a:pt x="44" y="58"/>
                    </a:lnTo>
                    <a:lnTo>
                      <a:pt x="38" y="60"/>
                    </a:lnTo>
                    <a:lnTo>
                      <a:pt x="32" y="61"/>
                    </a:lnTo>
                    <a:lnTo>
                      <a:pt x="27" y="64"/>
                    </a:lnTo>
                    <a:lnTo>
                      <a:pt x="25" y="64"/>
                    </a:lnTo>
                    <a:lnTo>
                      <a:pt x="22" y="66"/>
                    </a:lnTo>
                    <a:lnTo>
                      <a:pt x="21" y="67"/>
                    </a:lnTo>
                    <a:lnTo>
                      <a:pt x="19" y="68"/>
                    </a:lnTo>
                    <a:lnTo>
                      <a:pt x="18" y="70"/>
                    </a:lnTo>
                    <a:lnTo>
                      <a:pt x="17" y="71"/>
                    </a:lnTo>
                    <a:lnTo>
                      <a:pt x="17" y="72"/>
                    </a:lnTo>
                    <a:lnTo>
                      <a:pt x="16" y="74"/>
                    </a:lnTo>
                    <a:lnTo>
                      <a:pt x="15" y="75"/>
                    </a:lnTo>
                    <a:lnTo>
                      <a:pt x="16" y="76"/>
                    </a:lnTo>
                    <a:lnTo>
                      <a:pt x="16" y="76"/>
                    </a:lnTo>
                    <a:close/>
                    <a:moveTo>
                      <a:pt x="23" y="128"/>
                    </a:moveTo>
                    <a:lnTo>
                      <a:pt x="25" y="132"/>
                    </a:lnTo>
                    <a:lnTo>
                      <a:pt x="26" y="135"/>
                    </a:lnTo>
                    <a:lnTo>
                      <a:pt x="27" y="136"/>
                    </a:lnTo>
                    <a:lnTo>
                      <a:pt x="29" y="137"/>
                    </a:lnTo>
                    <a:lnTo>
                      <a:pt x="30" y="139"/>
                    </a:lnTo>
                    <a:lnTo>
                      <a:pt x="32" y="140"/>
                    </a:lnTo>
                    <a:lnTo>
                      <a:pt x="34" y="140"/>
                    </a:lnTo>
                    <a:lnTo>
                      <a:pt x="35" y="140"/>
                    </a:lnTo>
                    <a:lnTo>
                      <a:pt x="37" y="141"/>
                    </a:lnTo>
                    <a:lnTo>
                      <a:pt x="39" y="141"/>
                    </a:lnTo>
                    <a:lnTo>
                      <a:pt x="41" y="141"/>
                    </a:lnTo>
                    <a:lnTo>
                      <a:pt x="43" y="141"/>
                    </a:lnTo>
                    <a:lnTo>
                      <a:pt x="45" y="140"/>
                    </a:lnTo>
                    <a:lnTo>
                      <a:pt x="47" y="140"/>
                    </a:lnTo>
                    <a:lnTo>
                      <a:pt x="115" y="116"/>
                    </a:lnTo>
                    <a:lnTo>
                      <a:pt x="112" y="108"/>
                    </a:lnTo>
                    <a:lnTo>
                      <a:pt x="44" y="132"/>
                    </a:lnTo>
                    <a:lnTo>
                      <a:pt x="42" y="132"/>
                    </a:lnTo>
                    <a:lnTo>
                      <a:pt x="39" y="132"/>
                    </a:lnTo>
                    <a:lnTo>
                      <a:pt x="38" y="132"/>
                    </a:lnTo>
                    <a:lnTo>
                      <a:pt x="36" y="132"/>
                    </a:lnTo>
                    <a:lnTo>
                      <a:pt x="34" y="130"/>
                    </a:lnTo>
                    <a:lnTo>
                      <a:pt x="32" y="129"/>
                    </a:lnTo>
                    <a:lnTo>
                      <a:pt x="31" y="128"/>
                    </a:lnTo>
                    <a:lnTo>
                      <a:pt x="30" y="125"/>
                    </a:lnTo>
                    <a:lnTo>
                      <a:pt x="30" y="124"/>
                    </a:lnTo>
                    <a:lnTo>
                      <a:pt x="30" y="121"/>
                    </a:lnTo>
                    <a:lnTo>
                      <a:pt x="30" y="119"/>
                    </a:lnTo>
                    <a:lnTo>
                      <a:pt x="31" y="116"/>
                    </a:lnTo>
                    <a:lnTo>
                      <a:pt x="32" y="115"/>
                    </a:lnTo>
                    <a:lnTo>
                      <a:pt x="34" y="112"/>
                    </a:lnTo>
                    <a:lnTo>
                      <a:pt x="36" y="112"/>
                    </a:lnTo>
                    <a:lnTo>
                      <a:pt x="38" y="110"/>
                    </a:lnTo>
                    <a:lnTo>
                      <a:pt x="105" y="88"/>
                    </a:lnTo>
                    <a:lnTo>
                      <a:pt x="103" y="80"/>
                    </a:lnTo>
                    <a:lnTo>
                      <a:pt x="36" y="102"/>
                    </a:lnTo>
                    <a:lnTo>
                      <a:pt x="34" y="103"/>
                    </a:lnTo>
                    <a:lnTo>
                      <a:pt x="32" y="104"/>
                    </a:lnTo>
                    <a:lnTo>
                      <a:pt x="30" y="105"/>
                    </a:lnTo>
                    <a:lnTo>
                      <a:pt x="29" y="107"/>
                    </a:lnTo>
                    <a:lnTo>
                      <a:pt x="27" y="108"/>
                    </a:lnTo>
                    <a:lnTo>
                      <a:pt x="26" y="109"/>
                    </a:lnTo>
                    <a:lnTo>
                      <a:pt x="25" y="112"/>
                    </a:lnTo>
                    <a:lnTo>
                      <a:pt x="24" y="113"/>
                    </a:lnTo>
                    <a:lnTo>
                      <a:pt x="23" y="115"/>
                    </a:lnTo>
                    <a:lnTo>
                      <a:pt x="22" y="117"/>
                    </a:lnTo>
                    <a:lnTo>
                      <a:pt x="22" y="119"/>
                    </a:lnTo>
                    <a:lnTo>
                      <a:pt x="22" y="120"/>
                    </a:lnTo>
                    <a:lnTo>
                      <a:pt x="22" y="124"/>
                    </a:lnTo>
                    <a:lnTo>
                      <a:pt x="23" y="128"/>
                    </a:lnTo>
                    <a:lnTo>
                      <a:pt x="23" y="128"/>
                    </a:lnTo>
                    <a:close/>
                    <a:moveTo>
                      <a:pt x="110" y="122"/>
                    </a:moveTo>
                    <a:lnTo>
                      <a:pt x="116" y="119"/>
                    </a:lnTo>
                    <a:lnTo>
                      <a:pt x="130" y="151"/>
                    </a:lnTo>
                    <a:lnTo>
                      <a:pt x="123" y="153"/>
                    </a:lnTo>
                    <a:lnTo>
                      <a:pt x="118" y="141"/>
                    </a:lnTo>
                    <a:lnTo>
                      <a:pt x="42" y="172"/>
                    </a:lnTo>
                    <a:lnTo>
                      <a:pt x="38" y="164"/>
                    </a:lnTo>
                    <a:lnTo>
                      <a:pt x="114" y="133"/>
                    </a:lnTo>
                    <a:lnTo>
                      <a:pt x="110" y="122"/>
                    </a:lnTo>
                    <a:lnTo>
                      <a:pt x="110" y="122"/>
                    </a:lnTo>
                    <a:close/>
                    <a:moveTo>
                      <a:pt x="73" y="232"/>
                    </a:moveTo>
                    <a:lnTo>
                      <a:pt x="153" y="190"/>
                    </a:lnTo>
                    <a:lnTo>
                      <a:pt x="149" y="183"/>
                    </a:lnTo>
                    <a:lnTo>
                      <a:pt x="115" y="200"/>
                    </a:lnTo>
                    <a:lnTo>
                      <a:pt x="103" y="177"/>
                    </a:lnTo>
                    <a:lnTo>
                      <a:pt x="137" y="163"/>
                    </a:lnTo>
                    <a:lnTo>
                      <a:pt x="133" y="155"/>
                    </a:lnTo>
                    <a:lnTo>
                      <a:pt x="50" y="192"/>
                    </a:lnTo>
                    <a:lnTo>
                      <a:pt x="54" y="200"/>
                    </a:lnTo>
                    <a:lnTo>
                      <a:pt x="95" y="180"/>
                    </a:lnTo>
                    <a:lnTo>
                      <a:pt x="108" y="204"/>
                    </a:lnTo>
                    <a:lnTo>
                      <a:pt x="69" y="225"/>
                    </a:lnTo>
                    <a:lnTo>
                      <a:pt x="73" y="232"/>
                    </a:lnTo>
                    <a:close/>
                  </a:path>
                </a:pathLst>
              </a:custGeom>
              <a:solidFill>
                <a:srgbClr val="13398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2" name="iṩ1íḋé"/>
              <p:cNvSpPr/>
              <p:nvPr userDrawn="1"/>
            </p:nvSpPr>
            <p:spPr bwMode="auto">
              <a:xfrm>
                <a:off x="2192338" y="3840163"/>
                <a:ext cx="303213" cy="306388"/>
              </a:xfrm>
              <a:custGeom>
                <a:avLst/>
                <a:gdLst>
                  <a:gd name="T0" fmla="*/ 20 w 191"/>
                  <a:gd name="T1" fmla="*/ 59 h 193"/>
                  <a:gd name="T2" fmla="*/ 13 w 191"/>
                  <a:gd name="T3" fmla="*/ 60 h 193"/>
                  <a:gd name="T4" fmla="*/ 9 w 191"/>
                  <a:gd name="T5" fmla="*/ 56 h 193"/>
                  <a:gd name="T6" fmla="*/ 8 w 191"/>
                  <a:gd name="T7" fmla="*/ 50 h 193"/>
                  <a:gd name="T8" fmla="*/ 10 w 191"/>
                  <a:gd name="T9" fmla="*/ 45 h 193"/>
                  <a:gd name="T10" fmla="*/ 14 w 191"/>
                  <a:gd name="T11" fmla="*/ 39 h 193"/>
                  <a:gd name="T12" fmla="*/ 24 w 191"/>
                  <a:gd name="T13" fmla="*/ 30 h 193"/>
                  <a:gd name="T14" fmla="*/ 38 w 191"/>
                  <a:gd name="T15" fmla="*/ 19 h 193"/>
                  <a:gd name="T16" fmla="*/ 52 w 191"/>
                  <a:gd name="T17" fmla="*/ 12 h 193"/>
                  <a:gd name="T18" fmla="*/ 60 w 191"/>
                  <a:gd name="T19" fmla="*/ 10 h 193"/>
                  <a:gd name="T20" fmla="*/ 65 w 191"/>
                  <a:gd name="T21" fmla="*/ 10 h 193"/>
                  <a:gd name="T22" fmla="*/ 69 w 191"/>
                  <a:gd name="T23" fmla="*/ 12 h 193"/>
                  <a:gd name="T24" fmla="*/ 71 w 191"/>
                  <a:gd name="T25" fmla="*/ 18 h 193"/>
                  <a:gd name="T26" fmla="*/ 69 w 191"/>
                  <a:gd name="T27" fmla="*/ 24 h 193"/>
                  <a:gd name="T28" fmla="*/ 61 w 191"/>
                  <a:gd name="T29" fmla="*/ 32 h 193"/>
                  <a:gd name="T30" fmla="*/ 69 w 191"/>
                  <a:gd name="T31" fmla="*/ 36 h 193"/>
                  <a:gd name="T32" fmla="*/ 75 w 191"/>
                  <a:gd name="T33" fmla="*/ 31 h 193"/>
                  <a:gd name="T34" fmla="*/ 77 w 191"/>
                  <a:gd name="T35" fmla="*/ 25 h 193"/>
                  <a:gd name="T36" fmla="*/ 79 w 191"/>
                  <a:gd name="T37" fmla="*/ 19 h 193"/>
                  <a:gd name="T38" fmla="*/ 78 w 191"/>
                  <a:gd name="T39" fmla="*/ 13 h 193"/>
                  <a:gd name="T40" fmla="*/ 75 w 191"/>
                  <a:gd name="T41" fmla="*/ 7 h 193"/>
                  <a:gd name="T42" fmla="*/ 71 w 191"/>
                  <a:gd name="T43" fmla="*/ 3 h 193"/>
                  <a:gd name="T44" fmla="*/ 64 w 191"/>
                  <a:gd name="T45" fmla="*/ 0 h 193"/>
                  <a:gd name="T46" fmla="*/ 55 w 191"/>
                  <a:gd name="T47" fmla="*/ 2 h 193"/>
                  <a:gd name="T48" fmla="*/ 42 w 191"/>
                  <a:gd name="T49" fmla="*/ 7 h 193"/>
                  <a:gd name="T50" fmla="*/ 29 w 191"/>
                  <a:gd name="T51" fmla="*/ 16 h 193"/>
                  <a:gd name="T52" fmla="*/ 17 w 191"/>
                  <a:gd name="T53" fmla="*/ 25 h 193"/>
                  <a:gd name="T54" fmla="*/ 8 w 191"/>
                  <a:gd name="T55" fmla="*/ 35 h 193"/>
                  <a:gd name="T56" fmla="*/ 2 w 191"/>
                  <a:gd name="T57" fmla="*/ 43 h 193"/>
                  <a:gd name="T58" fmla="*/ 0 w 191"/>
                  <a:gd name="T59" fmla="*/ 51 h 193"/>
                  <a:gd name="T60" fmla="*/ 2 w 191"/>
                  <a:gd name="T61" fmla="*/ 58 h 193"/>
                  <a:gd name="T62" fmla="*/ 5 w 191"/>
                  <a:gd name="T63" fmla="*/ 64 h 193"/>
                  <a:gd name="T64" fmla="*/ 9 w 191"/>
                  <a:gd name="T65" fmla="*/ 67 h 193"/>
                  <a:gd name="T66" fmla="*/ 14 w 191"/>
                  <a:gd name="T67" fmla="*/ 69 h 193"/>
                  <a:gd name="T68" fmla="*/ 20 w 191"/>
                  <a:gd name="T69" fmla="*/ 68 h 193"/>
                  <a:gd name="T70" fmla="*/ 28 w 191"/>
                  <a:gd name="T71" fmla="*/ 65 h 193"/>
                  <a:gd name="T72" fmla="*/ 29 w 191"/>
                  <a:gd name="T73" fmla="*/ 55 h 193"/>
                  <a:gd name="T74" fmla="*/ 43 w 191"/>
                  <a:gd name="T75" fmla="*/ 107 h 193"/>
                  <a:gd name="T76" fmla="*/ 27 w 191"/>
                  <a:gd name="T77" fmla="*/ 89 h 193"/>
                  <a:gd name="T78" fmla="*/ 97 w 191"/>
                  <a:gd name="T79" fmla="*/ 33 h 193"/>
                  <a:gd name="T80" fmla="*/ 110 w 191"/>
                  <a:gd name="T81" fmla="*/ 47 h 193"/>
                  <a:gd name="T82" fmla="*/ 48 w 191"/>
                  <a:gd name="T83" fmla="*/ 112 h 193"/>
                  <a:gd name="T84" fmla="*/ 124 w 191"/>
                  <a:gd name="T85" fmla="*/ 60 h 193"/>
                  <a:gd name="T86" fmla="*/ 64 w 191"/>
                  <a:gd name="T87" fmla="*/ 127 h 193"/>
                  <a:gd name="T88" fmla="*/ 169 w 191"/>
                  <a:gd name="T89" fmla="*/ 95 h 193"/>
                  <a:gd name="T90" fmla="*/ 149 w 191"/>
                  <a:gd name="T91" fmla="*/ 82 h 193"/>
                  <a:gd name="T92" fmla="*/ 82 w 191"/>
                  <a:gd name="T93" fmla="*/ 143 h 193"/>
                  <a:gd name="T94" fmla="*/ 99 w 191"/>
                  <a:gd name="T95" fmla="*/ 156 h 193"/>
                  <a:gd name="T96" fmla="*/ 145 w 191"/>
                  <a:gd name="T97" fmla="*/ 188 h 193"/>
                  <a:gd name="T98" fmla="*/ 182 w 191"/>
                  <a:gd name="T99" fmla="*/ 105 h 193"/>
                  <a:gd name="T100" fmla="*/ 147 w 191"/>
                  <a:gd name="T101" fmla="*/ 148 h 193"/>
                  <a:gd name="T102" fmla="*/ 153 w 191"/>
                  <a:gd name="T103" fmla="*/ 143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91" h="193">
                    <a:moveTo>
                      <a:pt x="29" y="55"/>
                    </a:moveTo>
                    <a:lnTo>
                      <a:pt x="24" y="57"/>
                    </a:lnTo>
                    <a:lnTo>
                      <a:pt x="20" y="59"/>
                    </a:lnTo>
                    <a:lnTo>
                      <a:pt x="17" y="60"/>
                    </a:lnTo>
                    <a:lnTo>
                      <a:pt x="15" y="60"/>
                    </a:lnTo>
                    <a:lnTo>
                      <a:pt x="13" y="60"/>
                    </a:lnTo>
                    <a:lnTo>
                      <a:pt x="12" y="59"/>
                    </a:lnTo>
                    <a:lnTo>
                      <a:pt x="10" y="58"/>
                    </a:lnTo>
                    <a:lnTo>
                      <a:pt x="9" y="56"/>
                    </a:lnTo>
                    <a:lnTo>
                      <a:pt x="8" y="54"/>
                    </a:lnTo>
                    <a:lnTo>
                      <a:pt x="8" y="51"/>
                    </a:lnTo>
                    <a:lnTo>
                      <a:pt x="8" y="50"/>
                    </a:lnTo>
                    <a:lnTo>
                      <a:pt x="8" y="48"/>
                    </a:lnTo>
                    <a:lnTo>
                      <a:pt x="9" y="47"/>
                    </a:lnTo>
                    <a:lnTo>
                      <a:pt x="10" y="45"/>
                    </a:lnTo>
                    <a:lnTo>
                      <a:pt x="11" y="43"/>
                    </a:lnTo>
                    <a:lnTo>
                      <a:pt x="12" y="42"/>
                    </a:lnTo>
                    <a:lnTo>
                      <a:pt x="14" y="39"/>
                    </a:lnTo>
                    <a:lnTo>
                      <a:pt x="16" y="37"/>
                    </a:lnTo>
                    <a:lnTo>
                      <a:pt x="20" y="33"/>
                    </a:lnTo>
                    <a:lnTo>
                      <a:pt x="24" y="30"/>
                    </a:lnTo>
                    <a:lnTo>
                      <a:pt x="28" y="27"/>
                    </a:lnTo>
                    <a:lnTo>
                      <a:pt x="33" y="23"/>
                    </a:lnTo>
                    <a:lnTo>
                      <a:pt x="38" y="19"/>
                    </a:lnTo>
                    <a:lnTo>
                      <a:pt x="43" y="17"/>
                    </a:lnTo>
                    <a:lnTo>
                      <a:pt x="48" y="15"/>
                    </a:lnTo>
                    <a:lnTo>
                      <a:pt x="52" y="12"/>
                    </a:lnTo>
                    <a:lnTo>
                      <a:pt x="56" y="11"/>
                    </a:lnTo>
                    <a:lnTo>
                      <a:pt x="58" y="10"/>
                    </a:lnTo>
                    <a:lnTo>
                      <a:pt x="60" y="10"/>
                    </a:lnTo>
                    <a:lnTo>
                      <a:pt x="61" y="9"/>
                    </a:lnTo>
                    <a:lnTo>
                      <a:pt x="64" y="9"/>
                    </a:lnTo>
                    <a:lnTo>
                      <a:pt x="65" y="10"/>
                    </a:lnTo>
                    <a:lnTo>
                      <a:pt x="66" y="10"/>
                    </a:lnTo>
                    <a:lnTo>
                      <a:pt x="67" y="11"/>
                    </a:lnTo>
                    <a:lnTo>
                      <a:pt x="69" y="12"/>
                    </a:lnTo>
                    <a:lnTo>
                      <a:pt x="70" y="14"/>
                    </a:lnTo>
                    <a:lnTo>
                      <a:pt x="71" y="16"/>
                    </a:lnTo>
                    <a:lnTo>
                      <a:pt x="71" y="18"/>
                    </a:lnTo>
                    <a:lnTo>
                      <a:pt x="71" y="19"/>
                    </a:lnTo>
                    <a:lnTo>
                      <a:pt x="71" y="22"/>
                    </a:lnTo>
                    <a:lnTo>
                      <a:pt x="69" y="24"/>
                    </a:lnTo>
                    <a:lnTo>
                      <a:pt x="68" y="27"/>
                    </a:lnTo>
                    <a:lnTo>
                      <a:pt x="65" y="29"/>
                    </a:lnTo>
                    <a:lnTo>
                      <a:pt x="61" y="32"/>
                    </a:lnTo>
                    <a:lnTo>
                      <a:pt x="65" y="39"/>
                    </a:lnTo>
                    <a:lnTo>
                      <a:pt x="67" y="38"/>
                    </a:lnTo>
                    <a:lnTo>
                      <a:pt x="69" y="36"/>
                    </a:lnTo>
                    <a:lnTo>
                      <a:pt x="71" y="35"/>
                    </a:lnTo>
                    <a:lnTo>
                      <a:pt x="73" y="33"/>
                    </a:lnTo>
                    <a:lnTo>
                      <a:pt x="75" y="31"/>
                    </a:lnTo>
                    <a:lnTo>
                      <a:pt x="76" y="29"/>
                    </a:lnTo>
                    <a:lnTo>
                      <a:pt x="77" y="27"/>
                    </a:lnTo>
                    <a:lnTo>
                      <a:pt x="77" y="25"/>
                    </a:lnTo>
                    <a:lnTo>
                      <a:pt x="78" y="23"/>
                    </a:lnTo>
                    <a:lnTo>
                      <a:pt x="79" y="21"/>
                    </a:lnTo>
                    <a:lnTo>
                      <a:pt x="79" y="19"/>
                    </a:lnTo>
                    <a:lnTo>
                      <a:pt x="79" y="17"/>
                    </a:lnTo>
                    <a:lnTo>
                      <a:pt x="78" y="15"/>
                    </a:lnTo>
                    <a:lnTo>
                      <a:pt x="78" y="13"/>
                    </a:lnTo>
                    <a:lnTo>
                      <a:pt x="77" y="11"/>
                    </a:lnTo>
                    <a:lnTo>
                      <a:pt x="77" y="9"/>
                    </a:lnTo>
                    <a:lnTo>
                      <a:pt x="75" y="7"/>
                    </a:lnTo>
                    <a:lnTo>
                      <a:pt x="74" y="5"/>
                    </a:lnTo>
                    <a:lnTo>
                      <a:pt x="73" y="3"/>
                    </a:lnTo>
                    <a:lnTo>
                      <a:pt x="71" y="3"/>
                    </a:lnTo>
                    <a:lnTo>
                      <a:pt x="69" y="1"/>
                    </a:lnTo>
                    <a:lnTo>
                      <a:pt x="66" y="1"/>
                    </a:lnTo>
                    <a:lnTo>
                      <a:pt x="64" y="0"/>
                    </a:lnTo>
                    <a:lnTo>
                      <a:pt x="61" y="0"/>
                    </a:lnTo>
                    <a:lnTo>
                      <a:pt x="58" y="1"/>
                    </a:lnTo>
                    <a:lnTo>
                      <a:pt x="55" y="2"/>
                    </a:lnTo>
                    <a:lnTo>
                      <a:pt x="51" y="3"/>
                    </a:lnTo>
                    <a:lnTo>
                      <a:pt x="47" y="5"/>
                    </a:lnTo>
                    <a:lnTo>
                      <a:pt x="42" y="7"/>
                    </a:lnTo>
                    <a:lnTo>
                      <a:pt x="38" y="10"/>
                    </a:lnTo>
                    <a:lnTo>
                      <a:pt x="34" y="13"/>
                    </a:lnTo>
                    <a:lnTo>
                      <a:pt x="29" y="16"/>
                    </a:lnTo>
                    <a:lnTo>
                      <a:pt x="24" y="19"/>
                    </a:lnTo>
                    <a:lnTo>
                      <a:pt x="20" y="22"/>
                    </a:lnTo>
                    <a:lnTo>
                      <a:pt x="17" y="25"/>
                    </a:lnTo>
                    <a:lnTo>
                      <a:pt x="13" y="29"/>
                    </a:lnTo>
                    <a:lnTo>
                      <a:pt x="10" y="32"/>
                    </a:lnTo>
                    <a:lnTo>
                      <a:pt x="8" y="35"/>
                    </a:lnTo>
                    <a:lnTo>
                      <a:pt x="5" y="38"/>
                    </a:lnTo>
                    <a:lnTo>
                      <a:pt x="4" y="41"/>
                    </a:lnTo>
                    <a:lnTo>
                      <a:pt x="2" y="43"/>
                    </a:lnTo>
                    <a:lnTo>
                      <a:pt x="1" y="46"/>
                    </a:lnTo>
                    <a:lnTo>
                      <a:pt x="0" y="48"/>
                    </a:lnTo>
                    <a:lnTo>
                      <a:pt x="0" y="51"/>
                    </a:lnTo>
                    <a:lnTo>
                      <a:pt x="0" y="53"/>
                    </a:lnTo>
                    <a:lnTo>
                      <a:pt x="0" y="55"/>
                    </a:lnTo>
                    <a:lnTo>
                      <a:pt x="2" y="58"/>
                    </a:lnTo>
                    <a:lnTo>
                      <a:pt x="3" y="60"/>
                    </a:lnTo>
                    <a:lnTo>
                      <a:pt x="4" y="63"/>
                    </a:lnTo>
                    <a:lnTo>
                      <a:pt x="5" y="64"/>
                    </a:lnTo>
                    <a:lnTo>
                      <a:pt x="6" y="66"/>
                    </a:lnTo>
                    <a:lnTo>
                      <a:pt x="8" y="67"/>
                    </a:lnTo>
                    <a:lnTo>
                      <a:pt x="9" y="67"/>
                    </a:lnTo>
                    <a:lnTo>
                      <a:pt x="11" y="68"/>
                    </a:lnTo>
                    <a:lnTo>
                      <a:pt x="12" y="69"/>
                    </a:lnTo>
                    <a:lnTo>
                      <a:pt x="14" y="69"/>
                    </a:lnTo>
                    <a:lnTo>
                      <a:pt x="16" y="69"/>
                    </a:lnTo>
                    <a:lnTo>
                      <a:pt x="19" y="69"/>
                    </a:lnTo>
                    <a:lnTo>
                      <a:pt x="20" y="68"/>
                    </a:lnTo>
                    <a:lnTo>
                      <a:pt x="23" y="67"/>
                    </a:lnTo>
                    <a:lnTo>
                      <a:pt x="25" y="67"/>
                    </a:lnTo>
                    <a:lnTo>
                      <a:pt x="28" y="65"/>
                    </a:lnTo>
                    <a:lnTo>
                      <a:pt x="30" y="63"/>
                    </a:lnTo>
                    <a:lnTo>
                      <a:pt x="33" y="62"/>
                    </a:lnTo>
                    <a:lnTo>
                      <a:pt x="29" y="55"/>
                    </a:lnTo>
                    <a:lnTo>
                      <a:pt x="29" y="55"/>
                    </a:lnTo>
                    <a:close/>
                    <a:moveTo>
                      <a:pt x="48" y="112"/>
                    </a:moveTo>
                    <a:lnTo>
                      <a:pt x="43" y="107"/>
                    </a:lnTo>
                    <a:lnTo>
                      <a:pt x="78" y="76"/>
                    </a:lnTo>
                    <a:lnTo>
                      <a:pt x="64" y="59"/>
                    </a:lnTo>
                    <a:lnTo>
                      <a:pt x="27" y="89"/>
                    </a:lnTo>
                    <a:lnTo>
                      <a:pt x="21" y="83"/>
                    </a:lnTo>
                    <a:lnTo>
                      <a:pt x="91" y="27"/>
                    </a:lnTo>
                    <a:lnTo>
                      <a:pt x="97" y="33"/>
                    </a:lnTo>
                    <a:lnTo>
                      <a:pt x="70" y="54"/>
                    </a:lnTo>
                    <a:lnTo>
                      <a:pt x="84" y="71"/>
                    </a:lnTo>
                    <a:lnTo>
                      <a:pt x="110" y="47"/>
                    </a:lnTo>
                    <a:lnTo>
                      <a:pt x="116" y="53"/>
                    </a:lnTo>
                    <a:lnTo>
                      <a:pt x="48" y="112"/>
                    </a:lnTo>
                    <a:lnTo>
                      <a:pt x="48" y="112"/>
                    </a:lnTo>
                    <a:close/>
                    <a:moveTo>
                      <a:pt x="64" y="127"/>
                    </a:moveTo>
                    <a:lnTo>
                      <a:pt x="58" y="121"/>
                    </a:lnTo>
                    <a:lnTo>
                      <a:pt x="124" y="60"/>
                    </a:lnTo>
                    <a:lnTo>
                      <a:pt x="130" y="66"/>
                    </a:lnTo>
                    <a:lnTo>
                      <a:pt x="64" y="127"/>
                    </a:lnTo>
                    <a:lnTo>
                      <a:pt x="64" y="127"/>
                    </a:lnTo>
                    <a:close/>
                    <a:moveTo>
                      <a:pt x="99" y="156"/>
                    </a:moveTo>
                    <a:lnTo>
                      <a:pt x="105" y="161"/>
                    </a:lnTo>
                    <a:lnTo>
                      <a:pt x="169" y="95"/>
                    </a:lnTo>
                    <a:lnTo>
                      <a:pt x="163" y="91"/>
                    </a:lnTo>
                    <a:lnTo>
                      <a:pt x="122" y="131"/>
                    </a:lnTo>
                    <a:lnTo>
                      <a:pt x="149" y="82"/>
                    </a:lnTo>
                    <a:lnTo>
                      <a:pt x="139" y="74"/>
                    </a:lnTo>
                    <a:lnTo>
                      <a:pt x="75" y="136"/>
                    </a:lnTo>
                    <a:lnTo>
                      <a:pt x="82" y="143"/>
                    </a:lnTo>
                    <a:lnTo>
                      <a:pt x="137" y="86"/>
                    </a:lnTo>
                    <a:lnTo>
                      <a:pt x="99" y="156"/>
                    </a:lnTo>
                    <a:lnTo>
                      <a:pt x="99" y="156"/>
                    </a:lnTo>
                    <a:close/>
                    <a:moveTo>
                      <a:pt x="147" y="148"/>
                    </a:moveTo>
                    <a:lnTo>
                      <a:pt x="160" y="159"/>
                    </a:lnTo>
                    <a:lnTo>
                      <a:pt x="145" y="188"/>
                    </a:lnTo>
                    <a:lnTo>
                      <a:pt x="153" y="193"/>
                    </a:lnTo>
                    <a:lnTo>
                      <a:pt x="191" y="111"/>
                    </a:lnTo>
                    <a:lnTo>
                      <a:pt x="182" y="105"/>
                    </a:lnTo>
                    <a:lnTo>
                      <a:pt x="115" y="168"/>
                    </a:lnTo>
                    <a:lnTo>
                      <a:pt x="121" y="173"/>
                    </a:lnTo>
                    <a:lnTo>
                      <a:pt x="147" y="148"/>
                    </a:lnTo>
                    <a:lnTo>
                      <a:pt x="147" y="148"/>
                    </a:lnTo>
                    <a:close/>
                    <a:moveTo>
                      <a:pt x="163" y="151"/>
                    </a:moveTo>
                    <a:lnTo>
                      <a:pt x="153" y="143"/>
                    </a:lnTo>
                    <a:lnTo>
                      <a:pt x="178" y="119"/>
                    </a:lnTo>
                    <a:lnTo>
                      <a:pt x="163" y="151"/>
                    </a:lnTo>
                    <a:close/>
                  </a:path>
                </a:pathLst>
              </a:custGeom>
              <a:solidFill>
                <a:srgbClr val="13398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3" name="ïś1ïḋe"/>
              <p:cNvSpPr/>
              <p:nvPr userDrawn="1"/>
            </p:nvSpPr>
            <p:spPr bwMode="auto">
              <a:xfrm>
                <a:off x="2944813" y="3957638"/>
                <a:ext cx="39688" cy="73025"/>
              </a:xfrm>
              <a:custGeom>
                <a:avLst/>
                <a:gdLst>
                  <a:gd name="T0" fmla="*/ 13 w 25"/>
                  <a:gd name="T1" fmla="*/ 0 h 46"/>
                  <a:gd name="T2" fmla="*/ 20 w 25"/>
                  <a:gd name="T3" fmla="*/ 29 h 46"/>
                  <a:gd name="T4" fmla="*/ 24 w 25"/>
                  <a:gd name="T5" fmla="*/ 28 h 46"/>
                  <a:gd name="T6" fmla="*/ 25 w 25"/>
                  <a:gd name="T7" fmla="*/ 32 h 46"/>
                  <a:gd name="T8" fmla="*/ 21 w 25"/>
                  <a:gd name="T9" fmla="*/ 33 h 46"/>
                  <a:gd name="T10" fmla="*/ 24 w 25"/>
                  <a:gd name="T11" fmla="*/ 45 h 46"/>
                  <a:gd name="T12" fmla="*/ 20 w 25"/>
                  <a:gd name="T13" fmla="*/ 46 h 46"/>
                  <a:gd name="T14" fmla="*/ 17 w 25"/>
                  <a:gd name="T15" fmla="*/ 33 h 46"/>
                  <a:gd name="T16" fmla="*/ 2 w 25"/>
                  <a:gd name="T17" fmla="*/ 37 h 46"/>
                  <a:gd name="T18" fmla="*/ 0 w 25"/>
                  <a:gd name="T19" fmla="*/ 33 h 46"/>
                  <a:gd name="T20" fmla="*/ 11 w 25"/>
                  <a:gd name="T21" fmla="*/ 0 h 46"/>
                  <a:gd name="T22" fmla="*/ 13 w 25"/>
                  <a:gd name="T23" fmla="*/ 0 h 46"/>
                  <a:gd name="T24" fmla="*/ 13 w 25"/>
                  <a:gd name="T25" fmla="*/ 0 h 46"/>
                  <a:gd name="T26" fmla="*/ 16 w 25"/>
                  <a:gd name="T27" fmla="*/ 29 h 46"/>
                  <a:gd name="T28" fmla="*/ 11 w 25"/>
                  <a:gd name="T29" fmla="*/ 7 h 46"/>
                  <a:gd name="T30" fmla="*/ 3 w 25"/>
                  <a:gd name="T31" fmla="*/ 33 h 46"/>
                  <a:gd name="T32" fmla="*/ 16 w 25"/>
                  <a:gd name="T33" fmla="*/ 29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46">
                    <a:moveTo>
                      <a:pt x="13" y="0"/>
                    </a:moveTo>
                    <a:lnTo>
                      <a:pt x="20" y="29"/>
                    </a:lnTo>
                    <a:lnTo>
                      <a:pt x="24" y="28"/>
                    </a:lnTo>
                    <a:lnTo>
                      <a:pt x="25" y="32"/>
                    </a:lnTo>
                    <a:lnTo>
                      <a:pt x="21" y="33"/>
                    </a:lnTo>
                    <a:lnTo>
                      <a:pt x="24" y="45"/>
                    </a:lnTo>
                    <a:lnTo>
                      <a:pt x="20" y="46"/>
                    </a:lnTo>
                    <a:lnTo>
                      <a:pt x="17" y="33"/>
                    </a:lnTo>
                    <a:lnTo>
                      <a:pt x="2" y="37"/>
                    </a:lnTo>
                    <a:lnTo>
                      <a:pt x="0" y="33"/>
                    </a:lnTo>
                    <a:lnTo>
                      <a:pt x="11" y="0"/>
                    </a:lnTo>
                    <a:lnTo>
                      <a:pt x="13" y="0"/>
                    </a:lnTo>
                    <a:lnTo>
                      <a:pt x="13" y="0"/>
                    </a:lnTo>
                    <a:close/>
                    <a:moveTo>
                      <a:pt x="16" y="29"/>
                    </a:moveTo>
                    <a:lnTo>
                      <a:pt x="11" y="7"/>
                    </a:lnTo>
                    <a:lnTo>
                      <a:pt x="3" y="33"/>
                    </a:lnTo>
                    <a:lnTo>
                      <a:pt x="16" y="29"/>
                    </a:lnTo>
                    <a:close/>
                  </a:path>
                </a:pathLst>
              </a:custGeom>
              <a:solidFill>
                <a:srgbClr val="13398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4" name="ís1íďe"/>
              <p:cNvSpPr/>
              <p:nvPr userDrawn="1"/>
            </p:nvSpPr>
            <p:spPr bwMode="auto">
              <a:xfrm>
                <a:off x="2720976" y="3960813"/>
                <a:ext cx="38100" cy="71438"/>
              </a:xfrm>
              <a:custGeom>
                <a:avLst/>
                <a:gdLst>
                  <a:gd name="T0" fmla="*/ 16 w 24"/>
                  <a:gd name="T1" fmla="*/ 10 h 45"/>
                  <a:gd name="T2" fmla="*/ 16 w 24"/>
                  <a:gd name="T3" fmla="*/ 8 h 45"/>
                  <a:gd name="T4" fmla="*/ 16 w 24"/>
                  <a:gd name="T5" fmla="*/ 7 h 45"/>
                  <a:gd name="T6" fmla="*/ 16 w 24"/>
                  <a:gd name="T7" fmla="*/ 6 h 45"/>
                  <a:gd name="T8" fmla="*/ 15 w 24"/>
                  <a:gd name="T9" fmla="*/ 5 h 45"/>
                  <a:gd name="T10" fmla="*/ 12 w 24"/>
                  <a:gd name="T11" fmla="*/ 5 h 45"/>
                  <a:gd name="T12" fmla="*/ 9 w 24"/>
                  <a:gd name="T13" fmla="*/ 5 h 45"/>
                  <a:gd name="T14" fmla="*/ 10 w 24"/>
                  <a:gd name="T15" fmla="*/ 3 h 45"/>
                  <a:gd name="T16" fmla="*/ 13 w 24"/>
                  <a:gd name="T17" fmla="*/ 3 h 45"/>
                  <a:gd name="T18" fmla="*/ 17 w 24"/>
                  <a:gd name="T19" fmla="*/ 3 h 45"/>
                  <a:gd name="T20" fmla="*/ 20 w 24"/>
                  <a:gd name="T21" fmla="*/ 2 h 45"/>
                  <a:gd name="T22" fmla="*/ 24 w 24"/>
                  <a:gd name="T23" fmla="*/ 0 h 45"/>
                  <a:gd name="T24" fmla="*/ 14 w 24"/>
                  <a:gd name="T25" fmla="*/ 39 h 45"/>
                  <a:gd name="T26" fmla="*/ 14 w 24"/>
                  <a:gd name="T27" fmla="*/ 39 h 45"/>
                  <a:gd name="T28" fmla="*/ 14 w 24"/>
                  <a:gd name="T29" fmla="*/ 40 h 45"/>
                  <a:gd name="T30" fmla="*/ 14 w 24"/>
                  <a:gd name="T31" fmla="*/ 41 h 45"/>
                  <a:gd name="T32" fmla="*/ 14 w 24"/>
                  <a:gd name="T33" fmla="*/ 42 h 45"/>
                  <a:gd name="T34" fmla="*/ 16 w 24"/>
                  <a:gd name="T35" fmla="*/ 43 h 45"/>
                  <a:gd name="T36" fmla="*/ 18 w 24"/>
                  <a:gd name="T37" fmla="*/ 43 h 45"/>
                  <a:gd name="T38" fmla="*/ 18 w 24"/>
                  <a:gd name="T39" fmla="*/ 45 h 45"/>
                  <a:gd name="T40" fmla="*/ 0 w 24"/>
                  <a:gd name="T41" fmla="*/ 40 h 45"/>
                  <a:gd name="T42" fmla="*/ 1 w 24"/>
                  <a:gd name="T43" fmla="*/ 39 h 45"/>
                  <a:gd name="T44" fmla="*/ 4 w 24"/>
                  <a:gd name="T45" fmla="*/ 39 h 45"/>
                  <a:gd name="T46" fmla="*/ 6 w 24"/>
                  <a:gd name="T47" fmla="*/ 39 h 45"/>
                  <a:gd name="T48" fmla="*/ 7 w 24"/>
                  <a:gd name="T49" fmla="*/ 39 h 45"/>
                  <a:gd name="T50" fmla="*/ 8 w 24"/>
                  <a:gd name="T51" fmla="*/ 39 h 45"/>
                  <a:gd name="T52" fmla="*/ 8 w 24"/>
                  <a:gd name="T53" fmla="*/ 39 h 45"/>
                  <a:gd name="T54" fmla="*/ 8 w 24"/>
                  <a:gd name="T55" fmla="*/ 39 h 45"/>
                  <a:gd name="T56" fmla="*/ 16 w 24"/>
                  <a:gd name="T57" fmla="*/ 1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4" h="45">
                    <a:moveTo>
                      <a:pt x="16" y="10"/>
                    </a:moveTo>
                    <a:lnTo>
                      <a:pt x="16" y="8"/>
                    </a:lnTo>
                    <a:lnTo>
                      <a:pt x="16" y="7"/>
                    </a:lnTo>
                    <a:lnTo>
                      <a:pt x="16" y="6"/>
                    </a:lnTo>
                    <a:lnTo>
                      <a:pt x="15" y="5"/>
                    </a:lnTo>
                    <a:lnTo>
                      <a:pt x="12" y="5"/>
                    </a:lnTo>
                    <a:lnTo>
                      <a:pt x="9" y="5"/>
                    </a:lnTo>
                    <a:lnTo>
                      <a:pt x="10" y="3"/>
                    </a:lnTo>
                    <a:lnTo>
                      <a:pt x="13" y="3"/>
                    </a:lnTo>
                    <a:lnTo>
                      <a:pt x="17" y="3"/>
                    </a:lnTo>
                    <a:lnTo>
                      <a:pt x="20" y="2"/>
                    </a:lnTo>
                    <a:lnTo>
                      <a:pt x="24" y="0"/>
                    </a:lnTo>
                    <a:lnTo>
                      <a:pt x="14" y="39"/>
                    </a:lnTo>
                    <a:lnTo>
                      <a:pt x="14" y="39"/>
                    </a:lnTo>
                    <a:lnTo>
                      <a:pt x="14" y="40"/>
                    </a:lnTo>
                    <a:lnTo>
                      <a:pt x="14" y="41"/>
                    </a:lnTo>
                    <a:lnTo>
                      <a:pt x="14" y="42"/>
                    </a:lnTo>
                    <a:lnTo>
                      <a:pt x="16" y="43"/>
                    </a:lnTo>
                    <a:lnTo>
                      <a:pt x="18" y="43"/>
                    </a:lnTo>
                    <a:lnTo>
                      <a:pt x="18" y="45"/>
                    </a:lnTo>
                    <a:lnTo>
                      <a:pt x="0" y="40"/>
                    </a:lnTo>
                    <a:lnTo>
                      <a:pt x="1" y="39"/>
                    </a:lnTo>
                    <a:lnTo>
                      <a:pt x="4" y="39"/>
                    </a:lnTo>
                    <a:lnTo>
                      <a:pt x="6" y="39"/>
                    </a:lnTo>
                    <a:lnTo>
                      <a:pt x="7" y="39"/>
                    </a:lnTo>
                    <a:lnTo>
                      <a:pt x="8" y="39"/>
                    </a:lnTo>
                    <a:lnTo>
                      <a:pt x="8" y="39"/>
                    </a:lnTo>
                    <a:lnTo>
                      <a:pt x="8" y="39"/>
                    </a:lnTo>
                    <a:lnTo>
                      <a:pt x="16" y="10"/>
                    </a:lnTo>
                    <a:close/>
                  </a:path>
                </a:pathLst>
              </a:custGeom>
              <a:solidFill>
                <a:srgbClr val="13398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5" name="i$ľide"/>
              <p:cNvSpPr/>
              <p:nvPr userDrawn="1"/>
            </p:nvSpPr>
            <p:spPr bwMode="auto">
              <a:xfrm>
                <a:off x="2797176" y="3963988"/>
                <a:ext cx="36513" cy="71438"/>
              </a:xfrm>
              <a:custGeom>
                <a:avLst/>
                <a:gdLst>
                  <a:gd name="T0" fmla="*/ 1 w 23"/>
                  <a:gd name="T1" fmla="*/ 45 h 45"/>
                  <a:gd name="T2" fmla="*/ 6 w 23"/>
                  <a:gd name="T3" fmla="*/ 42 h 45"/>
                  <a:gd name="T4" fmla="*/ 10 w 23"/>
                  <a:gd name="T5" fmla="*/ 39 h 45"/>
                  <a:gd name="T6" fmla="*/ 14 w 23"/>
                  <a:gd name="T7" fmla="*/ 33 h 45"/>
                  <a:gd name="T8" fmla="*/ 16 w 23"/>
                  <a:gd name="T9" fmla="*/ 25 h 45"/>
                  <a:gd name="T10" fmla="*/ 12 w 23"/>
                  <a:gd name="T11" fmla="*/ 28 h 45"/>
                  <a:gd name="T12" fmla="*/ 11 w 23"/>
                  <a:gd name="T13" fmla="*/ 29 h 45"/>
                  <a:gd name="T14" fmla="*/ 8 w 23"/>
                  <a:gd name="T15" fmla="*/ 29 h 45"/>
                  <a:gd name="T16" fmla="*/ 5 w 23"/>
                  <a:gd name="T17" fmla="*/ 27 h 45"/>
                  <a:gd name="T18" fmla="*/ 3 w 23"/>
                  <a:gd name="T19" fmla="*/ 24 h 45"/>
                  <a:gd name="T20" fmla="*/ 1 w 23"/>
                  <a:gd name="T21" fmla="*/ 20 h 45"/>
                  <a:gd name="T22" fmla="*/ 0 w 23"/>
                  <a:gd name="T23" fmla="*/ 14 h 45"/>
                  <a:gd name="T24" fmla="*/ 1 w 23"/>
                  <a:gd name="T25" fmla="*/ 9 h 45"/>
                  <a:gd name="T26" fmla="*/ 4 w 23"/>
                  <a:gd name="T27" fmla="*/ 5 h 45"/>
                  <a:gd name="T28" fmla="*/ 5 w 23"/>
                  <a:gd name="T29" fmla="*/ 2 h 45"/>
                  <a:gd name="T30" fmla="*/ 8 w 23"/>
                  <a:gd name="T31" fmla="*/ 1 h 45"/>
                  <a:gd name="T32" fmla="*/ 12 w 23"/>
                  <a:gd name="T33" fmla="*/ 0 h 45"/>
                  <a:gd name="T34" fmla="*/ 14 w 23"/>
                  <a:gd name="T35" fmla="*/ 0 h 45"/>
                  <a:gd name="T36" fmla="*/ 16 w 23"/>
                  <a:gd name="T37" fmla="*/ 1 h 45"/>
                  <a:gd name="T38" fmla="*/ 20 w 23"/>
                  <a:gd name="T39" fmla="*/ 6 h 45"/>
                  <a:gd name="T40" fmla="*/ 23 w 23"/>
                  <a:gd name="T41" fmla="*/ 13 h 45"/>
                  <a:gd name="T42" fmla="*/ 23 w 23"/>
                  <a:gd name="T43" fmla="*/ 21 h 45"/>
                  <a:gd name="T44" fmla="*/ 22 w 23"/>
                  <a:gd name="T45" fmla="*/ 29 h 45"/>
                  <a:gd name="T46" fmla="*/ 20 w 23"/>
                  <a:gd name="T47" fmla="*/ 33 h 45"/>
                  <a:gd name="T48" fmla="*/ 18 w 23"/>
                  <a:gd name="T49" fmla="*/ 37 h 45"/>
                  <a:gd name="T50" fmla="*/ 15 w 23"/>
                  <a:gd name="T51" fmla="*/ 40 h 45"/>
                  <a:gd name="T52" fmla="*/ 11 w 23"/>
                  <a:gd name="T53" fmla="*/ 42 h 45"/>
                  <a:gd name="T54" fmla="*/ 7 w 23"/>
                  <a:gd name="T55" fmla="*/ 45 h 45"/>
                  <a:gd name="T56" fmla="*/ 1 w 23"/>
                  <a:gd name="T57" fmla="*/ 45 h 45"/>
                  <a:gd name="T58" fmla="*/ 16 w 23"/>
                  <a:gd name="T59" fmla="*/ 7 h 45"/>
                  <a:gd name="T60" fmla="*/ 13 w 23"/>
                  <a:gd name="T61" fmla="*/ 4 h 45"/>
                  <a:gd name="T62" fmla="*/ 12 w 23"/>
                  <a:gd name="T63" fmla="*/ 3 h 45"/>
                  <a:gd name="T64" fmla="*/ 9 w 23"/>
                  <a:gd name="T65" fmla="*/ 3 h 45"/>
                  <a:gd name="T66" fmla="*/ 8 w 23"/>
                  <a:gd name="T67" fmla="*/ 4 h 45"/>
                  <a:gd name="T68" fmla="*/ 6 w 23"/>
                  <a:gd name="T69" fmla="*/ 5 h 45"/>
                  <a:gd name="T70" fmla="*/ 5 w 23"/>
                  <a:gd name="T71" fmla="*/ 9 h 45"/>
                  <a:gd name="T72" fmla="*/ 5 w 23"/>
                  <a:gd name="T73" fmla="*/ 13 h 45"/>
                  <a:gd name="T74" fmla="*/ 5 w 23"/>
                  <a:gd name="T75" fmla="*/ 21 h 45"/>
                  <a:gd name="T76" fmla="*/ 7 w 23"/>
                  <a:gd name="T77" fmla="*/ 25 h 45"/>
                  <a:gd name="T78" fmla="*/ 8 w 23"/>
                  <a:gd name="T79" fmla="*/ 25 h 45"/>
                  <a:gd name="T80" fmla="*/ 11 w 23"/>
                  <a:gd name="T81" fmla="*/ 25 h 45"/>
                  <a:gd name="T82" fmla="*/ 15 w 23"/>
                  <a:gd name="T83" fmla="*/ 24 h 45"/>
                  <a:gd name="T84" fmla="*/ 16 w 23"/>
                  <a:gd name="T85" fmla="*/ 23 h 45"/>
                  <a:gd name="T86" fmla="*/ 17 w 23"/>
                  <a:gd name="T87" fmla="*/ 21 h 45"/>
                  <a:gd name="T88" fmla="*/ 18 w 23"/>
                  <a:gd name="T89" fmla="*/ 16 h 45"/>
                  <a:gd name="T90" fmla="*/ 17 w 23"/>
                  <a:gd name="T91" fmla="*/ 11 h 45"/>
                  <a:gd name="T92" fmla="*/ 16 w 23"/>
                  <a:gd name="T93" fmla="*/ 7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3" h="45">
                    <a:moveTo>
                      <a:pt x="1" y="45"/>
                    </a:moveTo>
                    <a:lnTo>
                      <a:pt x="1" y="45"/>
                    </a:lnTo>
                    <a:lnTo>
                      <a:pt x="4" y="44"/>
                    </a:lnTo>
                    <a:lnTo>
                      <a:pt x="6" y="42"/>
                    </a:lnTo>
                    <a:lnTo>
                      <a:pt x="8" y="41"/>
                    </a:lnTo>
                    <a:lnTo>
                      <a:pt x="10" y="39"/>
                    </a:lnTo>
                    <a:lnTo>
                      <a:pt x="12" y="36"/>
                    </a:lnTo>
                    <a:lnTo>
                      <a:pt x="14" y="33"/>
                    </a:lnTo>
                    <a:lnTo>
                      <a:pt x="16" y="29"/>
                    </a:lnTo>
                    <a:lnTo>
                      <a:pt x="16" y="25"/>
                    </a:lnTo>
                    <a:lnTo>
                      <a:pt x="14" y="26"/>
                    </a:lnTo>
                    <a:lnTo>
                      <a:pt x="12" y="28"/>
                    </a:lnTo>
                    <a:lnTo>
                      <a:pt x="12" y="28"/>
                    </a:lnTo>
                    <a:lnTo>
                      <a:pt x="11" y="29"/>
                    </a:lnTo>
                    <a:lnTo>
                      <a:pt x="9" y="29"/>
                    </a:lnTo>
                    <a:lnTo>
                      <a:pt x="8" y="29"/>
                    </a:lnTo>
                    <a:lnTo>
                      <a:pt x="7" y="28"/>
                    </a:lnTo>
                    <a:lnTo>
                      <a:pt x="5" y="27"/>
                    </a:lnTo>
                    <a:lnTo>
                      <a:pt x="4" y="26"/>
                    </a:lnTo>
                    <a:lnTo>
                      <a:pt x="3" y="24"/>
                    </a:lnTo>
                    <a:lnTo>
                      <a:pt x="2" y="22"/>
                    </a:lnTo>
                    <a:lnTo>
                      <a:pt x="1" y="20"/>
                    </a:lnTo>
                    <a:lnTo>
                      <a:pt x="0" y="17"/>
                    </a:lnTo>
                    <a:lnTo>
                      <a:pt x="0" y="14"/>
                    </a:lnTo>
                    <a:lnTo>
                      <a:pt x="1" y="12"/>
                    </a:lnTo>
                    <a:lnTo>
                      <a:pt x="1" y="9"/>
                    </a:lnTo>
                    <a:lnTo>
                      <a:pt x="2" y="7"/>
                    </a:lnTo>
                    <a:lnTo>
                      <a:pt x="4" y="5"/>
                    </a:lnTo>
                    <a:lnTo>
                      <a:pt x="4" y="3"/>
                    </a:lnTo>
                    <a:lnTo>
                      <a:pt x="5" y="2"/>
                    </a:lnTo>
                    <a:lnTo>
                      <a:pt x="7" y="1"/>
                    </a:lnTo>
                    <a:lnTo>
                      <a:pt x="8" y="1"/>
                    </a:lnTo>
                    <a:lnTo>
                      <a:pt x="10" y="0"/>
                    </a:lnTo>
                    <a:lnTo>
                      <a:pt x="12" y="0"/>
                    </a:lnTo>
                    <a:lnTo>
                      <a:pt x="13" y="0"/>
                    </a:lnTo>
                    <a:lnTo>
                      <a:pt x="14" y="0"/>
                    </a:lnTo>
                    <a:lnTo>
                      <a:pt x="16" y="1"/>
                    </a:lnTo>
                    <a:lnTo>
                      <a:pt x="16" y="1"/>
                    </a:lnTo>
                    <a:lnTo>
                      <a:pt x="19" y="4"/>
                    </a:lnTo>
                    <a:lnTo>
                      <a:pt x="20" y="6"/>
                    </a:lnTo>
                    <a:lnTo>
                      <a:pt x="22" y="9"/>
                    </a:lnTo>
                    <a:lnTo>
                      <a:pt x="23" y="13"/>
                    </a:lnTo>
                    <a:lnTo>
                      <a:pt x="23" y="17"/>
                    </a:lnTo>
                    <a:lnTo>
                      <a:pt x="23" y="21"/>
                    </a:lnTo>
                    <a:lnTo>
                      <a:pt x="23" y="25"/>
                    </a:lnTo>
                    <a:lnTo>
                      <a:pt x="22" y="29"/>
                    </a:lnTo>
                    <a:lnTo>
                      <a:pt x="21" y="31"/>
                    </a:lnTo>
                    <a:lnTo>
                      <a:pt x="20" y="33"/>
                    </a:lnTo>
                    <a:lnTo>
                      <a:pt x="19" y="35"/>
                    </a:lnTo>
                    <a:lnTo>
                      <a:pt x="18" y="37"/>
                    </a:lnTo>
                    <a:lnTo>
                      <a:pt x="16" y="38"/>
                    </a:lnTo>
                    <a:lnTo>
                      <a:pt x="15" y="40"/>
                    </a:lnTo>
                    <a:lnTo>
                      <a:pt x="12" y="41"/>
                    </a:lnTo>
                    <a:lnTo>
                      <a:pt x="11" y="42"/>
                    </a:lnTo>
                    <a:lnTo>
                      <a:pt x="8" y="44"/>
                    </a:lnTo>
                    <a:lnTo>
                      <a:pt x="7" y="45"/>
                    </a:lnTo>
                    <a:lnTo>
                      <a:pt x="4" y="45"/>
                    </a:lnTo>
                    <a:lnTo>
                      <a:pt x="1" y="45"/>
                    </a:lnTo>
                    <a:lnTo>
                      <a:pt x="1" y="45"/>
                    </a:lnTo>
                    <a:close/>
                    <a:moveTo>
                      <a:pt x="16" y="7"/>
                    </a:moveTo>
                    <a:lnTo>
                      <a:pt x="15" y="5"/>
                    </a:lnTo>
                    <a:lnTo>
                      <a:pt x="13" y="4"/>
                    </a:lnTo>
                    <a:lnTo>
                      <a:pt x="12" y="3"/>
                    </a:lnTo>
                    <a:lnTo>
                      <a:pt x="12" y="3"/>
                    </a:lnTo>
                    <a:lnTo>
                      <a:pt x="11" y="3"/>
                    </a:lnTo>
                    <a:lnTo>
                      <a:pt x="9" y="3"/>
                    </a:lnTo>
                    <a:lnTo>
                      <a:pt x="8" y="3"/>
                    </a:lnTo>
                    <a:lnTo>
                      <a:pt x="8" y="4"/>
                    </a:lnTo>
                    <a:lnTo>
                      <a:pt x="7" y="5"/>
                    </a:lnTo>
                    <a:lnTo>
                      <a:pt x="6" y="5"/>
                    </a:lnTo>
                    <a:lnTo>
                      <a:pt x="5" y="7"/>
                    </a:lnTo>
                    <a:lnTo>
                      <a:pt x="5" y="9"/>
                    </a:lnTo>
                    <a:lnTo>
                      <a:pt x="5" y="10"/>
                    </a:lnTo>
                    <a:lnTo>
                      <a:pt x="5" y="13"/>
                    </a:lnTo>
                    <a:lnTo>
                      <a:pt x="5" y="17"/>
                    </a:lnTo>
                    <a:lnTo>
                      <a:pt x="5" y="21"/>
                    </a:lnTo>
                    <a:lnTo>
                      <a:pt x="6" y="23"/>
                    </a:lnTo>
                    <a:lnTo>
                      <a:pt x="7" y="25"/>
                    </a:lnTo>
                    <a:lnTo>
                      <a:pt x="8" y="25"/>
                    </a:lnTo>
                    <a:lnTo>
                      <a:pt x="8" y="25"/>
                    </a:lnTo>
                    <a:lnTo>
                      <a:pt x="10" y="25"/>
                    </a:lnTo>
                    <a:lnTo>
                      <a:pt x="11" y="25"/>
                    </a:lnTo>
                    <a:lnTo>
                      <a:pt x="13" y="25"/>
                    </a:lnTo>
                    <a:lnTo>
                      <a:pt x="15" y="24"/>
                    </a:lnTo>
                    <a:lnTo>
                      <a:pt x="16" y="23"/>
                    </a:lnTo>
                    <a:lnTo>
                      <a:pt x="16" y="23"/>
                    </a:lnTo>
                    <a:lnTo>
                      <a:pt x="16" y="22"/>
                    </a:lnTo>
                    <a:lnTo>
                      <a:pt x="17" y="21"/>
                    </a:lnTo>
                    <a:lnTo>
                      <a:pt x="17" y="19"/>
                    </a:lnTo>
                    <a:lnTo>
                      <a:pt x="18" y="16"/>
                    </a:lnTo>
                    <a:lnTo>
                      <a:pt x="17" y="13"/>
                    </a:lnTo>
                    <a:lnTo>
                      <a:pt x="17" y="11"/>
                    </a:lnTo>
                    <a:lnTo>
                      <a:pt x="16" y="9"/>
                    </a:lnTo>
                    <a:lnTo>
                      <a:pt x="16" y="7"/>
                    </a:lnTo>
                    <a:close/>
                  </a:path>
                </a:pathLst>
              </a:custGeom>
              <a:solidFill>
                <a:srgbClr val="13398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6" name="í$lïḓé"/>
              <p:cNvSpPr/>
              <p:nvPr userDrawn="1"/>
            </p:nvSpPr>
            <p:spPr bwMode="auto">
              <a:xfrm>
                <a:off x="2874963" y="3962401"/>
                <a:ext cx="34925" cy="74613"/>
              </a:xfrm>
              <a:custGeom>
                <a:avLst/>
                <a:gdLst>
                  <a:gd name="T0" fmla="*/ 0 w 22"/>
                  <a:gd name="T1" fmla="*/ 10 h 47"/>
                  <a:gd name="T2" fmla="*/ 1 w 22"/>
                  <a:gd name="T3" fmla="*/ 6 h 47"/>
                  <a:gd name="T4" fmla="*/ 4 w 22"/>
                  <a:gd name="T5" fmla="*/ 2 h 47"/>
                  <a:gd name="T6" fmla="*/ 8 w 22"/>
                  <a:gd name="T7" fmla="*/ 1 h 47"/>
                  <a:gd name="T8" fmla="*/ 12 w 22"/>
                  <a:gd name="T9" fmla="*/ 1 h 47"/>
                  <a:gd name="T10" fmla="*/ 16 w 22"/>
                  <a:gd name="T11" fmla="*/ 2 h 47"/>
                  <a:gd name="T12" fmla="*/ 18 w 22"/>
                  <a:gd name="T13" fmla="*/ 6 h 47"/>
                  <a:gd name="T14" fmla="*/ 20 w 22"/>
                  <a:gd name="T15" fmla="*/ 10 h 47"/>
                  <a:gd name="T16" fmla="*/ 19 w 22"/>
                  <a:gd name="T17" fmla="*/ 14 h 47"/>
                  <a:gd name="T18" fmla="*/ 16 w 22"/>
                  <a:gd name="T19" fmla="*/ 18 h 47"/>
                  <a:gd name="T20" fmla="*/ 15 w 22"/>
                  <a:gd name="T21" fmla="*/ 22 h 47"/>
                  <a:gd name="T22" fmla="*/ 17 w 22"/>
                  <a:gd name="T23" fmla="*/ 24 h 47"/>
                  <a:gd name="T24" fmla="*/ 20 w 22"/>
                  <a:gd name="T25" fmla="*/ 26 h 47"/>
                  <a:gd name="T26" fmla="*/ 21 w 22"/>
                  <a:gd name="T27" fmla="*/ 29 h 47"/>
                  <a:gd name="T28" fmla="*/ 22 w 22"/>
                  <a:gd name="T29" fmla="*/ 33 h 47"/>
                  <a:gd name="T30" fmla="*/ 21 w 22"/>
                  <a:gd name="T31" fmla="*/ 38 h 47"/>
                  <a:gd name="T32" fmla="*/ 18 w 22"/>
                  <a:gd name="T33" fmla="*/ 42 h 47"/>
                  <a:gd name="T34" fmla="*/ 14 w 22"/>
                  <a:gd name="T35" fmla="*/ 46 h 47"/>
                  <a:gd name="T36" fmla="*/ 10 w 22"/>
                  <a:gd name="T37" fmla="*/ 47 h 47"/>
                  <a:gd name="T38" fmla="*/ 6 w 22"/>
                  <a:gd name="T39" fmla="*/ 47 h 47"/>
                  <a:gd name="T40" fmla="*/ 4 w 22"/>
                  <a:gd name="T41" fmla="*/ 46 h 47"/>
                  <a:gd name="T42" fmla="*/ 1 w 22"/>
                  <a:gd name="T43" fmla="*/ 45 h 47"/>
                  <a:gd name="T44" fmla="*/ 0 w 22"/>
                  <a:gd name="T45" fmla="*/ 42 h 47"/>
                  <a:gd name="T46" fmla="*/ 1 w 22"/>
                  <a:gd name="T47" fmla="*/ 40 h 47"/>
                  <a:gd name="T48" fmla="*/ 4 w 22"/>
                  <a:gd name="T49" fmla="*/ 39 h 47"/>
                  <a:gd name="T50" fmla="*/ 5 w 22"/>
                  <a:gd name="T51" fmla="*/ 40 h 47"/>
                  <a:gd name="T52" fmla="*/ 7 w 22"/>
                  <a:gd name="T53" fmla="*/ 42 h 47"/>
                  <a:gd name="T54" fmla="*/ 9 w 22"/>
                  <a:gd name="T55" fmla="*/ 43 h 47"/>
                  <a:gd name="T56" fmla="*/ 12 w 22"/>
                  <a:gd name="T57" fmla="*/ 42 h 47"/>
                  <a:gd name="T58" fmla="*/ 14 w 22"/>
                  <a:gd name="T59" fmla="*/ 41 h 47"/>
                  <a:gd name="T60" fmla="*/ 16 w 22"/>
                  <a:gd name="T61" fmla="*/ 38 h 47"/>
                  <a:gd name="T62" fmla="*/ 17 w 22"/>
                  <a:gd name="T63" fmla="*/ 36 h 47"/>
                  <a:gd name="T64" fmla="*/ 17 w 22"/>
                  <a:gd name="T65" fmla="*/ 34 h 47"/>
                  <a:gd name="T66" fmla="*/ 17 w 22"/>
                  <a:gd name="T67" fmla="*/ 30 h 47"/>
                  <a:gd name="T68" fmla="*/ 16 w 22"/>
                  <a:gd name="T69" fmla="*/ 28 h 47"/>
                  <a:gd name="T70" fmla="*/ 13 w 22"/>
                  <a:gd name="T71" fmla="*/ 26 h 47"/>
                  <a:gd name="T72" fmla="*/ 9 w 22"/>
                  <a:gd name="T73" fmla="*/ 24 h 47"/>
                  <a:gd name="T74" fmla="*/ 6 w 22"/>
                  <a:gd name="T75" fmla="*/ 22 h 47"/>
                  <a:gd name="T76" fmla="*/ 9 w 22"/>
                  <a:gd name="T77" fmla="*/ 22 h 47"/>
                  <a:gd name="T78" fmla="*/ 12 w 22"/>
                  <a:gd name="T79" fmla="*/ 19 h 47"/>
                  <a:gd name="T80" fmla="*/ 14 w 22"/>
                  <a:gd name="T81" fmla="*/ 16 h 47"/>
                  <a:gd name="T82" fmla="*/ 14 w 22"/>
                  <a:gd name="T83" fmla="*/ 13 h 47"/>
                  <a:gd name="T84" fmla="*/ 14 w 22"/>
                  <a:gd name="T85" fmla="*/ 9 h 47"/>
                  <a:gd name="T86" fmla="*/ 12 w 22"/>
                  <a:gd name="T87" fmla="*/ 6 h 47"/>
                  <a:gd name="T88" fmla="*/ 11 w 22"/>
                  <a:gd name="T89" fmla="*/ 6 h 47"/>
                  <a:gd name="T90" fmla="*/ 8 w 22"/>
                  <a:gd name="T91" fmla="*/ 5 h 47"/>
                  <a:gd name="T92" fmla="*/ 6 w 22"/>
                  <a:gd name="T93" fmla="*/ 6 h 47"/>
                  <a:gd name="T94" fmla="*/ 4 w 22"/>
                  <a:gd name="T95" fmla="*/ 6 h 47"/>
                  <a:gd name="T96" fmla="*/ 3 w 22"/>
                  <a:gd name="T97" fmla="*/ 8 h 47"/>
                  <a:gd name="T98" fmla="*/ 2 w 22"/>
                  <a:gd name="T99" fmla="*/ 1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2" h="47">
                    <a:moveTo>
                      <a:pt x="0" y="11"/>
                    </a:moveTo>
                    <a:lnTo>
                      <a:pt x="0" y="10"/>
                    </a:lnTo>
                    <a:lnTo>
                      <a:pt x="1" y="8"/>
                    </a:lnTo>
                    <a:lnTo>
                      <a:pt x="1" y="6"/>
                    </a:lnTo>
                    <a:lnTo>
                      <a:pt x="3" y="5"/>
                    </a:lnTo>
                    <a:lnTo>
                      <a:pt x="4" y="2"/>
                    </a:lnTo>
                    <a:lnTo>
                      <a:pt x="6" y="2"/>
                    </a:lnTo>
                    <a:lnTo>
                      <a:pt x="8" y="1"/>
                    </a:lnTo>
                    <a:lnTo>
                      <a:pt x="10" y="0"/>
                    </a:lnTo>
                    <a:lnTo>
                      <a:pt x="12" y="1"/>
                    </a:lnTo>
                    <a:lnTo>
                      <a:pt x="14" y="2"/>
                    </a:lnTo>
                    <a:lnTo>
                      <a:pt x="16" y="2"/>
                    </a:lnTo>
                    <a:lnTo>
                      <a:pt x="17" y="4"/>
                    </a:lnTo>
                    <a:lnTo>
                      <a:pt x="18" y="6"/>
                    </a:lnTo>
                    <a:lnTo>
                      <a:pt x="19" y="8"/>
                    </a:lnTo>
                    <a:lnTo>
                      <a:pt x="20" y="10"/>
                    </a:lnTo>
                    <a:lnTo>
                      <a:pt x="20" y="12"/>
                    </a:lnTo>
                    <a:lnTo>
                      <a:pt x="19" y="14"/>
                    </a:lnTo>
                    <a:lnTo>
                      <a:pt x="17" y="17"/>
                    </a:lnTo>
                    <a:lnTo>
                      <a:pt x="16" y="18"/>
                    </a:lnTo>
                    <a:lnTo>
                      <a:pt x="13" y="21"/>
                    </a:lnTo>
                    <a:lnTo>
                      <a:pt x="15" y="22"/>
                    </a:lnTo>
                    <a:lnTo>
                      <a:pt x="16" y="22"/>
                    </a:lnTo>
                    <a:lnTo>
                      <a:pt x="17" y="24"/>
                    </a:lnTo>
                    <a:lnTo>
                      <a:pt x="19" y="25"/>
                    </a:lnTo>
                    <a:lnTo>
                      <a:pt x="20" y="26"/>
                    </a:lnTo>
                    <a:lnTo>
                      <a:pt x="20" y="27"/>
                    </a:lnTo>
                    <a:lnTo>
                      <a:pt x="21" y="29"/>
                    </a:lnTo>
                    <a:lnTo>
                      <a:pt x="21" y="30"/>
                    </a:lnTo>
                    <a:lnTo>
                      <a:pt x="22" y="33"/>
                    </a:lnTo>
                    <a:lnTo>
                      <a:pt x="22" y="35"/>
                    </a:lnTo>
                    <a:lnTo>
                      <a:pt x="21" y="38"/>
                    </a:lnTo>
                    <a:lnTo>
                      <a:pt x="20" y="40"/>
                    </a:lnTo>
                    <a:lnTo>
                      <a:pt x="18" y="42"/>
                    </a:lnTo>
                    <a:lnTo>
                      <a:pt x="16" y="44"/>
                    </a:lnTo>
                    <a:lnTo>
                      <a:pt x="14" y="46"/>
                    </a:lnTo>
                    <a:lnTo>
                      <a:pt x="12" y="46"/>
                    </a:lnTo>
                    <a:lnTo>
                      <a:pt x="10" y="47"/>
                    </a:lnTo>
                    <a:lnTo>
                      <a:pt x="7" y="47"/>
                    </a:lnTo>
                    <a:lnTo>
                      <a:pt x="6" y="47"/>
                    </a:lnTo>
                    <a:lnTo>
                      <a:pt x="4" y="46"/>
                    </a:lnTo>
                    <a:lnTo>
                      <a:pt x="4" y="46"/>
                    </a:lnTo>
                    <a:lnTo>
                      <a:pt x="2" y="46"/>
                    </a:lnTo>
                    <a:lnTo>
                      <a:pt x="1" y="45"/>
                    </a:lnTo>
                    <a:lnTo>
                      <a:pt x="0" y="44"/>
                    </a:lnTo>
                    <a:lnTo>
                      <a:pt x="0" y="42"/>
                    </a:lnTo>
                    <a:lnTo>
                      <a:pt x="0" y="41"/>
                    </a:lnTo>
                    <a:lnTo>
                      <a:pt x="1" y="40"/>
                    </a:lnTo>
                    <a:lnTo>
                      <a:pt x="3" y="39"/>
                    </a:lnTo>
                    <a:lnTo>
                      <a:pt x="4" y="39"/>
                    </a:lnTo>
                    <a:lnTo>
                      <a:pt x="4" y="39"/>
                    </a:lnTo>
                    <a:lnTo>
                      <a:pt x="5" y="40"/>
                    </a:lnTo>
                    <a:lnTo>
                      <a:pt x="6" y="41"/>
                    </a:lnTo>
                    <a:lnTo>
                      <a:pt x="7" y="42"/>
                    </a:lnTo>
                    <a:lnTo>
                      <a:pt x="8" y="43"/>
                    </a:lnTo>
                    <a:lnTo>
                      <a:pt x="9" y="43"/>
                    </a:lnTo>
                    <a:lnTo>
                      <a:pt x="11" y="43"/>
                    </a:lnTo>
                    <a:lnTo>
                      <a:pt x="12" y="42"/>
                    </a:lnTo>
                    <a:lnTo>
                      <a:pt x="13" y="42"/>
                    </a:lnTo>
                    <a:lnTo>
                      <a:pt x="14" y="41"/>
                    </a:lnTo>
                    <a:lnTo>
                      <a:pt x="16" y="40"/>
                    </a:lnTo>
                    <a:lnTo>
                      <a:pt x="16" y="38"/>
                    </a:lnTo>
                    <a:lnTo>
                      <a:pt x="17" y="38"/>
                    </a:lnTo>
                    <a:lnTo>
                      <a:pt x="17" y="36"/>
                    </a:lnTo>
                    <a:lnTo>
                      <a:pt x="17" y="34"/>
                    </a:lnTo>
                    <a:lnTo>
                      <a:pt x="17" y="34"/>
                    </a:lnTo>
                    <a:lnTo>
                      <a:pt x="17" y="32"/>
                    </a:lnTo>
                    <a:lnTo>
                      <a:pt x="17" y="30"/>
                    </a:lnTo>
                    <a:lnTo>
                      <a:pt x="16" y="29"/>
                    </a:lnTo>
                    <a:lnTo>
                      <a:pt x="16" y="28"/>
                    </a:lnTo>
                    <a:lnTo>
                      <a:pt x="15" y="26"/>
                    </a:lnTo>
                    <a:lnTo>
                      <a:pt x="13" y="26"/>
                    </a:lnTo>
                    <a:lnTo>
                      <a:pt x="12" y="24"/>
                    </a:lnTo>
                    <a:lnTo>
                      <a:pt x="9" y="24"/>
                    </a:lnTo>
                    <a:lnTo>
                      <a:pt x="6" y="24"/>
                    </a:lnTo>
                    <a:lnTo>
                      <a:pt x="6" y="22"/>
                    </a:lnTo>
                    <a:lnTo>
                      <a:pt x="8" y="22"/>
                    </a:lnTo>
                    <a:lnTo>
                      <a:pt x="9" y="22"/>
                    </a:lnTo>
                    <a:lnTo>
                      <a:pt x="10" y="21"/>
                    </a:lnTo>
                    <a:lnTo>
                      <a:pt x="12" y="19"/>
                    </a:lnTo>
                    <a:lnTo>
                      <a:pt x="13" y="18"/>
                    </a:lnTo>
                    <a:lnTo>
                      <a:pt x="14" y="16"/>
                    </a:lnTo>
                    <a:lnTo>
                      <a:pt x="14" y="14"/>
                    </a:lnTo>
                    <a:lnTo>
                      <a:pt x="14" y="13"/>
                    </a:lnTo>
                    <a:lnTo>
                      <a:pt x="14" y="10"/>
                    </a:lnTo>
                    <a:lnTo>
                      <a:pt x="14" y="9"/>
                    </a:lnTo>
                    <a:lnTo>
                      <a:pt x="13" y="8"/>
                    </a:lnTo>
                    <a:lnTo>
                      <a:pt x="12" y="6"/>
                    </a:lnTo>
                    <a:lnTo>
                      <a:pt x="12" y="6"/>
                    </a:lnTo>
                    <a:lnTo>
                      <a:pt x="11" y="6"/>
                    </a:lnTo>
                    <a:lnTo>
                      <a:pt x="10" y="5"/>
                    </a:lnTo>
                    <a:lnTo>
                      <a:pt x="8" y="5"/>
                    </a:lnTo>
                    <a:lnTo>
                      <a:pt x="7" y="5"/>
                    </a:lnTo>
                    <a:lnTo>
                      <a:pt x="6" y="6"/>
                    </a:lnTo>
                    <a:lnTo>
                      <a:pt x="4" y="6"/>
                    </a:lnTo>
                    <a:lnTo>
                      <a:pt x="4" y="6"/>
                    </a:lnTo>
                    <a:lnTo>
                      <a:pt x="4" y="7"/>
                    </a:lnTo>
                    <a:lnTo>
                      <a:pt x="3" y="8"/>
                    </a:lnTo>
                    <a:lnTo>
                      <a:pt x="3" y="10"/>
                    </a:lnTo>
                    <a:lnTo>
                      <a:pt x="2" y="11"/>
                    </a:lnTo>
                    <a:lnTo>
                      <a:pt x="0" y="11"/>
                    </a:lnTo>
                    <a:close/>
                  </a:path>
                </a:pathLst>
              </a:custGeom>
              <a:solidFill>
                <a:srgbClr val="13398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grpSp>
        <p:grpSp>
          <p:nvGrpSpPr>
            <p:cNvPr id="16" name="íṧļïďê"/>
            <p:cNvGrpSpPr/>
            <p:nvPr userDrawn="1"/>
          </p:nvGrpSpPr>
          <p:grpSpPr>
            <a:xfrm>
              <a:off x="4119563" y="2551113"/>
              <a:ext cx="6130925" cy="1306513"/>
              <a:chOff x="4119563" y="2551113"/>
              <a:chExt cx="6130925" cy="1306513"/>
            </a:xfrm>
          </p:grpSpPr>
          <p:sp>
            <p:nvSpPr>
              <p:cNvPr id="53" name="ïṩḷïḋê"/>
              <p:cNvSpPr/>
              <p:nvPr userDrawn="1"/>
            </p:nvSpPr>
            <p:spPr bwMode="auto">
              <a:xfrm>
                <a:off x="9555163" y="2644776"/>
                <a:ext cx="695325" cy="1212850"/>
              </a:xfrm>
              <a:custGeom>
                <a:avLst/>
                <a:gdLst>
                  <a:gd name="T0" fmla="*/ 199 w 438"/>
                  <a:gd name="T1" fmla="*/ 337 h 764"/>
                  <a:gd name="T2" fmla="*/ 183 w 438"/>
                  <a:gd name="T3" fmla="*/ 308 h 764"/>
                  <a:gd name="T4" fmla="*/ 126 w 438"/>
                  <a:gd name="T5" fmla="*/ 371 h 764"/>
                  <a:gd name="T6" fmla="*/ 78 w 438"/>
                  <a:gd name="T7" fmla="*/ 348 h 764"/>
                  <a:gd name="T8" fmla="*/ 55 w 438"/>
                  <a:gd name="T9" fmla="*/ 290 h 764"/>
                  <a:gd name="T10" fmla="*/ 103 w 438"/>
                  <a:gd name="T11" fmla="*/ 283 h 764"/>
                  <a:gd name="T12" fmla="*/ 78 w 438"/>
                  <a:gd name="T13" fmla="*/ 216 h 764"/>
                  <a:gd name="T14" fmla="*/ 83 w 438"/>
                  <a:gd name="T15" fmla="*/ 183 h 764"/>
                  <a:gd name="T16" fmla="*/ 159 w 438"/>
                  <a:gd name="T17" fmla="*/ 189 h 764"/>
                  <a:gd name="T18" fmla="*/ 233 w 438"/>
                  <a:gd name="T19" fmla="*/ 120 h 764"/>
                  <a:gd name="T20" fmla="*/ 250 w 438"/>
                  <a:gd name="T21" fmla="*/ 27 h 764"/>
                  <a:gd name="T22" fmla="*/ 319 w 438"/>
                  <a:gd name="T23" fmla="*/ 21 h 764"/>
                  <a:gd name="T24" fmla="*/ 276 w 438"/>
                  <a:gd name="T25" fmla="*/ 123 h 764"/>
                  <a:gd name="T26" fmla="*/ 255 w 438"/>
                  <a:gd name="T27" fmla="*/ 180 h 764"/>
                  <a:gd name="T28" fmla="*/ 315 w 438"/>
                  <a:gd name="T29" fmla="*/ 172 h 764"/>
                  <a:gd name="T30" fmla="*/ 409 w 438"/>
                  <a:gd name="T31" fmla="*/ 132 h 764"/>
                  <a:gd name="T32" fmla="*/ 435 w 438"/>
                  <a:gd name="T33" fmla="*/ 194 h 764"/>
                  <a:gd name="T34" fmla="*/ 396 w 438"/>
                  <a:gd name="T35" fmla="*/ 231 h 764"/>
                  <a:gd name="T36" fmla="*/ 364 w 438"/>
                  <a:gd name="T37" fmla="*/ 260 h 764"/>
                  <a:gd name="T38" fmla="*/ 321 w 438"/>
                  <a:gd name="T39" fmla="*/ 307 h 764"/>
                  <a:gd name="T40" fmla="*/ 356 w 438"/>
                  <a:gd name="T41" fmla="*/ 387 h 764"/>
                  <a:gd name="T42" fmla="*/ 292 w 438"/>
                  <a:gd name="T43" fmla="*/ 434 h 764"/>
                  <a:gd name="T44" fmla="*/ 251 w 438"/>
                  <a:gd name="T45" fmla="*/ 469 h 764"/>
                  <a:gd name="T46" fmla="*/ 225 w 438"/>
                  <a:gd name="T47" fmla="*/ 504 h 764"/>
                  <a:gd name="T48" fmla="*/ 306 w 438"/>
                  <a:gd name="T49" fmla="*/ 484 h 764"/>
                  <a:gd name="T50" fmla="*/ 326 w 438"/>
                  <a:gd name="T51" fmla="*/ 532 h 764"/>
                  <a:gd name="T52" fmla="*/ 282 w 438"/>
                  <a:gd name="T53" fmla="*/ 553 h 764"/>
                  <a:gd name="T54" fmla="*/ 243 w 438"/>
                  <a:gd name="T55" fmla="*/ 541 h 764"/>
                  <a:gd name="T56" fmla="*/ 251 w 438"/>
                  <a:gd name="T57" fmla="*/ 613 h 764"/>
                  <a:gd name="T58" fmla="*/ 263 w 438"/>
                  <a:gd name="T59" fmla="*/ 691 h 764"/>
                  <a:gd name="T60" fmla="*/ 245 w 438"/>
                  <a:gd name="T61" fmla="*/ 760 h 764"/>
                  <a:gd name="T62" fmla="*/ 196 w 438"/>
                  <a:gd name="T63" fmla="*/ 749 h 764"/>
                  <a:gd name="T64" fmla="*/ 142 w 438"/>
                  <a:gd name="T65" fmla="*/ 719 h 764"/>
                  <a:gd name="T66" fmla="*/ 207 w 438"/>
                  <a:gd name="T67" fmla="*/ 700 h 764"/>
                  <a:gd name="T68" fmla="*/ 217 w 438"/>
                  <a:gd name="T69" fmla="*/ 634 h 764"/>
                  <a:gd name="T70" fmla="*/ 163 w 438"/>
                  <a:gd name="T71" fmla="*/ 584 h 764"/>
                  <a:gd name="T72" fmla="*/ 71 w 438"/>
                  <a:gd name="T73" fmla="*/ 634 h 764"/>
                  <a:gd name="T74" fmla="*/ 3 w 438"/>
                  <a:gd name="T75" fmla="*/ 622 h 764"/>
                  <a:gd name="T76" fmla="*/ 68 w 438"/>
                  <a:gd name="T77" fmla="*/ 588 h 764"/>
                  <a:gd name="T78" fmla="*/ 151 w 438"/>
                  <a:gd name="T79" fmla="*/ 536 h 764"/>
                  <a:gd name="T80" fmla="*/ 195 w 438"/>
                  <a:gd name="T81" fmla="*/ 496 h 764"/>
                  <a:gd name="T82" fmla="*/ 262 w 438"/>
                  <a:gd name="T83" fmla="*/ 432 h 764"/>
                  <a:gd name="T84" fmla="*/ 238 w 438"/>
                  <a:gd name="T85" fmla="*/ 413 h 764"/>
                  <a:gd name="T86" fmla="*/ 176 w 438"/>
                  <a:gd name="T87" fmla="*/ 445 h 764"/>
                  <a:gd name="T88" fmla="*/ 113 w 438"/>
                  <a:gd name="T89" fmla="*/ 449 h 764"/>
                  <a:gd name="T90" fmla="*/ 213 w 438"/>
                  <a:gd name="T91" fmla="*/ 395 h 764"/>
                  <a:gd name="T92" fmla="*/ 277 w 438"/>
                  <a:gd name="T93" fmla="*/ 361 h 764"/>
                  <a:gd name="T94" fmla="*/ 300 w 438"/>
                  <a:gd name="T95" fmla="*/ 303 h 764"/>
                  <a:gd name="T96" fmla="*/ 335 w 438"/>
                  <a:gd name="T97" fmla="*/ 263 h 764"/>
                  <a:gd name="T98" fmla="*/ 368 w 438"/>
                  <a:gd name="T99" fmla="*/ 191 h 764"/>
                  <a:gd name="T100" fmla="*/ 309 w 438"/>
                  <a:gd name="T101" fmla="*/ 206 h 764"/>
                  <a:gd name="T102" fmla="*/ 313 w 438"/>
                  <a:gd name="T103" fmla="*/ 245 h 764"/>
                  <a:gd name="T104" fmla="*/ 284 w 438"/>
                  <a:gd name="T105" fmla="*/ 301 h 764"/>
                  <a:gd name="T106" fmla="*/ 243 w 438"/>
                  <a:gd name="T107" fmla="*/ 356 h 764"/>
                  <a:gd name="T108" fmla="*/ 134 w 438"/>
                  <a:gd name="T109" fmla="*/ 220 h 764"/>
                  <a:gd name="T110" fmla="*/ 131 w 438"/>
                  <a:gd name="T111" fmla="*/ 279 h 764"/>
                  <a:gd name="T112" fmla="*/ 153 w 438"/>
                  <a:gd name="T113" fmla="*/ 279 h 764"/>
                  <a:gd name="T114" fmla="*/ 167 w 438"/>
                  <a:gd name="T115" fmla="*/ 224 h 764"/>
                  <a:gd name="T116" fmla="*/ 179 w 438"/>
                  <a:gd name="T117" fmla="*/ 250 h 764"/>
                  <a:gd name="T118" fmla="*/ 226 w 438"/>
                  <a:gd name="T119" fmla="*/ 228 h 764"/>
                  <a:gd name="T120" fmla="*/ 248 w 438"/>
                  <a:gd name="T121" fmla="*/ 279 h 764"/>
                  <a:gd name="T122" fmla="*/ 274 w 438"/>
                  <a:gd name="T123" fmla="*/ 254 h 7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38" h="764">
                    <a:moveTo>
                      <a:pt x="244" y="325"/>
                    </a:moveTo>
                    <a:lnTo>
                      <a:pt x="239" y="324"/>
                    </a:lnTo>
                    <a:lnTo>
                      <a:pt x="235" y="324"/>
                    </a:lnTo>
                    <a:lnTo>
                      <a:pt x="231" y="323"/>
                    </a:lnTo>
                    <a:lnTo>
                      <a:pt x="227" y="321"/>
                    </a:lnTo>
                    <a:lnTo>
                      <a:pt x="223" y="320"/>
                    </a:lnTo>
                    <a:lnTo>
                      <a:pt x="219" y="320"/>
                    </a:lnTo>
                    <a:lnTo>
                      <a:pt x="216" y="320"/>
                    </a:lnTo>
                    <a:lnTo>
                      <a:pt x="214" y="320"/>
                    </a:lnTo>
                    <a:lnTo>
                      <a:pt x="211" y="320"/>
                    </a:lnTo>
                    <a:lnTo>
                      <a:pt x="209" y="320"/>
                    </a:lnTo>
                    <a:lnTo>
                      <a:pt x="209" y="323"/>
                    </a:lnTo>
                    <a:lnTo>
                      <a:pt x="208" y="325"/>
                    </a:lnTo>
                    <a:lnTo>
                      <a:pt x="207" y="328"/>
                    </a:lnTo>
                    <a:lnTo>
                      <a:pt x="206" y="330"/>
                    </a:lnTo>
                    <a:lnTo>
                      <a:pt x="204" y="332"/>
                    </a:lnTo>
                    <a:lnTo>
                      <a:pt x="203" y="334"/>
                    </a:lnTo>
                    <a:lnTo>
                      <a:pt x="201" y="336"/>
                    </a:lnTo>
                    <a:lnTo>
                      <a:pt x="199" y="337"/>
                    </a:lnTo>
                    <a:lnTo>
                      <a:pt x="195" y="341"/>
                    </a:lnTo>
                    <a:lnTo>
                      <a:pt x="189" y="343"/>
                    </a:lnTo>
                    <a:lnTo>
                      <a:pt x="184" y="345"/>
                    </a:lnTo>
                    <a:lnTo>
                      <a:pt x="179" y="347"/>
                    </a:lnTo>
                    <a:lnTo>
                      <a:pt x="178" y="344"/>
                    </a:lnTo>
                    <a:lnTo>
                      <a:pt x="177" y="341"/>
                    </a:lnTo>
                    <a:lnTo>
                      <a:pt x="176" y="340"/>
                    </a:lnTo>
                    <a:lnTo>
                      <a:pt x="175" y="339"/>
                    </a:lnTo>
                    <a:lnTo>
                      <a:pt x="175" y="337"/>
                    </a:lnTo>
                    <a:lnTo>
                      <a:pt x="175" y="335"/>
                    </a:lnTo>
                    <a:lnTo>
                      <a:pt x="177" y="332"/>
                    </a:lnTo>
                    <a:lnTo>
                      <a:pt x="179" y="330"/>
                    </a:lnTo>
                    <a:lnTo>
                      <a:pt x="181" y="327"/>
                    </a:lnTo>
                    <a:lnTo>
                      <a:pt x="183" y="323"/>
                    </a:lnTo>
                    <a:lnTo>
                      <a:pt x="184" y="320"/>
                    </a:lnTo>
                    <a:lnTo>
                      <a:pt x="185" y="316"/>
                    </a:lnTo>
                    <a:lnTo>
                      <a:pt x="186" y="312"/>
                    </a:lnTo>
                    <a:lnTo>
                      <a:pt x="186" y="309"/>
                    </a:lnTo>
                    <a:lnTo>
                      <a:pt x="183" y="308"/>
                    </a:lnTo>
                    <a:lnTo>
                      <a:pt x="179" y="307"/>
                    </a:lnTo>
                    <a:lnTo>
                      <a:pt x="175" y="307"/>
                    </a:lnTo>
                    <a:lnTo>
                      <a:pt x="170" y="306"/>
                    </a:lnTo>
                    <a:lnTo>
                      <a:pt x="169" y="308"/>
                    </a:lnTo>
                    <a:lnTo>
                      <a:pt x="168" y="311"/>
                    </a:lnTo>
                    <a:lnTo>
                      <a:pt x="167" y="312"/>
                    </a:lnTo>
                    <a:lnTo>
                      <a:pt x="167" y="314"/>
                    </a:lnTo>
                    <a:lnTo>
                      <a:pt x="163" y="317"/>
                    </a:lnTo>
                    <a:lnTo>
                      <a:pt x="161" y="320"/>
                    </a:lnTo>
                    <a:lnTo>
                      <a:pt x="155" y="326"/>
                    </a:lnTo>
                    <a:lnTo>
                      <a:pt x="149" y="332"/>
                    </a:lnTo>
                    <a:lnTo>
                      <a:pt x="147" y="335"/>
                    </a:lnTo>
                    <a:lnTo>
                      <a:pt x="144" y="339"/>
                    </a:lnTo>
                    <a:lnTo>
                      <a:pt x="142" y="343"/>
                    </a:lnTo>
                    <a:lnTo>
                      <a:pt x="140" y="347"/>
                    </a:lnTo>
                    <a:lnTo>
                      <a:pt x="135" y="355"/>
                    </a:lnTo>
                    <a:lnTo>
                      <a:pt x="131" y="363"/>
                    </a:lnTo>
                    <a:lnTo>
                      <a:pt x="128" y="367"/>
                    </a:lnTo>
                    <a:lnTo>
                      <a:pt x="126" y="371"/>
                    </a:lnTo>
                    <a:lnTo>
                      <a:pt x="122" y="374"/>
                    </a:lnTo>
                    <a:lnTo>
                      <a:pt x="119" y="376"/>
                    </a:lnTo>
                    <a:lnTo>
                      <a:pt x="116" y="378"/>
                    </a:lnTo>
                    <a:lnTo>
                      <a:pt x="115" y="379"/>
                    </a:lnTo>
                    <a:lnTo>
                      <a:pt x="112" y="380"/>
                    </a:lnTo>
                    <a:lnTo>
                      <a:pt x="110" y="380"/>
                    </a:lnTo>
                    <a:lnTo>
                      <a:pt x="107" y="380"/>
                    </a:lnTo>
                    <a:lnTo>
                      <a:pt x="105" y="381"/>
                    </a:lnTo>
                    <a:lnTo>
                      <a:pt x="102" y="381"/>
                    </a:lnTo>
                    <a:lnTo>
                      <a:pt x="99" y="380"/>
                    </a:lnTo>
                    <a:lnTo>
                      <a:pt x="97" y="376"/>
                    </a:lnTo>
                    <a:lnTo>
                      <a:pt x="95" y="373"/>
                    </a:lnTo>
                    <a:lnTo>
                      <a:pt x="93" y="369"/>
                    </a:lnTo>
                    <a:lnTo>
                      <a:pt x="91" y="365"/>
                    </a:lnTo>
                    <a:lnTo>
                      <a:pt x="87" y="364"/>
                    </a:lnTo>
                    <a:lnTo>
                      <a:pt x="84" y="363"/>
                    </a:lnTo>
                    <a:lnTo>
                      <a:pt x="82" y="358"/>
                    </a:lnTo>
                    <a:lnTo>
                      <a:pt x="79" y="354"/>
                    </a:lnTo>
                    <a:lnTo>
                      <a:pt x="78" y="348"/>
                    </a:lnTo>
                    <a:lnTo>
                      <a:pt x="76" y="344"/>
                    </a:lnTo>
                    <a:lnTo>
                      <a:pt x="75" y="339"/>
                    </a:lnTo>
                    <a:lnTo>
                      <a:pt x="73" y="334"/>
                    </a:lnTo>
                    <a:lnTo>
                      <a:pt x="72" y="332"/>
                    </a:lnTo>
                    <a:lnTo>
                      <a:pt x="71" y="329"/>
                    </a:lnTo>
                    <a:lnTo>
                      <a:pt x="70" y="328"/>
                    </a:lnTo>
                    <a:lnTo>
                      <a:pt x="68" y="325"/>
                    </a:lnTo>
                    <a:lnTo>
                      <a:pt x="64" y="321"/>
                    </a:lnTo>
                    <a:lnTo>
                      <a:pt x="60" y="317"/>
                    </a:lnTo>
                    <a:lnTo>
                      <a:pt x="55" y="314"/>
                    </a:lnTo>
                    <a:lnTo>
                      <a:pt x="51" y="310"/>
                    </a:lnTo>
                    <a:lnTo>
                      <a:pt x="51" y="305"/>
                    </a:lnTo>
                    <a:lnTo>
                      <a:pt x="51" y="300"/>
                    </a:lnTo>
                    <a:lnTo>
                      <a:pt x="51" y="298"/>
                    </a:lnTo>
                    <a:lnTo>
                      <a:pt x="51" y="296"/>
                    </a:lnTo>
                    <a:lnTo>
                      <a:pt x="52" y="295"/>
                    </a:lnTo>
                    <a:lnTo>
                      <a:pt x="53" y="292"/>
                    </a:lnTo>
                    <a:lnTo>
                      <a:pt x="54" y="291"/>
                    </a:lnTo>
                    <a:lnTo>
                      <a:pt x="55" y="290"/>
                    </a:lnTo>
                    <a:lnTo>
                      <a:pt x="57" y="288"/>
                    </a:lnTo>
                    <a:lnTo>
                      <a:pt x="59" y="287"/>
                    </a:lnTo>
                    <a:lnTo>
                      <a:pt x="61" y="287"/>
                    </a:lnTo>
                    <a:lnTo>
                      <a:pt x="63" y="286"/>
                    </a:lnTo>
                    <a:lnTo>
                      <a:pt x="66" y="286"/>
                    </a:lnTo>
                    <a:lnTo>
                      <a:pt x="69" y="286"/>
                    </a:lnTo>
                    <a:lnTo>
                      <a:pt x="71" y="288"/>
                    </a:lnTo>
                    <a:lnTo>
                      <a:pt x="73" y="291"/>
                    </a:lnTo>
                    <a:lnTo>
                      <a:pt x="76" y="292"/>
                    </a:lnTo>
                    <a:lnTo>
                      <a:pt x="79" y="294"/>
                    </a:lnTo>
                    <a:lnTo>
                      <a:pt x="83" y="295"/>
                    </a:lnTo>
                    <a:lnTo>
                      <a:pt x="87" y="296"/>
                    </a:lnTo>
                    <a:lnTo>
                      <a:pt x="91" y="296"/>
                    </a:lnTo>
                    <a:lnTo>
                      <a:pt x="95" y="297"/>
                    </a:lnTo>
                    <a:lnTo>
                      <a:pt x="97" y="295"/>
                    </a:lnTo>
                    <a:lnTo>
                      <a:pt x="99" y="292"/>
                    </a:lnTo>
                    <a:lnTo>
                      <a:pt x="101" y="290"/>
                    </a:lnTo>
                    <a:lnTo>
                      <a:pt x="102" y="287"/>
                    </a:lnTo>
                    <a:lnTo>
                      <a:pt x="103" y="283"/>
                    </a:lnTo>
                    <a:lnTo>
                      <a:pt x="103" y="279"/>
                    </a:lnTo>
                    <a:lnTo>
                      <a:pt x="103" y="276"/>
                    </a:lnTo>
                    <a:lnTo>
                      <a:pt x="103" y="272"/>
                    </a:lnTo>
                    <a:lnTo>
                      <a:pt x="103" y="268"/>
                    </a:lnTo>
                    <a:lnTo>
                      <a:pt x="102" y="265"/>
                    </a:lnTo>
                    <a:lnTo>
                      <a:pt x="101" y="261"/>
                    </a:lnTo>
                    <a:lnTo>
                      <a:pt x="100" y="257"/>
                    </a:lnTo>
                    <a:lnTo>
                      <a:pt x="98" y="254"/>
                    </a:lnTo>
                    <a:lnTo>
                      <a:pt x="96" y="250"/>
                    </a:lnTo>
                    <a:lnTo>
                      <a:pt x="95" y="247"/>
                    </a:lnTo>
                    <a:lnTo>
                      <a:pt x="92" y="243"/>
                    </a:lnTo>
                    <a:lnTo>
                      <a:pt x="91" y="240"/>
                    </a:lnTo>
                    <a:lnTo>
                      <a:pt x="88" y="237"/>
                    </a:lnTo>
                    <a:lnTo>
                      <a:pt x="88" y="233"/>
                    </a:lnTo>
                    <a:lnTo>
                      <a:pt x="87" y="229"/>
                    </a:lnTo>
                    <a:lnTo>
                      <a:pt x="87" y="224"/>
                    </a:lnTo>
                    <a:lnTo>
                      <a:pt x="87" y="220"/>
                    </a:lnTo>
                    <a:lnTo>
                      <a:pt x="82" y="219"/>
                    </a:lnTo>
                    <a:lnTo>
                      <a:pt x="78" y="216"/>
                    </a:lnTo>
                    <a:lnTo>
                      <a:pt x="75" y="215"/>
                    </a:lnTo>
                    <a:lnTo>
                      <a:pt x="74" y="211"/>
                    </a:lnTo>
                    <a:lnTo>
                      <a:pt x="71" y="207"/>
                    </a:lnTo>
                    <a:lnTo>
                      <a:pt x="68" y="203"/>
                    </a:lnTo>
                    <a:lnTo>
                      <a:pt x="65" y="199"/>
                    </a:lnTo>
                    <a:lnTo>
                      <a:pt x="63" y="195"/>
                    </a:lnTo>
                    <a:lnTo>
                      <a:pt x="61" y="191"/>
                    </a:lnTo>
                    <a:lnTo>
                      <a:pt x="61" y="188"/>
                    </a:lnTo>
                    <a:lnTo>
                      <a:pt x="62" y="185"/>
                    </a:lnTo>
                    <a:lnTo>
                      <a:pt x="63" y="183"/>
                    </a:lnTo>
                    <a:lnTo>
                      <a:pt x="67" y="182"/>
                    </a:lnTo>
                    <a:lnTo>
                      <a:pt x="69" y="180"/>
                    </a:lnTo>
                    <a:lnTo>
                      <a:pt x="70" y="179"/>
                    </a:lnTo>
                    <a:lnTo>
                      <a:pt x="72" y="179"/>
                    </a:lnTo>
                    <a:lnTo>
                      <a:pt x="74" y="179"/>
                    </a:lnTo>
                    <a:lnTo>
                      <a:pt x="76" y="178"/>
                    </a:lnTo>
                    <a:lnTo>
                      <a:pt x="79" y="179"/>
                    </a:lnTo>
                    <a:lnTo>
                      <a:pt x="81" y="181"/>
                    </a:lnTo>
                    <a:lnTo>
                      <a:pt x="83" y="183"/>
                    </a:lnTo>
                    <a:lnTo>
                      <a:pt x="86" y="184"/>
                    </a:lnTo>
                    <a:lnTo>
                      <a:pt x="89" y="187"/>
                    </a:lnTo>
                    <a:lnTo>
                      <a:pt x="93" y="192"/>
                    </a:lnTo>
                    <a:lnTo>
                      <a:pt x="96" y="196"/>
                    </a:lnTo>
                    <a:lnTo>
                      <a:pt x="100" y="200"/>
                    </a:lnTo>
                    <a:lnTo>
                      <a:pt x="103" y="202"/>
                    </a:lnTo>
                    <a:lnTo>
                      <a:pt x="105" y="203"/>
                    </a:lnTo>
                    <a:lnTo>
                      <a:pt x="107" y="205"/>
                    </a:lnTo>
                    <a:lnTo>
                      <a:pt x="111" y="206"/>
                    </a:lnTo>
                    <a:lnTo>
                      <a:pt x="112" y="207"/>
                    </a:lnTo>
                    <a:lnTo>
                      <a:pt x="115" y="207"/>
                    </a:lnTo>
                    <a:lnTo>
                      <a:pt x="117" y="206"/>
                    </a:lnTo>
                    <a:lnTo>
                      <a:pt x="119" y="206"/>
                    </a:lnTo>
                    <a:lnTo>
                      <a:pt x="126" y="203"/>
                    </a:lnTo>
                    <a:lnTo>
                      <a:pt x="131" y="201"/>
                    </a:lnTo>
                    <a:lnTo>
                      <a:pt x="143" y="195"/>
                    </a:lnTo>
                    <a:lnTo>
                      <a:pt x="150" y="191"/>
                    </a:lnTo>
                    <a:lnTo>
                      <a:pt x="155" y="190"/>
                    </a:lnTo>
                    <a:lnTo>
                      <a:pt x="159" y="189"/>
                    </a:lnTo>
                    <a:lnTo>
                      <a:pt x="163" y="189"/>
                    </a:lnTo>
                    <a:lnTo>
                      <a:pt x="167" y="188"/>
                    </a:lnTo>
                    <a:lnTo>
                      <a:pt x="172" y="185"/>
                    </a:lnTo>
                    <a:lnTo>
                      <a:pt x="176" y="181"/>
                    </a:lnTo>
                    <a:lnTo>
                      <a:pt x="185" y="178"/>
                    </a:lnTo>
                    <a:lnTo>
                      <a:pt x="192" y="175"/>
                    </a:lnTo>
                    <a:lnTo>
                      <a:pt x="196" y="174"/>
                    </a:lnTo>
                    <a:lnTo>
                      <a:pt x="199" y="172"/>
                    </a:lnTo>
                    <a:lnTo>
                      <a:pt x="203" y="170"/>
                    </a:lnTo>
                    <a:lnTo>
                      <a:pt x="207" y="167"/>
                    </a:lnTo>
                    <a:lnTo>
                      <a:pt x="209" y="165"/>
                    </a:lnTo>
                    <a:lnTo>
                      <a:pt x="211" y="163"/>
                    </a:lnTo>
                    <a:lnTo>
                      <a:pt x="212" y="160"/>
                    </a:lnTo>
                    <a:lnTo>
                      <a:pt x="214" y="157"/>
                    </a:lnTo>
                    <a:lnTo>
                      <a:pt x="216" y="151"/>
                    </a:lnTo>
                    <a:lnTo>
                      <a:pt x="219" y="144"/>
                    </a:lnTo>
                    <a:lnTo>
                      <a:pt x="223" y="136"/>
                    </a:lnTo>
                    <a:lnTo>
                      <a:pt x="228" y="128"/>
                    </a:lnTo>
                    <a:lnTo>
                      <a:pt x="233" y="120"/>
                    </a:lnTo>
                    <a:lnTo>
                      <a:pt x="239" y="111"/>
                    </a:lnTo>
                    <a:lnTo>
                      <a:pt x="244" y="103"/>
                    </a:lnTo>
                    <a:lnTo>
                      <a:pt x="250" y="95"/>
                    </a:lnTo>
                    <a:lnTo>
                      <a:pt x="255" y="87"/>
                    </a:lnTo>
                    <a:lnTo>
                      <a:pt x="260" y="79"/>
                    </a:lnTo>
                    <a:lnTo>
                      <a:pt x="261" y="77"/>
                    </a:lnTo>
                    <a:lnTo>
                      <a:pt x="262" y="75"/>
                    </a:lnTo>
                    <a:lnTo>
                      <a:pt x="263" y="72"/>
                    </a:lnTo>
                    <a:lnTo>
                      <a:pt x="262" y="69"/>
                    </a:lnTo>
                    <a:lnTo>
                      <a:pt x="262" y="67"/>
                    </a:lnTo>
                    <a:lnTo>
                      <a:pt x="261" y="63"/>
                    </a:lnTo>
                    <a:lnTo>
                      <a:pt x="260" y="60"/>
                    </a:lnTo>
                    <a:lnTo>
                      <a:pt x="259" y="58"/>
                    </a:lnTo>
                    <a:lnTo>
                      <a:pt x="257" y="52"/>
                    </a:lnTo>
                    <a:lnTo>
                      <a:pt x="255" y="47"/>
                    </a:lnTo>
                    <a:lnTo>
                      <a:pt x="252" y="44"/>
                    </a:lnTo>
                    <a:lnTo>
                      <a:pt x="251" y="41"/>
                    </a:lnTo>
                    <a:lnTo>
                      <a:pt x="251" y="37"/>
                    </a:lnTo>
                    <a:lnTo>
                      <a:pt x="250" y="27"/>
                    </a:lnTo>
                    <a:lnTo>
                      <a:pt x="249" y="16"/>
                    </a:lnTo>
                    <a:lnTo>
                      <a:pt x="248" y="9"/>
                    </a:lnTo>
                    <a:lnTo>
                      <a:pt x="250" y="9"/>
                    </a:lnTo>
                    <a:lnTo>
                      <a:pt x="251" y="8"/>
                    </a:lnTo>
                    <a:lnTo>
                      <a:pt x="252" y="7"/>
                    </a:lnTo>
                    <a:lnTo>
                      <a:pt x="254" y="6"/>
                    </a:lnTo>
                    <a:lnTo>
                      <a:pt x="255" y="3"/>
                    </a:lnTo>
                    <a:lnTo>
                      <a:pt x="257" y="1"/>
                    </a:lnTo>
                    <a:lnTo>
                      <a:pt x="265" y="0"/>
                    </a:lnTo>
                    <a:lnTo>
                      <a:pt x="272" y="1"/>
                    </a:lnTo>
                    <a:lnTo>
                      <a:pt x="280" y="2"/>
                    </a:lnTo>
                    <a:lnTo>
                      <a:pt x="286" y="3"/>
                    </a:lnTo>
                    <a:lnTo>
                      <a:pt x="292" y="4"/>
                    </a:lnTo>
                    <a:lnTo>
                      <a:pt x="297" y="6"/>
                    </a:lnTo>
                    <a:lnTo>
                      <a:pt x="302" y="8"/>
                    </a:lnTo>
                    <a:lnTo>
                      <a:pt x="307" y="11"/>
                    </a:lnTo>
                    <a:lnTo>
                      <a:pt x="311" y="14"/>
                    </a:lnTo>
                    <a:lnTo>
                      <a:pt x="315" y="17"/>
                    </a:lnTo>
                    <a:lnTo>
                      <a:pt x="319" y="21"/>
                    </a:lnTo>
                    <a:lnTo>
                      <a:pt x="323" y="25"/>
                    </a:lnTo>
                    <a:lnTo>
                      <a:pt x="331" y="34"/>
                    </a:lnTo>
                    <a:lnTo>
                      <a:pt x="339" y="43"/>
                    </a:lnTo>
                    <a:lnTo>
                      <a:pt x="338" y="50"/>
                    </a:lnTo>
                    <a:lnTo>
                      <a:pt x="336" y="55"/>
                    </a:lnTo>
                    <a:lnTo>
                      <a:pt x="334" y="60"/>
                    </a:lnTo>
                    <a:lnTo>
                      <a:pt x="332" y="65"/>
                    </a:lnTo>
                    <a:lnTo>
                      <a:pt x="328" y="69"/>
                    </a:lnTo>
                    <a:lnTo>
                      <a:pt x="324" y="73"/>
                    </a:lnTo>
                    <a:lnTo>
                      <a:pt x="321" y="77"/>
                    </a:lnTo>
                    <a:lnTo>
                      <a:pt x="317" y="81"/>
                    </a:lnTo>
                    <a:lnTo>
                      <a:pt x="309" y="87"/>
                    </a:lnTo>
                    <a:lnTo>
                      <a:pt x="301" y="95"/>
                    </a:lnTo>
                    <a:lnTo>
                      <a:pt x="297" y="98"/>
                    </a:lnTo>
                    <a:lnTo>
                      <a:pt x="293" y="102"/>
                    </a:lnTo>
                    <a:lnTo>
                      <a:pt x="289" y="105"/>
                    </a:lnTo>
                    <a:lnTo>
                      <a:pt x="286" y="109"/>
                    </a:lnTo>
                    <a:lnTo>
                      <a:pt x="280" y="116"/>
                    </a:lnTo>
                    <a:lnTo>
                      <a:pt x="276" y="123"/>
                    </a:lnTo>
                    <a:lnTo>
                      <a:pt x="273" y="127"/>
                    </a:lnTo>
                    <a:lnTo>
                      <a:pt x="271" y="130"/>
                    </a:lnTo>
                    <a:lnTo>
                      <a:pt x="267" y="133"/>
                    </a:lnTo>
                    <a:lnTo>
                      <a:pt x="265" y="136"/>
                    </a:lnTo>
                    <a:lnTo>
                      <a:pt x="255" y="143"/>
                    </a:lnTo>
                    <a:lnTo>
                      <a:pt x="246" y="151"/>
                    </a:lnTo>
                    <a:lnTo>
                      <a:pt x="243" y="153"/>
                    </a:lnTo>
                    <a:lnTo>
                      <a:pt x="242" y="155"/>
                    </a:lnTo>
                    <a:lnTo>
                      <a:pt x="239" y="158"/>
                    </a:lnTo>
                    <a:lnTo>
                      <a:pt x="238" y="160"/>
                    </a:lnTo>
                    <a:lnTo>
                      <a:pt x="237" y="163"/>
                    </a:lnTo>
                    <a:lnTo>
                      <a:pt x="235" y="166"/>
                    </a:lnTo>
                    <a:lnTo>
                      <a:pt x="235" y="169"/>
                    </a:lnTo>
                    <a:lnTo>
                      <a:pt x="235" y="172"/>
                    </a:lnTo>
                    <a:lnTo>
                      <a:pt x="237" y="175"/>
                    </a:lnTo>
                    <a:lnTo>
                      <a:pt x="239" y="177"/>
                    </a:lnTo>
                    <a:lnTo>
                      <a:pt x="244" y="178"/>
                    </a:lnTo>
                    <a:lnTo>
                      <a:pt x="250" y="179"/>
                    </a:lnTo>
                    <a:lnTo>
                      <a:pt x="255" y="180"/>
                    </a:lnTo>
                    <a:lnTo>
                      <a:pt x="260" y="181"/>
                    </a:lnTo>
                    <a:lnTo>
                      <a:pt x="263" y="183"/>
                    </a:lnTo>
                    <a:lnTo>
                      <a:pt x="265" y="185"/>
                    </a:lnTo>
                    <a:lnTo>
                      <a:pt x="267" y="186"/>
                    </a:lnTo>
                    <a:lnTo>
                      <a:pt x="268" y="187"/>
                    </a:lnTo>
                    <a:lnTo>
                      <a:pt x="270" y="187"/>
                    </a:lnTo>
                    <a:lnTo>
                      <a:pt x="272" y="188"/>
                    </a:lnTo>
                    <a:lnTo>
                      <a:pt x="274" y="189"/>
                    </a:lnTo>
                    <a:lnTo>
                      <a:pt x="277" y="189"/>
                    </a:lnTo>
                    <a:lnTo>
                      <a:pt x="280" y="189"/>
                    </a:lnTo>
                    <a:lnTo>
                      <a:pt x="282" y="189"/>
                    </a:lnTo>
                    <a:lnTo>
                      <a:pt x="285" y="188"/>
                    </a:lnTo>
                    <a:lnTo>
                      <a:pt x="288" y="187"/>
                    </a:lnTo>
                    <a:lnTo>
                      <a:pt x="291" y="187"/>
                    </a:lnTo>
                    <a:lnTo>
                      <a:pt x="293" y="185"/>
                    </a:lnTo>
                    <a:lnTo>
                      <a:pt x="299" y="183"/>
                    </a:lnTo>
                    <a:lnTo>
                      <a:pt x="304" y="179"/>
                    </a:lnTo>
                    <a:lnTo>
                      <a:pt x="309" y="176"/>
                    </a:lnTo>
                    <a:lnTo>
                      <a:pt x="315" y="172"/>
                    </a:lnTo>
                    <a:lnTo>
                      <a:pt x="325" y="165"/>
                    </a:lnTo>
                    <a:lnTo>
                      <a:pt x="335" y="157"/>
                    </a:lnTo>
                    <a:lnTo>
                      <a:pt x="339" y="154"/>
                    </a:lnTo>
                    <a:lnTo>
                      <a:pt x="344" y="151"/>
                    </a:lnTo>
                    <a:lnTo>
                      <a:pt x="347" y="148"/>
                    </a:lnTo>
                    <a:lnTo>
                      <a:pt x="351" y="146"/>
                    </a:lnTo>
                    <a:lnTo>
                      <a:pt x="355" y="145"/>
                    </a:lnTo>
                    <a:lnTo>
                      <a:pt x="359" y="144"/>
                    </a:lnTo>
                    <a:lnTo>
                      <a:pt x="364" y="143"/>
                    </a:lnTo>
                    <a:lnTo>
                      <a:pt x="367" y="142"/>
                    </a:lnTo>
                    <a:lnTo>
                      <a:pt x="378" y="136"/>
                    </a:lnTo>
                    <a:lnTo>
                      <a:pt x="388" y="131"/>
                    </a:lnTo>
                    <a:lnTo>
                      <a:pt x="391" y="130"/>
                    </a:lnTo>
                    <a:lnTo>
                      <a:pt x="394" y="129"/>
                    </a:lnTo>
                    <a:lnTo>
                      <a:pt x="396" y="128"/>
                    </a:lnTo>
                    <a:lnTo>
                      <a:pt x="400" y="128"/>
                    </a:lnTo>
                    <a:lnTo>
                      <a:pt x="403" y="129"/>
                    </a:lnTo>
                    <a:lnTo>
                      <a:pt x="406" y="131"/>
                    </a:lnTo>
                    <a:lnTo>
                      <a:pt x="409" y="132"/>
                    </a:lnTo>
                    <a:lnTo>
                      <a:pt x="413" y="135"/>
                    </a:lnTo>
                    <a:lnTo>
                      <a:pt x="416" y="137"/>
                    </a:lnTo>
                    <a:lnTo>
                      <a:pt x="418" y="140"/>
                    </a:lnTo>
                    <a:lnTo>
                      <a:pt x="420" y="143"/>
                    </a:lnTo>
                    <a:lnTo>
                      <a:pt x="424" y="146"/>
                    </a:lnTo>
                    <a:lnTo>
                      <a:pt x="426" y="150"/>
                    </a:lnTo>
                    <a:lnTo>
                      <a:pt x="428" y="154"/>
                    </a:lnTo>
                    <a:lnTo>
                      <a:pt x="431" y="158"/>
                    </a:lnTo>
                    <a:lnTo>
                      <a:pt x="433" y="162"/>
                    </a:lnTo>
                    <a:lnTo>
                      <a:pt x="435" y="167"/>
                    </a:lnTo>
                    <a:lnTo>
                      <a:pt x="436" y="171"/>
                    </a:lnTo>
                    <a:lnTo>
                      <a:pt x="437" y="176"/>
                    </a:lnTo>
                    <a:lnTo>
                      <a:pt x="438" y="180"/>
                    </a:lnTo>
                    <a:lnTo>
                      <a:pt x="437" y="183"/>
                    </a:lnTo>
                    <a:lnTo>
                      <a:pt x="437" y="185"/>
                    </a:lnTo>
                    <a:lnTo>
                      <a:pt x="437" y="187"/>
                    </a:lnTo>
                    <a:lnTo>
                      <a:pt x="436" y="189"/>
                    </a:lnTo>
                    <a:lnTo>
                      <a:pt x="436" y="191"/>
                    </a:lnTo>
                    <a:lnTo>
                      <a:pt x="435" y="194"/>
                    </a:lnTo>
                    <a:lnTo>
                      <a:pt x="434" y="196"/>
                    </a:lnTo>
                    <a:lnTo>
                      <a:pt x="432" y="198"/>
                    </a:lnTo>
                    <a:lnTo>
                      <a:pt x="430" y="200"/>
                    </a:lnTo>
                    <a:lnTo>
                      <a:pt x="428" y="202"/>
                    </a:lnTo>
                    <a:lnTo>
                      <a:pt x="425" y="203"/>
                    </a:lnTo>
                    <a:lnTo>
                      <a:pt x="422" y="205"/>
                    </a:lnTo>
                    <a:lnTo>
                      <a:pt x="419" y="207"/>
                    </a:lnTo>
                    <a:lnTo>
                      <a:pt x="416" y="208"/>
                    </a:lnTo>
                    <a:lnTo>
                      <a:pt x="413" y="210"/>
                    </a:lnTo>
                    <a:lnTo>
                      <a:pt x="411" y="211"/>
                    </a:lnTo>
                    <a:lnTo>
                      <a:pt x="409" y="214"/>
                    </a:lnTo>
                    <a:lnTo>
                      <a:pt x="408" y="216"/>
                    </a:lnTo>
                    <a:lnTo>
                      <a:pt x="406" y="219"/>
                    </a:lnTo>
                    <a:lnTo>
                      <a:pt x="404" y="221"/>
                    </a:lnTo>
                    <a:lnTo>
                      <a:pt x="403" y="223"/>
                    </a:lnTo>
                    <a:lnTo>
                      <a:pt x="401" y="226"/>
                    </a:lnTo>
                    <a:lnTo>
                      <a:pt x="400" y="228"/>
                    </a:lnTo>
                    <a:lnTo>
                      <a:pt x="397" y="230"/>
                    </a:lnTo>
                    <a:lnTo>
                      <a:pt x="396" y="231"/>
                    </a:lnTo>
                    <a:lnTo>
                      <a:pt x="394" y="231"/>
                    </a:lnTo>
                    <a:lnTo>
                      <a:pt x="392" y="231"/>
                    </a:lnTo>
                    <a:lnTo>
                      <a:pt x="390" y="231"/>
                    </a:lnTo>
                    <a:lnTo>
                      <a:pt x="388" y="232"/>
                    </a:lnTo>
                    <a:lnTo>
                      <a:pt x="387" y="233"/>
                    </a:lnTo>
                    <a:lnTo>
                      <a:pt x="385" y="234"/>
                    </a:lnTo>
                    <a:lnTo>
                      <a:pt x="384" y="235"/>
                    </a:lnTo>
                    <a:lnTo>
                      <a:pt x="384" y="237"/>
                    </a:lnTo>
                    <a:lnTo>
                      <a:pt x="384" y="239"/>
                    </a:lnTo>
                    <a:lnTo>
                      <a:pt x="381" y="242"/>
                    </a:lnTo>
                    <a:lnTo>
                      <a:pt x="379" y="243"/>
                    </a:lnTo>
                    <a:lnTo>
                      <a:pt x="376" y="246"/>
                    </a:lnTo>
                    <a:lnTo>
                      <a:pt x="374" y="247"/>
                    </a:lnTo>
                    <a:lnTo>
                      <a:pt x="372" y="249"/>
                    </a:lnTo>
                    <a:lnTo>
                      <a:pt x="368" y="251"/>
                    </a:lnTo>
                    <a:lnTo>
                      <a:pt x="367" y="253"/>
                    </a:lnTo>
                    <a:lnTo>
                      <a:pt x="364" y="255"/>
                    </a:lnTo>
                    <a:lnTo>
                      <a:pt x="364" y="258"/>
                    </a:lnTo>
                    <a:lnTo>
                      <a:pt x="364" y="260"/>
                    </a:lnTo>
                    <a:lnTo>
                      <a:pt x="362" y="263"/>
                    </a:lnTo>
                    <a:lnTo>
                      <a:pt x="359" y="267"/>
                    </a:lnTo>
                    <a:lnTo>
                      <a:pt x="356" y="269"/>
                    </a:lnTo>
                    <a:lnTo>
                      <a:pt x="352" y="271"/>
                    </a:lnTo>
                    <a:lnTo>
                      <a:pt x="345" y="276"/>
                    </a:lnTo>
                    <a:lnTo>
                      <a:pt x="339" y="281"/>
                    </a:lnTo>
                    <a:lnTo>
                      <a:pt x="338" y="282"/>
                    </a:lnTo>
                    <a:lnTo>
                      <a:pt x="337" y="283"/>
                    </a:lnTo>
                    <a:lnTo>
                      <a:pt x="336" y="285"/>
                    </a:lnTo>
                    <a:lnTo>
                      <a:pt x="336" y="287"/>
                    </a:lnTo>
                    <a:lnTo>
                      <a:pt x="336" y="291"/>
                    </a:lnTo>
                    <a:lnTo>
                      <a:pt x="335" y="294"/>
                    </a:lnTo>
                    <a:lnTo>
                      <a:pt x="333" y="295"/>
                    </a:lnTo>
                    <a:lnTo>
                      <a:pt x="332" y="296"/>
                    </a:lnTo>
                    <a:lnTo>
                      <a:pt x="331" y="298"/>
                    </a:lnTo>
                    <a:lnTo>
                      <a:pt x="329" y="299"/>
                    </a:lnTo>
                    <a:lnTo>
                      <a:pt x="326" y="300"/>
                    </a:lnTo>
                    <a:lnTo>
                      <a:pt x="324" y="303"/>
                    </a:lnTo>
                    <a:lnTo>
                      <a:pt x="321" y="307"/>
                    </a:lnTo>
                    <a:lnTo>
                      <a:pt x="319" y="314"/>
                    </a:lnTo>
                    <a:lnTo>
                      <a:pt x="316" y="322"/>
                    </a:lnTo>
                    <a:lnTo>
                      <a:pt x="314" y="326"/>
                    </a:lnTo>
                    <a:lnTo>
                      <a:pt x="323" y="331"/>
                    </a:lnTo>
                    <a:lnTo>
                      <a:pt x="332" y="336"/>
                    </a:lnTo>
                    <a:lnTo>
                      <a:pt x="336" y="337"/>
                    </a:lnTo>
                    <a:lnTo>
                      <a:pt x="340" y="340"/>
                    </a:lnTo>
                    <a:lnTo>
                      <a:pt x="343" y="343"/>
                    </a:lnTo>
                    <a:lnTo>
                      <a:pt x="347" y="346"/>
                    </a:lnTo>
                    <a:lnTo>
                      <a:pt x="350" y="349"/>
                    </a:lnTo>
                    <a:lnTo>
                      <a:pt x="352" y="352"/>
                    </a:lnTo>
                    <a:lnTo>
                      <a:pt x="355" y="356"/>
                    </a:lnTo>
                    <a:lnTo>
                      <a:pt x="356" y="361"/>
                    </a:lnTo>
                    <a:lnTo>
                      <a:pt x="358" y="365"/>
                    </a:lnTo>
                    <a:lnTo>
                      <a:pt x="360" y="371"/>
                    </a:lnTo>
                    <a:lnTo>
                      <a:pt x="360" y="376"/>
                    </a:lnTo>
                    <a:lnTo>
                      <a:pt x="360" y="383"/>
                    </a:lnTo>
                    <a:lnTo>
                      <a:pt x="358" y="384"/>
                    </a:lnTo>
                    <a:lnTo>
                      <a:pt x="356" y="387"/>
                    </a:lnTo>
                    <a:lnTo>
                      <a:pt x="354" y="389"/>
                    </a:lnTo>
                    <a:lnTo>
                      <a:pt x="352" y="391"/>
                    </a:lnTo>
                    <a:lnTo>
                      <a:pt x="350" y="396"/>
                    </a:lnTo>
                    <a:lnTo>
                      <a:pt x="346" y="400"/>
                    </a:lnTo>
                    <a:lnTo>
                      <a:pt x="342" y="401"/>
                    </a:lnTo>
                    <a:lnTo>
                      <a:pt x="337" y="402"/>
                    </a:lnTo>
                    <a:lnTo>
                      <a:pt x="334" y="407"/>
                    </a:lnTo>
                    <a:lnTo>
                      <a:pt x="330" y="412"/>
                    </a:lnTo>
                    <a:lnTo>
                      <a:pt x="328" y="412"/>
                    </a:lnTo>
                    <a:lnTo>
                      <a:pt x="326" y="413"/>
                    </a:lnTo>
                    <a:lnTo>
                      <a:pt x="324" y="414"/>
                    </a:lnTo>
                    <a:lnTo>
                      <a:pt x="322" y="415"/>
                    </a:lnTo>
                    <a:lnTo>
                      <a:pt x="317" y="416"/>
                    </a:lnTo>
                    <a:lnTo>
                      <a:pt x="313" y="418"/>
                    </a:lnTo>
                    <a:lnTo>
                      <a:pt x="309" y="423"/>
                    </a:lnTo>
                    <a:lnTo>
                      <a:pt x="306" y="428"/>
                    </a:lnTo>
                    <a:lnTo>
                      <a:pt x="300" y="430"/>
                    </a:lnTo>
                    <a:lnTo>
                      <a:pt x="296" y="433"/>
                    </a:lnTo>
                    <a:lnTo>
                      <a:pt x="292" y="434"/>
                    </a:lnTo>
                    <a:lnTo>
                      <a:pt x="291" y="436"/>
                    </a:lnTo>
                    <a:lnTo>
                      <a:pt x="288" y="437"/>
                    </a:lnTo>
                    <a:lnTo>
                      <a:pt x="286" y="439"/>
                    </a:lnTo>
                    <a:lnTo>
                      <a:pt x="283" y="442"/>
                    </a:lnTo>
                    <a:lnTo>
                      <a:pt x="280" y="446"/>
                    </a:lnTo>
                    <a:lnTo>
                      <a:pt x="279" y="448"/>
                    </a:lnTo>
                    <a:lnTo>
                      <a:pt x="277" y="450"/>
                    </a:lnTo>
                    <a:lnTo>
                      <a:pt x="276" y="452"/>
                    </a:lnTo>
                    <a:lnTo>
                      <a:pt x="274" y="452"/>
                    </a:lnTo>
                    <a:lnTo>
                      <a:pt x="272" y="453"/>
                    </a:lnTo>
                    <a:lnTo>
                      <a:pt x="268" y="453"/>
                    </a:lnTo>
                    <a:lnTo>
                      <a:pt x="266" y="456"/>
                    </a:lnTo>
                    <a:lnTo>
                      <a:pt x="263" y="460"/>
                    </a:lnTo>
                    <a:lnTo>
                      <a:pt x="262" y="462"/>
                    </a:lnTo>
                    <a:lnTo>
                      <a:pt x="261" y="464"/>
                    </a:lnTo>
                    <a:lnTo>
                      <a:pt x="259" y="465"/>
                    </a:lnTo>
                    <a:lnTo>
                      <a:pt x="258" y="467"/>
                    </a:lnTo>
                    <a:lnTo>
                      <a:pt x="254" y="468"/>
                    </a:lnTo>
                    <a:lnTo>
                      <a:pt x="251" y="469"/>
                    </a:lnTo>
                    <a:lnTo>
                      <a:pt x="250" y="470"/>
                    </a:lnTo>
                    <a:lnTo>
                      <a:pt x="248" y="472"/>
                    </a:lnTo>
                    <a:lnTo>
                      <a:pt x="247" y="475"/>
                    </a:lnTo>
                    <a:lnTo>
                      <a:pt x="244" y="476"/>
                    </a:lnTo>
                    <a:lnTo>
                      <a:pt x="243" y="478"/>
                    </a:lnTo>
                    <a:lnTo>
                      <a:pt x="240" y="480"/>
                    </a:lnTo>
                    <a:lnTo>
                      <a:pt x="235" y="482"/>
                    </a:lnTo>
                    <a:lnTo>
                      <a:pt x="231" y="484"/>
                    </a:lnTo>
                    <a:lnTo>
                      <a:pt x="229" y="486"/>
                    </a:lnTo>
                    <a:lnTo>
                      <a:pt x="227" y="488"/>
                    </a:lnTo>
                    <a:lnTo>
                      <a:pt x="225" y="489"/>
                    </a:lnTo>
                    <a:lnTo>
                      <a:pt x="223" y="492"/>
                    </a:lnTo>
                    <a:lnTo>
                      <a:pt x="222" y="494"/>
                    </a:lnTo>
                    <a:lnTo>
                      <a:pt x="221" y="496"/>
                    </a:lnTo>
                    <a:lnTo>
                      <a:pt x="221" y="500"/>
                    </a:lnTo>
                    <a:lnTo>
                      <a:pt x="221" y="504"/>
                    </a:lnTo>
                    <a:lnTo>
                      <a:pt x="222" y="504"/>
                    </a:lnTo>
                    <a:lnTo>
                      <a:pt x="224" y="504"/>
                    </a:lnTo>
                    <a:lnTo>
                      <a:pt x="225" y="504"/>
                    </a:lnTo>
                    <a:lnTo>
                      <a:pt x="227" y="504"/>
                    </a:lnTo>
                    <a:lnTo>
                      <a:pt x="229" y="504"/>
                    </a:lnTo>
                    <a:lnTo>
                      <a:pt x="232" y="504"/>
                    </a:lnTo>
                    <a:lnTo>
                      <a:pt x="239" y="502"/>
                    </a:lnTo>
                    <a:lnTo>
                      <a:pt x="246" y="500"/>
                    </a:lnTo>
                    <a:lnTo>
                      <a:pt x="259" y="494"/>
                    </a:lnTo>
                    <a:lnTo>
                      <a:pt x="267" y="490"/>
                    </a:lnTo>
                    <a:lnTo>
                      <a:pt x="272" y="489"/>
                    </a:lnTo>
                    <a:lnTo>
                      <a:pt x="276" y="488"/>
                    </a:lnTo>
                    <a:lnTo>
                      <a:pt x="280" y="488"/>
                    </a:lnTo>
                    <a:lnTo>
                      <a:pt x="284" y="488"/>
                    </a:lnTo>
                    <a:lnTo>
                      <a:pt x="287" y="487"/>
                    </a:lnTo>
                    <a:lnTo>
                      <a:pt x="290" y="485"/>
                    </a:lnTo>
                    <a:lnTo>
                      <a:pt x="292" y="485"/>
                    </a:lnTo>
                    <a:lnTo>
                      <a:pt x="296" y="484"/>
                    </a:lnTo>
                    <a:lnTo>
                      <a:pt x="298" y="484"/>
                    </a:lnTo>
                    <a:lnTo>
                      <a:pt x="301" y="484"/>
                    </a:lnTo>
                    <a:lnTo>
                      <a:pt x="304" y="484"/>
                    </a:lnTo>
                    <a:lnTo>
                      <a:pt x="306" y="484"/>
                    </a:lnTo>
                    <a:lnTo>
                      <a:pt x="308" y="485"/>
                    </a:lnTo>
                    <a:lnTo>
                      <a:pt x="311" y="485"/>
                    </a:lnTo>
                    <a:lnTo>
                      <a:pt x="313" y="486"/>
                    </a:lnTo>
                    <a:lnTo>
                      <a:pt x="315" y="487"/>
                    </a:lnTo>
                    <a:lnTo>
                      <a:pt x="320" y="489"/>
                    </a:lnTo>
                    <a:lnTo>
                      <a:pt x="323" y="492"/>
                    </a:lnTo>
                    <a:lnTo>
                      <a:pt x="327" y="495"/>
                    </a:lnTo>
                    <a:lnTo>
                      <a:pt x="330" y="499"/>
                    </a:lnTo>
                    <a:lnTo>
                      <a:pt x="332" y="502"/>
                    </a:lnTo>
                    <a:lnTo>
                      <a:pt x="335" y="506"/>
                    </a:lnTo>
                    <a:lnTo>
                      <a:pt x="337" y="511"/>
                    </a:lnTo>
                    <a:lnTo>
                      <a:pt x="339" y="515"/>
                    </a:lnTo>
                    <a:lnTo>
                      <a:pt x="340" y="520"/>
                    </a:lnTo>
                    <a:lnTo>
                      <a:pt x="342" y="524"/>
                    </a:lnTo>
                    <a:lnTo>
                      <a:pt x="338" y="528"/>
                    </a:lnTo>
                    <a:lnTo>
                      <a:pt x="335" y="532"/>
                    </a:lnTo>
                    <a:lnTo>
                      <a:pt x="332" y="532"/>
                    </a:lnTo>
                    <a:lnTo>
                      <a:pt x="328" y="532"/>
                    </a:lnTo>
                    <a:lnTo>
                      <a:pt x="326" y="532"/>
                    </a:lnTo>
                    <a:lnTo>
                      <a:pt x="323" y="532"/>
                    </a:lnTo>
                    <a:lnTo>
                      <a:pt x="319" y="533"/>
                    </a:lnTo>
                    <a:lnTo>
                      <a:pt x="315" y="536"/>
                    </a:lnTo>
                    <a:lnTo>
                      <a:pt x="311" y="539"/>
                    </a:lnTo>
                    <a:lnTo>
                      <a:pt x="307" y="541"/>
                    </a:lnTo>
                    <a:lnTo>
                      <a:pt x="304" y="541"/>
                    </a:lnTo>
                    <a:lnTo>
                      <a:pt x="302" y="541"/>
                    </a:lnTo>
                    <a:lnTo>
                      <a:pt x="300" y="542"/>
                    </a:lnTo>
                    <a:lnTo>
                      <a:pt x="297" y="542"/>
                    </a:lnTo>
                    <a:lnTo>
                      <a:pt x="296" y="542"/>
                    </a:lnTo>
                    <a:lnTo>
                      <a:pt x="293" y="542"/>
                    </a:lnTo>
                    <a:lnTo>
                      <a:pt x="292" y="542"/>
                    </a:lnTo>
                    <a:lnTo>
                      <a:pt x="290" y="543"/>
                    </a:lnTo>
                    <a:lnTo>
                      <a:pt x="290" y="544"/>
                    </a:lnTo>
                    <a:lnTo>
                      <a:pt x="290" y="545"/>
                    </a:lnTo>
                    <a:lnTo>
                      <a:pt x="289" y="546"/>
                    </a:lnTo>
                    <a:lnTo>
                      <a:pt x="288" y="548"/>
                    </a:lnTo>
                    <a:lnTo>
                      <a:pt x="285" y="550"/>
                    </a:lnTo>
                    <a:lnTo>
                      <a:pt x="282" y="553"/>
                    </a:lnTo>
                    <a:lnTo>
                      <a:pt x="278" y="556"/>
                    </a:lnTo>
                    <a:lnTo>
                      <a:pt x="274" y="558"/>
                    </a:lnTo>
                    <a:lnTo>
                      <a:pt x="271" y="559"/>
                    </a:lnTo>
                    <a:lnTo>
                      <a:pt x="267" y="560"/>
                    </a:lnTo>
                    <a:lnTo>
                      <a:pt x="267" y="559"/>
                    </a:lnTo>
                    <a:lnTo>
                      <a:pt x="267" y="558"/>
                    </a:lnTo>
                    <a:lnTo>
                      <a:pt x="264" y="556"/>
                    </a:lnTo>
                    <a:lnTo>
                      <a:pt x="261" y="552"/>
                    </a:lnTo>
                    <a:lnTo>
                      <a:pt x="260" y="551"/>
                    </a:lnTo>
                    <a:lnTo>
                      <a:pt x="260" y="549"/>
                    </a:lnTo>
                    <a:lnTo>
                      <a:pt x="260" y="548"/>
                    </a:lnTo>
                    <a:lnTo>
                      <a:pt x="261" y="546"/>
                    </a:lnTo>
                    <a:lnTo>
                      <a:pt x="261" y="545"/>
                    </a:lnTo>
                    <a:lnTo>
                      <a:pt x="261" y="544"/>
                    </a:lnTo>
                    <a:lnTo>
                      <a:pt x="261" y="542"/>
                    </a:lnTo>
                    <a:lnTo>
                      <a:pt x="260" y="541"/>
                    </a:lnTo>
                    <a:lnTo>
                      <a:pt x="255" y="541"/>
                    </a:lnTo>
                    <a:lnTo>
                      <a:pt x="248" y="541"/>
                    </a:lnTo>
                    <a:lnTo>
                      <a:pt x="243" y="541"/>
                    </a:lnTo>
                    <a:lnTo>
                      <a:pt x="237" y="541"/>
                    </a:lnTo>
                    <a:lnTo>
                      <a:pt x="235" y="543"/>
                    </a:lnTo>
                    <a:lnTo>
                      <a:pt x="235" y="546"/>
                    </a:lnTo>
                    <a:lnTo>
                      <a:pt x="235" y="548"/>
                    </a:lnTo>
                    <a:lnTo>
                      <a:pt x="235" y="551"/>
                    </a:lnTo>
                    <a:lnTo>
                      <a:pt x="235" y="553"/>
                    </a:lnTo>
                    <a:lnTo>
                      <a:pt x="235" y="556"/>
                    </a:lnTo>
                    <a:lnTo>
                      <a:pt x="236" y="561"/>
                    </a:lnTo>
                    <a:lnTo>
                      <a:pt x="239" y="567"/>
                    </a:lnTo>
                    <a:lnTo>
                      <a:pt x="243" y="576"/>
                    </a:lnTo>
                    <a:lnTo>
                      <a:pt x="247" y="586"/>
                    </a:lnTo>
                    <a:lnTo>
                      <a:pt x="247" y="589"/>
                    </a:lnTo>
                    <a:lnTo>
                      <a:pt x="248" y="593"/>
                    </a:lnTo>
                    <a:lnTo>
                      <a:pt x="248" y="596"/>
                    </a:lnTo>
                    <a:lnTo>
                      <a:pt x="248" y="600"/>
                    </a:lnTo>
                    <a:lnTo>
                      <a:pt x="248" y="603"/>
                    </a:lnTo>
                    <a:lnTo>
                      <a:pt x="249" y="606"/>
                    </a:lnTo>
                    <a:lnTo>
                      <a:pt x="250" y="609"/>
                    </a:lnTo>
                    <a:lnTo>
                      <a:pt x="251" y="613"/>
                    </a:lnTo>
                    <a:lnTo>
                      <a:pt x="253" y="616"/>
                    </a:lnTo>
                    <a:lnTo>
                      <a:pt x="255" y="618"/>
                    </a:lnTo>
                    <a:lnTo>
                      <a:pt x="256" y="620"/>
                    </a:lnTo>
                    <a:lnTo>
                      <a:pt x="257" y="622"/>
                    </a:lnTo>
                    <a:lnTo>
                      <a:pt x="257" y="624"/>
                    </a:lnTo>
                    <a:lnTo>
                      <a:pt x="257" y="625"/>
                    </a:lnTo>
                    <a:lnTo>
                      <a:pt x="257" y="628"/>
                    </a:lnTo>
                    <a:lnTo>
                      <a:pt x="257" y="629"/>
                    </a:lnTo>
                    <a:lnTo>
                      <a:pt x="257" y="632"/>
                    </a:lnTo>
                    <a:lnTo>
                      <a:pt x="258" y="634"/>
                    </a:lnTo>
                    <a:lnTo>
                      <a:pt x="261" y="639"/>
                    </a:lnTo>
                    <a:lnTo>
                      <a:pt x="263" y="643"/>
                    </a:lnTo>
                    <a:lnTo>
                      <a:pt x="265" y="645"/>
                    </a:lnTo>
                    <a:lnTo>
                      <a:pt x="265" y="648"/>
                    </a:lnTo>
                    <a:lnTo>
                      <a:pt x="266" y="652"/>
                    </a:lnTo>
                    <a:lnTo>
                      <a:pt x="266" y="657"/>
                    </a:lnTo>
                    <a:lnTo>
                      <a:pt x="266" y="668"/>
                    </a:lnTo>
                    <a:lnTo>
                      <a:pt x="265" y="679"/>
                    </a:lnTo>
                    <a:lnTo>
                      <a:pt x="263" y="691"/>
                    </a:lnTo>
                    <a:lnTo>
                      <a:pt x="263" y="700"/>
                    </a:lnTo>
                    <a:lnTo>
                      <a:pt x="261" y="708"/>
                    </a:lnTo>
                    <a:lnTo>
                      <a:pt x="260" y="713"/>
                    </a:lnTo>
                    <a:lnTo>
                      <a:pt x="259" y="716"/>
                    </a:lnTo>
                    <a:lnTo>
                      <a:pt x="259" y="720"/>
                    </a:lnTo>
                    <a:lnTo>
                      <a:pt x="259" y="723"/>
                    </a:lnTo>
                    <a:lnTo>
                      <a:pt x="259" y="727"/>
                    </a:lnTo>
                    <a:lnTo>
                      <a:pt x="258" y="732"/>
                    </a:lnTo>
                    <a:lnTo>
                      <a:pt x="258" y="739"/>
                    </a:lnTo>
                    <a:lnTo>
                      <a:pt x="258" y="741"/>
                    </a:lnTo>
                    <a:lnTo>
                      <a:pt x="257" y="744"/>
                    </a:lnTo>
                    <a:lnTo>
                      <a:pt x="257" y="747"/>
                    </a:lnTo>
                    <a:lnTo>
                      <a:pt x="256" y="749"/>
                    </a:lnTo>
                    <a:lnTo>
                      <a:pt x="255" y="752"/>
                    </a:lnTo>
                    <a:lnTo>
                      <a:pt x="254" y="754"/>
                    </a:lnTo>
                    <a:lnTo>
                      <a:pt x="251" y="756"/>
                    </a:lnTo>
                    <a:lnTo>
                      <a:pt x="249" y="758"/>
                    </a:lnTo>
                    <a:lnTo>
                      <a:pt x="247" y="760"/>
                    </a:lnTo>
                    <a:lnTo>
                      <a:pt x="245" y="760"/>
                    </a:lnTo>
                    <a:lnTo>
                      <a:pt x="243" y="762"/>
                    </a:lnTo>
                    <a:lnTo>
                      <a:pt x="239" y="763"/>
                    </a:lnTo>
                    <a:lnTo>
                      <a:pt x="236" y="764"/>
                    </a:lnTo>
                    <a:lnTo>
                      <a:pt x="233" y="764"/>
                    </a:lnTo>
                    <a:lnTo>
                      <a:pt x="230" y="764"/>
                    </a:lnTo>
                    <a:lnTo>
                      <a:pt x="226" y="764"/>
                    </a:lnTo>
                    <a:lnTo>
                      <a:pt x="223" y="763"/>
                    </a:lnTo>
                    <a:lnTo>
                      <a:pt x="219" y="763"/>
                    </a:lnTo>
                    <a:lnTo>
                      <a:pt x="216" y="762"/>
                    </a:lnTo>
                    <a:lnTo>
                      <a:pt x="213" y="761"/>
                    </a:lnTo>
                    <a:lnTo>
                      <a:pt x="210" y="760"/>
                    </a:lnTo>
                    <a:lnTo>
                      <a:pt x="207" y="760"/>
                    </a:lnTo>
                    <a:lnTo>
                      <a:pt x="205" y="758"/>
                    </a:lnTo>
                    <a:lnTo>
                      <a:pt x="203" y="757"/>
                    </a:lnTo>
                    <a:lnTo>
                      <a:pt x="201" y="756"/>
                    </a:lnTo>
                    <a:lnTo>
                      <a:pt x="200" y="754"/>
                    </a:lnTo>
                    <a:lnTo>
                      <a:pt x="199" y="752"/>
                    </a:lnTo>
                    <a:lnTo>
                      <a:pt x="197" y="751"/>
                    </a:lnTo>
                    <a:lnTo>
                      <a:pt x="196" y="749"/>
                    </a:lnTo>
                    <a:lnTo>
                      <a:pt x="195" y="748"/>
                    </a:lnTo>
                    <a:lnTo>
                      <a:pt x="193" y="746"/>
                    </a:lnTo>
                    <a:lnTo>
                      <a:pt x="191" y="745"/>
                    </a:lnTo>
                    <a:lnTo>
                      <a:pt x="187" y="744"/>
                    </a:lnTo>
                    <a:lnTo>
                      <a:pt x="182" y="742"/>
                    </a:lnTo>
                    <a:lnTo>
                      <a:pt x="177" y="740"/>
                    </a:lnTo>
                    <a:lnTo>
                      <a:pt x="172" y="740"/>
                    </a:lnTo>
                    <a:lnTo>
                      <a:pt x="168" y="738"/>
                    </a:lnTo>
                    <a:lnTo>
                      <a:pt x="163" y="736"/>
                    </a:lnTo>
                    <a:lnTo>
                      <a:pt x="162" y="736"/>
                    </a:lnTo>
                    <a:lnTo>
                      <a:pt x="159" y="734"/>
                    </a:lnTo>
                    <a:lnTo>
                      <a:pt x="158" y="733"/>
                    </a:lnTo>
                    <a:lnTo>
                      <a:pt x="156" y="732"/>
                    </a:lnTo>
                    <a:lnTo>
                      <a:pt x="151" y="728"/>
                    </a:lnTo>
                    <a:lnTo>
                      <a:pt x="146" y="724"/>
                    </a:lnTo>
                    <a:lnTo>
                      <a:pt x="144" y="723"/>
                    </a:lnTo>
                    <a:lnTo>
                      <a:pt x="143" y="721"/>
                    </a:lnTo>
                    <a:lnTo>
                      <a:pt x="143" y="720"/>
                    </a:lnTo>
                    <a:lnTo>
                      <a:pt x="142" y="719"/>
                    </a:lnTo>
                    <a:lnTo>
                      <a:pt x="142" y="717"/>
                    </a:lnTo>
                    <a:lnTo>
                      <a:pt x="142" y="716"/>
                    </a:lnTo>
                    <a:lnTo>
                      <a:pt x="143" y="716"/>
                    </a:lnTo>
                    <a:lnTo>
                      <a:pt x="144" y="714"/>
                    </a:lnTo>
                    <a:lnTo>
                      <a:pt x="145" y="713"/>
                    </a:lnTo>
                    <a:lnTo>
                      <a:pt x="147" y="712"/>
                    </a:lnTo>
                    <a:lnTo>
                      <a:pt x="149" y="712"/>
                    </a:lnTo>
                    <a:lnTo>
                      <a:pt x="151" y="711"/>
                    </a:lnTo>
                    <a:lnTo>
                      <a:pt x="159" y="709"/>
                    </a:lnTo>
                    <a:lnTo>
                      <a:pt x="166" y="708"/>
                    </a:lnTo>
                    <a:lnTo>
                      <a:pt x="179" y="706"/>
                    </a:lnTo>
                    <a:lnTo>
                      <a:pt x="188" y="705"/>
                    </a:lnTo>
                    <a:lnTo>
                      <a:pt x="191" y="705"/>
                    </a:lnTo>
                    <a:lnTo>
                      <a:pt x="195" y="705"/>
                    </a:lnTo>
                    <a:lnTo>
                      <a:pt x="199" y="705"/>
                    </a:lnTo>
                    <a:lnTo>
                      <a:pt x="202" y="705"/>
                    </a:lnTo>
                    <a:lnTo>
                      <a:pt x="203" y="704"/>
                    </a:lnTo>
                    <a:lnTo>
                      <a:pt x="206" y="702"/>
                    </a:lnTo>
                    <a:lnTo>
                      <a:pt x="207" y="700"/>
                    </a:lnTo>
                    <a:lnTo>
                      <a:pt x="210" y="697"/>
                    </a:lnTo>
                    <a:lnTo>
                      <a:pt x="212" y="695"/>
                    </a:lnTo>
                    <a:lnTo>
                      <a:pt x="214" y="693"/>
                    </a:lnTo>
                    <a:lnTo>
                      <a:pt x="215" y="692"/>
                    </a:lnTo>
                    <a:lnTo>
                      <a:pt x="217" y="692"/>
                    </a:lnTo>
                    <a:lnTo>
                      <a:pt x="217" y="688"/>
                    </a:lnTo>
                    <a:lnTo>
                      <a:pt x="217" y="684"/>
                    </a:lnTo>
                    <a:lnTo>
                      <a:pt x="218" y="679"/>
                    </a:lnTo>
                    <a:lnTo>
                      <a:pt x="219" y="675"/>
                    </a:lnTo>
                    <a:lnTo>
                      <a:pt x="221" y="665"/>
                    </a:lnTo>
                    <a:lnTo>
                      <a:pt x="223" y="657"/>
                    </a:lnTo>
                    <a:lnTo>
                      <a:pt x="223" y="655"/>
                    </a:lnTo>
                    <a:lnTo>
                      <a:pt x="224" y="653"/>
                    </a:lnTo>
                    <a:lnTo>
                      <a:pt x="224" y="652"/>
                    </a:lnTo>
                    <a:lnTo>
                      <a:pt x="224" y="649"/>
                    </a:lnTo>
                    <a:lnTo>
                      <a:pt x="223" y="647"/>
                    </a:lnTo>
                    <a:lnTo>
                      <a:pt x="222" y="644"/>
                    </a:lnTo>
                    <a:lnTo>
                      <a:pt x="219" y="638"/>
                    </a:lnTo>
                    <a:lnTo>
                      <a:pt x="217" y="634"/>
                    </a:lnTo>
                    <a:lnTo>
                      <a:pt x="217" y="628"/>
                    </a:lnTo>
                    <a:lnTo>
                      <a:pt x="217" y="622"/>
                    </a:lnTo>
                    <a:lnTo>
                      <a:pt x="217" y="616"/>
                    </a:lnTo>
                    <a:lnTo>
                      <a:pt x="217" y="611"/>
                    </a:lnTo>
                    <a:lnTo>
                      <a:pt x="214" y="602"/>
                    </a:lnTo>
                    <a:lnTo>
                      <a:pt x="211" y="592"/>
                    </a:lnTo>
                    <a:lnTo>
                      <a:pt x="211" y="587"/>
                    </a:lnTo>
                    <a:lnTo>
                      <a:pt x="209" y="582"/>
                    </a:lnTo>
                    <a:lnTo>
                      <a:pt x="208" y="578"/>
                    </a:lnTo>
                    <a:lnTo>
                      <a:pt x="207" y="574"/>
                    </a:lnTo>
                    <a:lnTo>
                      <a:pt x="201" y="573"/>
                    </a:lnTo>
                    <a:lnTo>
                      <a:pt x="196" y="573"/>
                    </a:lnTo>
                    <a:lnTo>
                      <a:pt x="191" y="574"/>
                    </a:lnTo>
                    <a:lnTo>
                      <a:pt x="186" y="575"/>
                    </a:lnTo>
                    <a:lnTo>
                      <a:pt x="181" y="576"/>
                    </a:lnTo>
                    <a:lnTo>
                      <a:pt x="178" y="576"/>
                    </a:lnTo>
                    <a:lnTo>
                      <a:pt x="174" y="578"/>
                    </a:lnTo>
                    <a:lnTo>
                      <a:pt x="170" y="580"/>
                    </a:lnTo>
                    <a:lnTo>
                      <a:pt x="163" y="584"/>
                    </a:lnTo>
                    <a:lnTo>
                      <a:pt x="155" y="589"/>
                    </a:lnTo>
                    <a:lnTo>
                      <a:pt x="149" y="594"/>
                    </a:lnTo>
                    <a:lnTo>
                      <a:pt x="143" y="599"/>
                    </a:lnTo>
                    <a:lnTo>
                      <a:pt x="140" y="600"/>
                    </a:lnTo>
                    <a:lnTo>
                      <a:pt x="138" y="600"/>
                    </a:lnTo>
                    <a:lnTo>
                      <a:pt x="135" y="601"/>
                    </a:lnTo>
                    <a:lnTo>
                      <a:pt x="133" y="602"/>
                    </a:lnTo>
                    <a:lnTo>
                      <a:pt x="131" y="602"/>
                    </a:lnTo>
                    <a:lnTo>
                      <a:pt x="128" y="603"/>
                    </a:lnTo>
                    <a:lnTo>
                      <a:pt x="126" y="604"/>
                    </a:lnTo>
                    <a:lnTo>
                      <a:pt x="123" y="605"/>
                    </a:lnTo>
                    <a:lnTo>
                      <a:pt x="119" y="609"/>
                    </a:lnTo>
                    <a:lnTo>
                      <a:pt x="115" y="612"/>
                    </a:lnTo>
                    <a:lnTo>
                      <a:pt x="108" y="616"/>
                    </a:lnTo>
                    <a:lnTo>
                      <a:pt x="102" y="620"/>
                    </a:lnTo>
                    <a:lnTo>
                      <a:pt x="95" y="624"/>
                    </a:lnTo>
                    <a:lnTo>
                      <a:pt x="87" y="628"/>
                    </a:lnTo>
                    <a:lnTo>
                      <a:pt x="79" y="631"/>
                    </a:lnTo>
                    <a:lnTo>
                      <a:pt x="71" y="634"/>
                    </a:lnTo>
                    <a:lnTo>
                      <a:pt x="62" y="637"/>
                    </a:lnTo>
                    <a:lnTo>
                      <a:pt x="54" y="640"/>
                    </a:lnTo>
                    <a:lnTo>
                      <a:pt x="45" y="641"/>
                    </a:lnTo>
                    <a:lnTo>
                      <a:pt x="36" y="642"/>
                    </a:lnTo>
                    <a:lnTo>
                      <a:pt x="32" y="643"/>
                    </a:lnTo>
                    <a:lnTo>
                      <a:pt x="28" y="643"/>
                    </a:lnTo>
                    <a:lnTo>
                      <a:pt x="24" y="643"/>
                    </a:lnTo>
                    <a:lnTo>
                      <a:pt x="20" y="643"/>
                    </a:lnTo>
                    <a:lnTo>
                      <a:pt x="16" y="642"/>
                    </a:lnTo>
                    <a:lnTo>
                      <a:pt x="13" y="641"/>
                    </a:lnTo>
                    <a:lnTo>
                      <a:pt x="9" y="641"/>
                    </a:lnTo>
                    <a:lnTo>
                      <a:pt x="5" y="640"/>
                    </a:lnTo>
                    <a:lnTo>
                      <a:pt x="3" y="636"/>
                    </a:lnTo>
                    <a:lnTo>
                      <a:pt x="3" y="633"/>
                    </a:lnTo>
                    <a:lnTo>
                      <a:pt x="2" y="632"/>
                    </a:lnTo>
                    <a:lnTo>
                      <a:pt x="1" y="629"/>
                    </a:lnTo>
                    <a:lnTo>
                      <a:pt x="1" y="628"/>
                    </a:lnTo>
                    <a:lnTo>
                      <a:pt x="0" y="625"/>
                    </a:lnTo>
                    <a:lnTo>
                      <a:pt x="3" y="622"/>
                    </a:lnTo>
                    <a:lnTo>
                      <a:pt x="5" y="618"/>
                    </a:lnTo>
                    <a:lnTo>
                      <a:pt x="7" y="615"/>
                    </a:lnTo>
                    <a:lnTo>
                      <a:pt x="10" y="611"/>
                    </a:lnTo>
                    <a:lnTo>
                      <a:pt x="15" y="610"/>
                    </a:lnTo>
                    <a:lnTo>
                      <a:pt x="21" y="608"/>
                    </a:lnTo>
                    <a:lnTo>
                      <a:pt x="27" y="606"/>
                    </a:lnTo>
                    <a:lnTo>
                      <a:pt x="32" y="603"/>
                    </a:lnTo>
                    <a:lnTo>
                      <a:pt x="37" y="600"/>
                    </a:lnTo>
                    <a:lnTo>
                      <a:pt x="42" y="597"/>
                    </a:lnTo>
                    <a:lnTo>
                      <a:pt x="47" y="595"/>
                    </a:lnTo>
                    <a:lnTo>
                      <a:pt x="51" y="592"/>
                    </a:lnTo>
                    <a:lnTo>
                      <a:pt x="53" y="591"/>
                    </a:lnTo>
                    <a:lnTo>
                      <a:pt x="55" y="590"/>
                    </a:lnTo>
                    <a:lnTo>
                      <a:pt x="57" y="589"/>
                    </a:lnTo>
                    <a:lnTo>
                      <a:pt x="59" y="589"/>
                    </a:lnTo>
                    <a:lnTo>
                      <a:pt x="62" y="589"/>
                    </a:lnTo>
                    <a:lnTo>
                      <a:pt x="64" y="589"/>
                    </a:lnTo>
                    <a:lnTo>
                      <a:pt x="67" y="588"/>
                    </a:lnTo>
                    <a:lnTo>
                      <a:pt x="68" y="588"/>
                    </a:lnTo>
                    <a:lnTo>
                      <a:pt x="73" y="584"/>
                    </a:lnTo>
                    <a:lnTo>
                      <a:pt x="78" y="579"/>
                    </a:lnTo>
                    <a:lnTo>
                      <a:pt x="83" y="575"/>
                    </a:lnTo>
                    <a:lnTo>
                      <a:pt x="87" y="572"/>
                    </a:lnTo>
                    <a:lnTo>
                      <a:pt x="93" y="568"/>
                    </a:lnTo>
                    <a:lnTo>
                      <a:pt x="99" y="566"/>
                    </a:lnTo>
                    <a:lnTo>
                      <a:pt x="105" y="564"/>
                    </a:lnTo>
                    <a:lnTo>
                      <a:pt x="111" y="561"/>
                    </a:lnTo>
                    <a:lnTo>
                      <a:pt x="117" y="560"/>
                    </a:lnTo>
                    <a:lnTo>
                      <a:pt x="123" y="557"/>
                    </a:lnTo>
                    <a:lnTo>
                      <a:pt x="129" y="555"/>
                    </a:lnTo>
                    <a:lnTo>
                      <a:pt x="135" y="552"/>
                    </a:lnTo>
                    <a:lnTo>
                      <a:pt x="136" y="550"/>
                    </a:lnTo>
                    <a:lnTo>
                      <a:pt x="138" y="548"/>
                    </a:lnTo>
                    <a:lnTo>
                      <a:pt x="139" y="547"/>
                    </a:lnTo>
                    <a:lnTo>
                      <a:pt x="141" y="545"/>
                    </a:lnTo>
                    <a:lnTo>
                      <a:pt x="143" y="541"/>
                    </a:lnTo>
                    <a:lnTo>
                      <a:pt x="147" y="539"/>
                    </a:lnTo>
                    <a:lnTo>
                      <a:pt x="151" y="536"/>
                    </a:lnTo>
                    <a:lnTo>
                      <a:pt x="156" y="534"/>
                    </a:lnTo>
                    <a:lnTo>
                      <a:pt x="163" y="532"/>
                    </a:lnTo>
                    <a:lnTo>
                      <a:pt x="170" y="529"/>
                    </a:lnTo>
                    <a:lnTo>
                      <a:pt x="176" y="526"/>
                    </a:lnTo>
                    <a:lnTo>
                      <a:pt x="183" y="524"/>
                    </a:lnTo>
                    <a:lnTo>
                      <a:pt x="185" y="523"/>
                    </a:lnTo>
                    <a:lnTo>
                      <a:pt x="187" y="521"/>
                    </a:lnTo>
                    <a:lnTo>
                      <a:pt x="189" y="520"/>
                    </a:lnTo>
                    <a:lnTo>
                      <a:pt x="191" y="518"/>
                    </a:lnTo>
                    <a:lnTo>
                      <a:pt x="191" y="516"/>
                    </a:lnTo>
                    <a:lnTo>
                      <a:pt x="191" y="514"/>
                    </a:lnTo>
                    <a:lnTo>
                      <a:pt x="191" y="512"/>
                    </a:lnTo>
                    <a:lnTo>
                      <a:pt x="191" y="509"/>
                    </a:lnTo>
                    <a:lnTo>
                      <a:pt x="192" y="507"/>
                    </a:lnTo>
                    <a:lnTo>
                      <a:pt x="192" y="504"/>
                    </a:lnTo>
                    <a:lnTo>
                      <a:pt x="192" y="502"/>
                    </a:lnTo>
                    <a:lnTo>
                      <a:pt x="193" y="500"/>
                    </a:lnTo>
                    <a:lnTo>
                      <a:pt x="194" y="498"/>
                    </a:lnTo>
                    <a:lnTo>
                      <a:pt x="195" y="496"/>
                    </a:lnTo>
                    <a:lnTo>
                      <a:pt x="196" y="496"/>
                    </a:lnTo>
                    <a:lnTo>
                      <a:pt x="197" y="494"/>
                    </a:lnTo>
                    <a:lnTo>
                      <a:pt x="199" y="492"/>
                    </a:lnTo>
                    <a:lnTo>
                      <a:pt x="203" y="490"/>
                    </a:lnTo>
                    <a:lnTo>
                      <a:pt x="206" y="488"/>
                    </a:lnTo>
                    <a:lnTo>
                      <a:pt x="208" y="487"/>
                    </a:lnTo>
                    <a:lnTo>
                      <a:pt x="211" y="484"/>
                    </a:lnTo>
                    <a:lnTo>
                      <a:pt x="213" y="483"/>
                    </a:lnTo>
                    <a:lnTo>
                      <a:pt x="218" y="476"/>
                    </a:lnTo>
                    <a:lnTo>
                      <a:pt x="222" y="469"/>
                    </a:lnTo>
                    <a:lnTo>
                      <a:pt x="226" y="464"/>
                    </a:lnTo>
                    <a:lnTo>
                      <a:pt x="231" y="457"/>
                    </a:lnTo>
                    <a:lnTo>
                      <a:pt x="234" y="454"/>
                    </a:lnTo>
                    <a:lnTo>
                      <a:pt x="236" y="452"/>
                    </a:lnTo>
                    <a:lnTo>
                      <a:pt x="239" y="449"/>
                    </a:lnTo>
                    <a:lnTo>
                      <a:pt x="243" y="447"/>
                    </a:lnTo>
                    <a:lnTo>
                      <a:pt x="249" y="442"/>
                    </a:lnTo>
                    <a:lnTo>
                      <a:pt x="255" y="437"/>
                    </a:lnTo>
                    <a:lnTo>
                      <a:pt x="262" y="432"/>
                    </a:lnTo>
                    <a:lnTo>
                      <a:pt x="267" y="426"/>
                    </a:lnTo>
                    <a:lnTo>
                      <a:pt x="270" y="424"/>
                    </a:lnTo>
                    <a:lnTo>
                      <a:pt x="272" y="420"/>
                    </a:lnTo>
                    <a:lnTo>
                      <a:pt x="275" y="417"/>
                    </a:lnTo>
                    <a:lnTo>
                      <a:pt x="276" y="413"/>
                    </a:lnTo>
                    <a:lnTo>
                      <a:pt x="276" y="408"/>
                    </a:lnTo>
                    <a:lnTo>
                      <a:pt x="276" y="404"/>
                    </a:lnTo>
                    <a:lnTo>
                      <a:pt x="272" y="403"/>
                    </a:lnTo>
                    <a:lnTo>
                      <a:pt x="267" y="402"/>
                    </a:lnTo>
                    <a:lnTo>
                      <a:pt x="263" y="402"/>
                    </a:lnTo>
                    <a:lnTo>
                      <a:pt x="256" y="402"/>
                    </a:lnTo>
                    <a:lnTo>
                      <a:pt x="256" y="402"/>
                    </a:lnTo>
                    <a:lnTo>
                      <a:pt x="255" y="402"/>
                    </a:lnTo>
                    <a:lnTo>
                      <a:pt x="253" y="405"/>
                    </a:lnTo>
                    <a:lnTo>
                      <a:pt x="250" y="408"/>
                    </a:lnTo>
                    <a:lnTo>
                      <a:pt x="247" y="411"/>
                    </a:lnTo>
                    <a:lnTo>
                      <a:pt x="244" y="413"/>
                    </a:lnTo>
                    <a:lnTo>
                      <a:pt x="241" y="413"/>
                    </a:lnTo>
                    <a:lnTo>
                      <a:pt x="238" y="413"/>
                    </a:lnTo>
                    <a:lnTo>
                      <a:pt x="235" y="413"/>
                    </a:lnTo>
                    <a:lnTo>
                      <a:pt x="231" y="413"/>
                    </a:lnTo>
                    <a:lnTo>
                      <a:pt x="225" y="416"/>
                    </a:lnTo>
                    <a:lnTo>
                      <a:pt x="218" y="420"/>
                    </a:lnTo>
                    <a:lnTo>
                      <a:pt x="211" y="424"/>
                    </a:lnTo>
                    <a:lnTo>
                      <a:pt x="205" y="428"/>
                    </a:lnTo>
                    <a:lnTo>
                      <a:pt x="203" y="428"/>
                    </a:lnTo>
                    <a:lnTo>
                      <a:pt x="200" y="428"/>
                    </a:lnTo>
                    <a:lnTo>
                      <a:pt x="198" y="429"/>
                    </a:lnTo>
                    <a:lnTo>
                      <a:pt x="196" y="429"/>
                    </a:lnTo>
                    <a:lnTo>
                      <a:pt x="194" y="429"/>
                    </a:lnTo>
                    <a:lnTo>
                      <a:pt x="192" y="430"/>
                    </a:lnTo>
                    <a:lnTo>
                      <a:pt x="190" y="430"/>
                    </a:lnTo>
                    <a:lnTo>
                      <a:pt x="188" y="432"/>
                    </a:lnTo>
                    <a:lnTo>
                      <a:pt x="186" y="434"/>
                    </a:lnTo>
                    <a:lnTo>
                      <a:pt x="183" y="437"/>
                    </a:lnTo>
                    <a:lnTo>
                      <a:pt x="181" y="440"/>
                    </a:lnTo>
                    <a:lnTo>
                      <a:pt x="179" y="443"/>
                    </a:lnTo>
                    <a:lnTo>
                      <a:pt x="176" y="445"/>
                    </a:lnTo>
                    <a:lnTo>
                      <a:pt x="174" y="448"/>
                    </a:lnTo>
                    <a:lnTo>
                      <a:pt x="171" y="451"/>
                    </a:lnTo>
                    <a:lnTo>
                      <a:pt x="167" y="452"/>
                    </a:lnTo>
                    <a:lnTo>
                      <a:pt x="163" y="452"/>
                    </a:lnTo>
                    <a:lnTo>
                      <a:pt x="157" y="452"/>
                    </a:lnTo>
                    <a:lnTo>
                      <a:pt x="151" y="452"/>
                    </a:lnTo>
                    <a:lnTo>
                      <a:pt x="147" y="452"/>
                    </a:lnTo>
                    <a:lnTo>
                      <a:pt x="142" y="454"/>
                    </a:lnTo>
                    <a:lnTo>
                      <a:pt x="136" y="456"/>
                    </a:lnTo>
                    <a:lnTo>
                      <a:pt x="133" y="456"/>
                    </a:lnTo>
                    <a:lnTo>
                      <a:pt x="131" y="456"/>
                    </a:lnTo>
                    <a:lnTo>
                      <a:pt x="127" y="456"/>
                    </a:lnTo>
                    <a:lnTo>
                      <a:pt x="125" y="456"/>
                    </a:lnTo>
                    <a:lnTo>
                      <a:pt x="122" y="456"/>
                    </a:lnTo>
                    <a:lnTo>
                      <a:pt x="120" y="456"/>
                    </a:lnTo>
                    <a:lnTo>
                      <a:pt x="118" y="455"/>
                    </a:lnTo>
                    <a:lnTo>
                      <a:pt x="115" y="453"/>
                    </a:lnTo>
                    <a:lnTo>
                      <a:pt x="114" y="452"/>
                    </a:lnTo>
                    <a:lnTo>
                      <a:pt x="113" y="449"/>
                    </a:lnTo>
                    <a:lnTo>
                      <a:pt x="112" y="447"/>
                    </a:lnTo>
                    <a:lnTo>
                      <a:pt x="111" y="443"/>
                    </a:lnTo>
                    <a:lnTo>
                      <a:pt x="122" y="439"/>
                    </a:lnTo>
                    <a:lnTo>
                      <a:pt x="132" y="435"/>
                    </a:lnTo>
                    <a:lnTo>
                      <a:pt x="142" y="430"/>
                    </a:lnTo>
                    <a:lnTo>
                      <a:pt x="151" y="425"/>
                    </a:lnTo>
                    <a:lnTo>
                      <a:pt x="161" y="420"/>
                    </a:lnTo>
                    <a:lnTo>
                      <a:pt x="171" y="415"/>
                    </a:lnTo>
                    <a:lnTo>
                      <a:pt x="179" y="409"/>
                    </a:lnTo>
                    <a:lnTo>
                      <a:pt x="188" y="404"/>
                    </a:lnTo>
                    <a:lnTo>
                      <a:pt x="191" y="403"/>
                    </a:lnTo>
                    <a:lnTo>
                      <a:pt x="192" y="402"/>
                    </a:lnTo>
                    <a:lnTo>
                      <a:pt x="195" y="402"/>
                    </a:lnTo>
                    <a:lnTo>
                      <a:pt x="198" y="401"/>
                    </a:lnTo>
                    <a:lnTo>
                      <a:pt x="200" y="401"/>
                    </a:lnTo>
                    <a:lnTo>
                      <a:pt x="202" y="400"/>
                    </a:lnTo>
                    <a:lnTo>
                      <a:pt x="204" y="400"/>
                    </a:lnTo>
                    <a:lnTo>
                      <a:pt x="207" y="399"/>
                    </a:lnTo>
                    <a:lnTo>
                      <a:pt x="213" y="395"/>
                    </a:lnTo>
                    <a:lnTo>
                      <a:pt x="219" y="389"/>
                    </a:lnTo>
                    <a:lnTo>
                      <a:pt x="222" y="387"/>
                    </a:lnTo>
                    <a:lnTo>
                      <a:pt x="226" y="384"/>
                    </a:lnTo>
                    <a:lnTo>
                      <a:pt x="229" y="383"/>
                    </a:lnTo>
                    <a:lnTo>
                      <a:pt x="232" y="380"/>
                    </a:lnTo>
                    <a:lnTo>
                      <a:pt x="235" y="380"/>
                    </a:lnTo>
                    <a:lnTo>
                      <a:pt x="239" y="380"/>
                    </a:lnTo>
                    <a:lnTo>
                      <a:pt x="241" y="379"/>
                    </a:lnTo>
                    <a:lnTo>
                      <a:pt x="244" y="378"/>
                    </a:lnTo>
                    <a:lnTo>
                      <a:pt x="250" y="376"/>
                    </a:lnTo>
                    <a:lnTo>
                      <a:pt x="255" y="372"/>
                    </a:lnTo>
                    <a:lnTo>
                      <a:pt x="259" y="368"/>
                    </a:lnTo>
                    <a:lnTo>
                      <a:pt x="265" y="364"/>
                    </a:lnTo>
                    <a:lnTo>
                      <a:pt x="267" y="364"/>
                    </a:lnTo>
                    <a:lnTo>
                      <a:pt x="268" y="363"/>
                    </a:lnTo>
                    <a:lnTo>
                      <a:pt x="271" y="363"/>
                    </a:lnTo>
                    <a:lnTo>
                      <a:pt x="273" y="363"/>
                    </a:lnTo>
                    <a:lnTo>
                      <a:pt x="276" y="362"/>
                    </a:lnTo>
                    <a:lnTo>
                      <a:pt x="277" y="361"/>
                    </a:lnTo>
                    <a:lnTo>
                      <a:pt x="280" y="361"/>
                    </a:lnTo>
                    <a:lnTo>
                      <a:pt x="280" y="360"/>
                    </a:lnTo>
                    <a:lnTo>
                      <a:pt x="283" y="357"/>
                    </a:lnTo>
                    <a:lnTo>
                      <a:pt x="284" y="353"/>
                    </a:lnTo>
                    <a:lnTo>
                      <a:pt x="285" y="349"/>
                    </a:lnTo>
                    <a:lnTo>
                      <a:pt x="287" y="344"/>
                    </a:lnTo>
                    <a:lnTo>
                      <a:pt x="288" y="336"/>
                    </a:lnTo>
                    <a:lnTo>
                      <a:pt x="290" y="328"/>
                    </a:lnTo>
                    <a:lnTo>
                      <a:pt x="290" y="327"/>
                    </a:lnTo>
                    <a:lnTo>
                      <a:pt x="290" y="325"/>
                    </a:lnTo>
                    <a:lnTo>
                      <a:pt x="292" y="324"/>
                    </a:lnTo>
                    <a:lnTo>
                      <a:pt x="292" y="323"/>
                    </a:lnTo>
                    <a:lnTo>
                      <a:pt x="293" y="321"/>
                    </a:lnTo>
                    <a:lnTo>
                      <a:pt x="294" y="320"/>
                    </a:lnTo>
                    <a:lnTo>
                      <a:pt x="295" y="317"/>
                    </a:lnTo>
                    <a:lnTo>
                      <a:pt x="296" y="313"/>
                    </a:lnTo>
                    <a:lnTo>
                      <a:pt x="297" y="310"/>
                    </a:lnTo>
                    <a:lnTo>
                      <a:pt x="298" y="308"/>
                    </a:lnTo>
                    <a:lnTo>
                      <a:pt x="300" y="303"/>
                    </a:lnTo>
                    <a:lnTo>
                      <a:pt x="302" y="301"/>
                    </a:lnTo>
                    <a:lnTo>
                      <a:pt x="305" y="298"/>
                    </a:lnTo>
                    <a:lnTo>
                      <a:pt x="308" y="295"/>
                    </a:lnTo>
                    <a:lnTo>
                      <a:pt x="312" y="292"/>
                    </a:lnTo>
                    <a:lnTo>
                      <a:pt x="316" y="290"/>
                    </a:lnTo>
                    <a:lnTo>
                      <a:pt x="317" y="287"/>
                    </a:lnTo>
                    <a:lnTo>
                      <a:pt x="318" y="286"/>
                    </a:lnTo>
                    <a:lnTo>
                      <a:pt x="319" y="283"/>
                    </a:lnTo>
                    <a:lnTo>
                      <a:pt x="320" y="282"/>
                    </a:lnTo>
                    <a:lnTo>
                      <a:pt x="321" y="278"/>
                    </a:lnTo>
                    <a:lnTo>
                      <a:pt x="323" y="274"/>
                    </a:lnTo>
                    <a:lnTo>
                      <a:pt x="324" y="272"/>
                    </a:lnTo>
                    <a:lnTo>
                      <a:pt x="325" y="271"/>
                    </a:lnTo>
                    <a:lnTo>
                      <a:pt x="326" y="271"/>
                    </a:lnTo>
                    <a:lnTo>
                      <a:pt x="328" y="270"/>
                    </a:lnTo>
                    <a:lnTo>
                      <a:pt x="330" y="268"/>
                    </a:lnTo>
                    <a:lnTo>
                      <a:pt x="332" y="267"/>
                    </a:lnTo>
                    <a:lnTo>
                      <a:pt x="333" y="265"/>
                    </a:lnTo>
                    <a:lnTo>
                      <a:pt x="335" y="263"/>
                    </a:lnTo>
                    <a:lnTo>
                      <a:pt x="336" y="262"/>
                    </a:lnTo>
                    <a:lnTo>
                      <a:pt x="336" y="259"/>
                    </a:lnTo>
                    <a:lnTo>
                      <a:pt x="336" y="257"/>
                    </a:lnTo>
                    <a:lnTo>
                      <a:pt x="337" y="255"/>
                    </a:lnTo>
                    <a:lnTo>
                      <a:pt x="338" y="253"/>
                    </a:lnTo>
                    <a:lnTo>
                      <a:pt x="339" y="251"/>
                    </a:lnTo>
                    <a:lnTo>
                      <a:pt x="344" y="244"/>
                    </a:lnTo>
                    <a:lnTo>
                      <a:pt x="348" y="239"/>
                    </a:lnTo>
                    <a:lnTo>
                      <a:pt x="353" y="231"/>
                    </a:lnTo>
                    <a:lnTo>
                      <a:pt x="358" y="225"/>
                    </a:lnTo>
                    <a:lnTo>
                      <a:pt x="360" y="222"/>
                    </a:lnTo>
                    <a:lnTo>
                      <a:pt x="363" y="218"/>
                    </a:lnTo>
                    <a:lnTo>
                      <a:pt x="365" y="215"/>
                    </a:lnTo>
                    <a:lnTo>
                      <a:pt x="367" y="211"/>
                    </a:lnTo>
                    <a:lnTo>
                      <a:pt x="368" y="206"/>
                    </a:lnTo>
                    <a:lnTo>
                      <a:pt x="368" y="202"/>
                    </a:lnTo>
                    <a:lnTo>
                      <a:pt x="369" y="198"/>
                    </a:lnTo>
                    <a:lnTo>
                      <a:pt x="369" y="192"/>
                    </a:lnTo>
                    <a:lnTo>
                      <a:pt x="368" y="191"/>
                    </a:lnTo>
                    <a:lnTo>
                      <a:pt x="366" y="189"/>
                    </a:lnTo>
                    <a:lnTo>
                      <a:pt x="362" y="189"/>
                    </a:lnTo>
                    <a:lnTo>
                      <a:pt x="358" y="188"/>
                    </a:lnTo>
                    <a:lnTo>
                      <a:pt x="354" y="189"/>
                    </a:lnTo>
                    <a:lnTo>
                      <a:pt x="352" y="189"/>
                    </a:lnTo>
                    <a:lnTo>
                      <a:pt x="348" y="190"/>
                    </a:lnTo>
                    <a:lnTo>
                      <a:pt x="345" y="191"/>
                    </a:lnTo>
                    <a:lnTo>
                      <a:pt x="342" y="191"/>
                    </a:lnTo>
                    <a:lnTo>
                      <a:pt x="340" y="193"/>
                    </a:lnTo>
                    <a:lnTo>
                      <a:pt x="334" y="195"/>
                    </a:lnTo>
                    <a:lnTo>
                      <a:pt x="328" y="198"/>
                    </a:lnTo>
                    <a:lnTo>
                      <a:pt x="324" y="199"/>
                    </a:lnTo>
                    <a:lnTo>
                      <a:pt x="321" y="199"/>
                    </a:lnTo>
                    <a:lnTo>
                      <a:pt x="317" y="200"/>
                    </a:lnTo>
                    <a:lnTo>
                      <a:pt x="313" y="200"/>
                    </a:lnTo>
                    <a:lnTo>
                      <a:pt x="312" y="202"/>
                    </a:lnTo>
                    <a:lnTo>
                      <a:pt x="312" y="203"/>
                    </a:lnTo>
                    <a:lnTo>
                      <a:pt x="311" y="204"/>
                    </a:lnTo>
                    <a:lnTo>
                      <a:pt x="309" y="206"/>
                    </a:lnTo>
                    <a:lnTo>
                      <a:pt x="307" y="207"/>
                    </a:lnTo>
                    <a:lnTo>
                      <a:pt x="304" y="210"/>
                    </a:lnTo>
                    <a:lnTo>
                      <a:pt x="301" y="211"/>
                    </a:lnTo>
                    <a:lnTo>
                      <a:pt x="299" y="213"/>
                    </a:lnTo>
                    <a:lnTo>
                      <a:pt x="298" y="215"/>
                    </a:lnTo>
                    <a:lnTo>
                      <a:pt x="297" y="215"/>
                    </a:lnTo>
                    <a:lnTo>
                      <a:pt x="296" y="216"/>
                    </a:lnTo>
                    <a:lnTo>
                      <a:pt x="296" y="218"/>
                    </a:lnTo>
                    <a:lnTo>
                      <a:pt x="296" y="219"/>
                    </a:lnTo>
                    <a:lnTo>
                      <a:pt x="296" y="222"/>
                    </a:lnTo>
                    <a:lnTo>
                      <a:pt x="296" y="224"/>
                    </a:lnTo>
                    <a:lnTo>
                      <a:pt x="298" y="226"/>
                    </a:lnTo>
                    <a:lnTo>
                      <a:pt x="301" y="230"/>
                    </a:lnTo>
                    <a:lnTo>
                      <a:pt x="305" y="234"/>
                    </a:lnTo>
                    <a:lnTo>
                      <a:pt x="308" y="236"/>
                    </a:lnTo>
                    <a:lnTo>
                      <a:pt x="309" y="238"/>
                    </a:lnTo>
                    <a:lnTo>
                      <a:pt x="312" y="240"/>
                    </a:lnTo>
                    <a:lnTo>
                      <a:pt x="312" y="243"/>
                    </a:lnTo>
                    <a:lnTo>
                      <a:pt x="313" y="245"/>
                    </a:lnTo>
                    <a:lnTo>
                      <a:pt x="314" y="247"/>
                    </a:lnTo>
                    <a:lnTo>
                      <a:pt x="314" y="250"/>
                    </a:lnTo>
                    <a:lnTo>
                      <a:pt x="313" y="253"/>
                    </a:lnTo>
                    <a:lnTo>
                      <a:pt x="312" y="256"/>
                    </a:lnTo>
                    <a:lnTo>
                      <a:pt x="309" y="259"/>
                    </a:lnTo>
                    <a:lnTo>
                      <a:pt x="307" y="262"/>
                    </a:lnTo>
                    <a:lnTo>
                      <a:pt x="304" y="265"/>
                    </a:lnTo>
                    <a:lnTo>
                      <a:pt x="303" y="268"/>
                    </a:lnTo>
                    <a:lnTo>
                      <a:pt x="301" y="275"/>
                    </a:lnTo>
                    <a:lnTo>
                      <a:pt x="300" y="281"/>
                    </a:lnTo>
                    <a:lnTo>
                      <a:pt x="297" y="286"/>
                    </a:lnTo>
                    <a:lnTo>
                      <a:pt x="296" y="287"/>
                    </a:lnTo>
                    <a:lnTo>
                      <a:pt x="295" y="289"/>
                    </a:lnTo>
                    <a:lnTo>
                      <a:pt x="293" y="291"/>
                    </a:lnTo>
                    <a:lnTo>
                      <a:pt x="292" y="292"/>
                    </a:lnTo>
                    <a:lnTo>
                      <a:pt x="288" y="295"/>
                    </a:lnTo>
                    <a:lnTo>
                      <a:pt x="286" y="298"/>
                    </a:lnTo>
                    <a:lnTo>
                      <a:pt x="285" y="299"/>
                    </a:lnTo>
                    <a:lnTo>
                      <a:pt x="284" y="301"/>
                    </a:lnTo>
                    <a:lnTo>
                      <a:pt x="284" y="303"/>
                    </a:lnTo>
                    <a:lnTo>
                      <a:pt x="284" y="305"/>
                    </a:lnTo>
                    <a:lnTo>
                      <a:pt x="284" y="307"/>
                    </a:lnTo>
                    <a:lnTo>
                      <a:pt x="283" y="308"/>
                    </a:lnTo>
                    <a:lnTo>
                      <a:pt x="282" y="310"/>
                    </a:lnTo>
                    <a:lnTo>
                      <a:pt x="282" y="312"/>
                    </a:lnTo>
                    <a:lnTo>
                      <a:pt x="277" y="315"/>
                    </a:lnTo>
                    <a:lnTo>
                      <a:pt x="273" y="319"/>
                    </a:lnTo>
                    <a:lnTo>
                      <a:pt x="268" y="322"/>
                    </a:lnTo>
                    <a:lnTo>
                      <a:pt x="265" y="325"/>
                    </a:lnTo>
                    <a:lnTo>
                      <a:pt x="264" y="328"/>
                    </a:lnTo>
                    <a:lnTo>
                      <a:pt x="263" y="332"/>
                    </a:lnTo>
                    <a:lnTo>
                      <a:pt x="263" y="336"/>
                    </a:lnTo>
                    <a:lnTo>
                      <a:pt x="263" y="339"/>
                    </a:lnTo>
                    <a:lnTo>
                      <a:pt x="259" y="344"/>
                    </a:lnTo>
                    <a:lnTo>
                      <a:pt x="254" y="348"/>
                    </a:lnTo>
                    <a:lnTo>
                      <a:pt x="248" y="353"/>
                    </a:lnTo>
                    <a:lnTo>
                      <a:pt x="244" y="357"/>
                    </a:lnTo>
                    <a:lnTo>
                      <a:pt x="243" y="356"/>
                    </a:lnTo>
                    <a:lnTo>
                      <a:pt x="241" y="356"/>
                    </a:lnTo>
                    <a:lnTo>
                      <a:pt x="239" y="355"/>
                    </a:lnTo>
                    <a:lnTo>
                      <a:pt x="239" y="353"/>
                    </a:lnTo>
                    <a:lnTo>
                      <a:pt x="238" y="352"/>
                    </a:lnTo>
                    <a:lnTo>
                      <a:pt x="238" y="348"/>
                    </a:lnTo>
                    <a:lnTo>
                      <a:pt x="240" y="343"/>
                    </a:lnTo>
                    <a:lnTo>
                      <a:pt x="243" y="337"/>
                    </a:lnTo>
                    <a:lnTo>
                      <a:pt x="243" y="335"/>
                    </a:lnTo>
                    <a:lnTo>
                      <a:pt x="243" y="332"/>
                    </a:lnTo>
                    <a:lnTo>
                      <a:pt x="244" y="329"/>
                    </a:lnTo>
                    <a:lnTo>
                      <a:pt x="244" y="325"/>
                    </a:lnTo>
                    <a:lnTo>
                      <a:pt x="244" y="325"/>
                    </a:lnTo>
                    <a:close/>
                    <a:moveTo>
                      <a:pt x="147" y="217"/>
                    </a:moveTo>
                    <a:lnTo>
                      <a:pt x="146" y="218"/>
                    </a:lnTo>
                    <a:lnTo>
                      <a:pt x="144" y="219"/>
                    </a:lnTo>
                    <a:lnTo>
                      <a:pt x="143" y="219"/>
                    </a:lnTo>
                    <a:lnTo>
                      <a:pt x="141" y="219"/>
                    </a:lnTo>
                    <a:lnTo>
                      <a:pt x="137" y="220"/>
                    </a:lnTo>
                    <a:lnTo>
                      <a:pt x="134" y="220"/>
                    </a:lnTo>
                    <a:lnTo>
                      <a:pt x="132" y="220"/>
                    </a:lnTo>
                    <a:lnTo>
                      <a:pt x="130" y="221"/>
                    </a:lnTo>
                    <a:lnTo>
                      <a:pt x="128" y="222"/>
                    </a:lnTo>
                    <a:lnTo>
                      <a:pt x="127" y="223"/>
                    </a:lnTo>
                    <a:lnTo>
                      <a:pt x="125" y="224"/>
                    </a:lnTo>
                    <a:lnTo>
                      <a:pt x="124" y="226"/>
                    </a:lnTo>
                    <a:lnTo>
                      <a:pt x="123" y="227"/>
                    </a:lnTo>
                    <a:lnTo>
                      <a:pt x="121" y="230"/>
                    </a:lnTo>
                    <a:lnTo>
                      <a:pt x="121" y="231"/>
                    </a:lnTo>
                    <a:lnTo>
                      <a:pt x="120" y="233"/>
                    </a:lnTo>
                    <a:lnTo>
                      <a:pt x="120" y="235"/>
                    </a:lnTo>
                    <a:lnTo>
                      <a:pt x="120" y="236"/>
                    </a:lnTo>
                    <a:lnTo>
                      <a:pt x="120" y="241"/>
                    </a:lnTo>
                    <a:lnTo>
                      <a:pt x="122" y="246"/>
                    </a:lnTo>
                    <a:lnTo>
                      <a:pt x="123" y="251"/>
                    </a:lnTo>
                    <a:lnTo>
                      <a:pt x="124" y="256"/>
                    </a:lnTo>
                    <a:lnTo>
                      <a:pt x="126" y="263"/>
                    </a:lnTo>
                    <a:lnTo>
                      <a:pt x="127" y="268"/>
                    </a:lnTo>
                    <a:lnTo>
                      <a:pt x="131" y="279"/>
                    </a:lnTo>
                    <a:lnTo>
                      <a:pt x="135" y="288"/>
                    </a:lnTo>
                    <a:lnTo>
                      <a:pt x="137" y="292"/>
                    </a:lnTo>
                    <a:lnTo>
                      <a:pt x="139" y="295"/>
                    </a:lnTo>
                    <a:lnTo>
                      <a:pt x="139" y="297"/>
                    </a:lnTo>
                    <a:lnTo>
                      <a:pt x="140" y="298"/>
                    </a:lnTo>
                    <a:lnTo>
                      <a:pt x="142" y="299"/>
                    </a:lnTo>
                    <a:lnTo>
                      <a:pt x="143" y="299"/>
                    </a:lnTo>
                    <a:lnTo>
                      <a:pt x="145" y="299"/>
                    </a:lnTo>
                    <a:lnTo>
                      <a:pt x="147" y="298"/>
                    </a:lnTo>
                    <a:lnTo>
                      <a:pt x="148" y="297"/>
                    </a:lnTo>
                    <a:lnTo>
                      <a:pt x="150" y="296"/>
                    </a:lnTo>
                    <a:lnTo>
                      <a:pt x="151" y="295"/>
                    </a:lnTo>
                    <a:lnTo>
                      <a:pt x="152" y="294"/>
                    </a:lnTo>
                    <a:lnTo>
                      <a:pt x="155" y="291"/>
                    </a:lnTo>
                    <a:lnTo>
                      <a:pt x="157" y="287"/>
                    </a:lnTo>
                    <a:lnTo>
                      <a:pt x="156" y="284"/>
                    </a:lnTo>
                    <a:lnTo>
                      <a:pt x="155" y="282"/>
                    </a:lnTo>
                    <a:lnTo>
                      <a:pt x="154" y="280"/>
                    </a:lnTo>
                    <a:lnTo>
                      <a:pt x="153" y="279"/>
                    </a:lnTo>
                    <a:lnTo>
                      <a:pt x="151" y="277"/>
                    </a:lnTo>
                    <a:lnTo>
                      <a:pt x="150" y="276"/>
                    </a:lnTo>
                    <a:lnTo>
                      <a:pt x="147" y="275"/>
                    </a:lnTo>
                    <a:lnTo>
                      <a:pt x="144" y="274"/>
                    </a:lnTo>
                    <a:lnTo>
                      <a:pt x="144" y="271"/>
                    </a:lnTo>
                    <a:lnTo>
                      <a:pt x="144" y="267"/>
                    </a:lnTo>
                    <a:lnTo>
                      <a:pt x="145" y="263"/>
                    </a:lnTo>
                    <a:lnTo>
                      <a:pt x="146" y="260"/>
                    </a:lnTo>
                    <a:lnTo>
                      <a:pt x="147" y="256"/>
                    </a:lnTo>
                    <a:lnTo>
                      <a:pt x="148" y="253"/>
                    </a:lnTo>
                    <a:lnTo>
                      <a:pt x="150" y="250"/>
                    </a:lnTo>
                    <a:lnTo>
                      <a:pt x="151" y="247"/>
                    </a:lnTo>
                    <a:lnTo>
                      <a:pt x="153" y="243"/>
                    </a:lnTo>
                    <a:lnTo>
                      <a:pt x="155" y="241"/>
                    </a:lnTo>
                    <a:lnTo>
                      <a:pt x="157" y="238"/>
                    </a:lnTo>
                    <a:lnTo>
                      <a:pt x="159" y="235"/>
                    </a:lnTo>
                    <a:lnTo>
                      <a:pt x="163" y="231"/>
                    </a:lnTo>
                    <a:lnTo>
                      <a:pt x="167" y="227"/>
                    </a:lnTo>
                    <a:lnTo>
                      <a:pt x="167" y="224"/>
                    </a:lnTo>
                    <a:lnTo>
                      <a:pt x="167" y="221"/>
                    </a:lnTo>
                    <a:lnTo>
                      <a:pt x="163" y="219"/>
                    </a:lnTo>
                    <a:lnTo>
                      <a:pt x="159" y="219"/>
                    </a:lnTo>
                    <a:lnTo>
                      <a:pt x="155" y="218"/>
                    </a:lnTo>
                    <a:lnTo>
                      <a:pt x="154" y="217"/>
                    </a:lnTo>
                    <a:lnTo>
                      <a:pt x="151" y="217"/>
                    </a:lnTo>
                    <a:lnTo>
                      <a:pt x="147" y="217"/>
                    </a:lnTo>
                    <a:lnTo>
                      <a:pt x="147" y="217"/>
                    </a:lnTo>
                    <a:close/>
                    <a:moveTo>
                      <a:pt x="195" y="216"/>
                    </a:moveTo>
                    <a:lnTo>
                      <a:pt x="193" y="220"/>
                    </a:lnTo>
                    <a:lnTo>
                      <a:pt x="191" y="224"/>
                    </a:lnTo>
                    <a:lnTo>
                      <a:pt x="188" y="227"/>
                    </a:lnTo>
                    <a:lnTo>
                      <a:pt x="185" y="231"/>
                    </a:lnTo>
                    <a:lnTo>
                      <a:pt x="183" y="235"/>
                    </a:lnTo>
                    <a:lnTo>
                      <a:pt x="181" y="240"/>
                    </a:lnTo>
                    <a:lnTo>
                      <a:pt x="180" y="243"/>
                    </a:lnTo>
                    <a:lnTo>
                      <a:pt x="179" y="245"/>
                    </a:lnTo>
                    <a:lnTo>
                      <a:pt x="179" y="247"/>
                    </a:lnTo>
                    <a:lnTo>
                      <a:pt x="179" y="250"/>
                    </a:lnTo>
                    <a:lnTo>
                      <a:pt x="180" y="252"/>
                    </a:lnTo>
                    <a:lnTo>
                      <a:pt x="182" y="253"/>
                    </a:lnTo>
                    <a:lnTo>
                      <a:pt x="185" y="254"/>
                    </a:lnTo>
                    <a:lnTo>
                      <a:pt x="188" y="254"/>
                    </a:lnTo>
                    <a:lnTo>
                      <a:pt x="192" y="254"/>
                    </a:lnTo>
                    <a:lnTo>
                      <a:pt x="195" y="253"/>
                    </a:lnTo>
                    <a:lnTo>
                      <a:pt x="199" y="252"/>
                    </a:lnTo>
                    <a:lnTo>
                      <a:pt x="202" y="251"/>
                    </a:lnTo>
                    <a:lnTo>
                      <a:pt x="205" y="250"/>
                    </a:lnTo>
                    <a:lnTo>
                      <a:pt x="208" y="248"/>
                    </a:lnTo>
                    <a:lnTo>
                      <a:pt x="211" y="247"/>
                    </a:lnTo>
                    <a:lnTo>
                      <a:pt x="214" y="244"/>
                    </a:lnTo>
                    <a:lnTo>
                      <a:pt x="217" y="242"/>
                    </a:lnTo>
                    <a:lnTo>
                      <a:pt x="219" y="240"/>
                    </a:lnTo>
                    <a:lnTo>
                      <a:pt x="221" y="238"/>
                    </a:lnTo>
                    <a:lnTo>
                      <a:pt x="223" y="235"/>
                    </a:lnTo>
                    <a:lnTo>
                      <a:pt x="224" y="233"/>
                    </a:lnTo>
                    <a:lnTo>
                      <a:pt x="226" y="231"/>
                    </a:lnTo>
                    <a:lnTo>
                      <a:pt x="226" y="228"/>
                    </a:lnTo>
                    <a:lnTo>
                      <a:pt x="225" y="226"/>
                    </a:lnTo>
                    <a:lnTo>
                      <a:pt x="219" y="222"/>
                    </a:lnTo>
                    <a:lnTo>
                      <a:pt x="213" y="219"/>
                    </a:lnTo>
                    <a:lnTo>
                      <a:pt x="209" y="218"/>
                    </a:lnTo>
                    <a:lnTo>
                      <a:pt x="205" y="217"/>
                    </a:lnTo>
                    <a:lnTo>
                      <a:pt x="201" y="216"/>
                    </a:lnTo>
                    <a:lnTo>
                      <a:pt x="195" y="216"/>
                    </a:lnTo>
                    <a:lnTo>
                      <a:pt x="195" y="216"/>
                    </a:lnTo>
                    <a:close/>
                    <a:moveTo>
                      <a:pt x="256" y="238"/>
                    </a:moveTo>
                    <a:lnTo>
                      <a:pt x="253" y="241"/>
                    </a:lnTo>
                    <a:lnTo>
                      <a:pt x="249" y="244"/>
                    </a:lnTo>
                    <a:lnTo>
                      <a:pt x="248" y="246"/>
                    </a:lnTo>
                    <a:lnTo>
                      <a:pt x="248" y="248"/>
                    </a:lnTo>
                    <a:lnTo>
                      <a:pt x="247" y="250"/>
                    </a:lnTo>
                    <a:lnTo>
                      <a:pt x="247" y="253"/>
                    </a:lnTo>
                    <a:lnTo>
                      <a:pt x="247" y="259"/>
                    </a:lnTo>
                    <a:lnTo>
                      <a:pt x="247" y="267"/>
                    </a:lnTo>
                    <a:lnTo>
                      <a:pt x="247" y="273"/>
                    </a:lnTo>
                    <a:lnTo>
                      <a:pt x="248" y="279"/>
                    </a:lnTo>
                    <a:lnTo>
                      <a:pt x="249" y="282"/>
                    </a:lnTo>
                    <a:lnTo>
                      <a:pt x="250" y="283"/>
                    </a:lnTo>
                    <a:lnTo>
                      <a:pt x="250" y="285"/>
                    </a:lnTo>
                    <a:lnTo>
                      <a:pt x="251" y="286"/>
                    </a:lnTo>
                    <a:lnTo>
                      <a:pt x="251" y="287"/>
                    </a:lnTo>
                    <a:lnTo>
                      <a:pt x="252" y="288"/>
                    </a:lnTo>
                    <a:lnTo>
                      <a:pt x="253" y="288"/>
                    </a:lnTo>
                    <a:lnTo>
                      <a:pt x="255" y="288"/>
                    </a:lnTo>
                    <a:lnTo>
                      <a:pt x="257" y="288"/>
                    </a:lnTo>
                    <a:lnTo>
                      <a:pt x="260" y="288"/>
                    </a:lnTo>
                    <a:lnTo>
                      <a:pt x="263" y="288"/>
                    </a:lnTo>
                    <a:lnTo>
                      <a:pt x="267" y="288"/>
                    </a:lnTo>
                    <a:lnTo>
                      <a:pt x="269" y="283"/>
                    </a:lnTo>
                    <a:lnTo>
                      <a:pt x="272" y="278"/>
                    </a:lnTo>
                    <a:lnTo>
                      <a:pt x="273" y="271"/>
                    </a:lnTo>
                    <a:lnTo>
                      <a:pt x="274" y="264"/>
                    </a:lnTo>
                    <a:lnTo>
                      <a:pt x="274" y="260"/>
                    </a:lnTo>
                    <a:lnTo>
                      <a:pt x="274" y="257"/>
                    </a:lnTo>
                    <a:lnTo>
                      <a:pt x="274" y="254"/>
                    </a:lnTo>
                    <a:lnTo>
                      <a:pt x="273" y="251"/>
                    </a:lnTo>
                    <a:lnTo>
                      <a:pt x="272" y="248"/>
                    </a:lnTo>
                    <a:lnTo>
                      <a:pt x="271" y="246"/>
                    </a:lnTo>
                    <a:lnTo>
                      <a:pt x="269" y="243"/>
                    </a:lnTo>
                    <a:lnTo>
                      <a:pt x="267" y="242"/>
                    </a:lnTo>
                    <a:lnTo>
                      <a:pt x="266" y="241"/>
                    </a:lnTo>
                    <a:lnTo>
                      <a:pt x="265" y="240"/>
                    </a:lnTo>
                    <a:lnTo>
                      <a:pt x="263" y="239"/>
                    </a:lnTo>
                    <a:lnTo>
                      <a:pt x="263" y="239"/>
                    </a:lnTo>
                    <a:lnTo>
                      <a:pt x="259" y="238"/>
                    </a:lnTo>
                    <a:lnTo>
                      <a:pt x="256" y="238"/>
                    </a:lnTo>
                    <a:close/>
                  </a:path>
                </a:pathLst>
              </a:custGeom>
              <a:solidFill>
                <a:srgbClr val="00468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4" name="iṧḻidè"/>
              <p:cNvSpPr/>
              <p:nvPr userDrawn="1"/>
            </p:nvSpPr>
            <p:spPr bwMode="auto">
              <a:xfrm>
                <a:off x="4119563" y="2551113"/>
                <a:ext cx="879475" cy="1211263"/>
              </a:xfrm>
              <a:custGeom>
                <a:avLst/>
                <a:gdLst>
                  <a:gd name="T0" fmla="*/ 343 w 554"/>
                  <a:gd name="T1" fmla="*/ 23 h 763"/>
                  <a:gd name="T2" fmla="*/ 345 w 554"/>
                  <a:gd name="T3" fmla="*/ 54 h 763"/>
                  <a:gd name="T4" fmla="*/ 339 w 554"/>
                  <a:gd name="T5" fmla="*/ 90 h 763"/>
                  <a:gd name="T6" fmla="*/ 392 w 554"/>
                  <a:gd name="T7" fmla="*/ 84 h 763"/>
                  <a:gd name="T8" fmla="*/ 424 w 554"/>
                  <a:gd name="T9" fmla="*/ 58 h 763"/>
                  <a:gd name="T10" fmla="*/ 480 w 554"/>
                  <a:gd name="T11" fmla="*/ 3 h 763"/>
                  <a:gd name="T12" fmla="*/ 527 w 554"/>
                  <a:gd name="T13" fmla="*/ 16 h 763"/>
                  <a:gd name="T14" fmla="*/ 493 w 554"/>
                  <a:gd name="T15" fmla="*/ 52 h 763"/>
                  <a:gd name="T16" fmla="*/ 417 w 554"/>
                  <a:gd name="T17" fmla="*/ 94 h 763"/>
                  <a:gd name="T18" fmla="*/ 333 w 554"/>
                  <a:gd name="T19" fmla="*/ 134 h 763"/>
                  <a:gd name="T20" fmla="*/ 307 w 554"/>
                  <a:gd name="T21" fmla="*/ 200 h 763"/>
                  <a:gd name="T22" fmla="*/ 328 w 554"/>
                  <a:gd name="T23" fmla="*/ 242 h 763"/>
                  <a:gd name="T24" fmla="*/ 372 w 554"/>
                  <a:gd name="T25" fmla="*/ 207 h 763"/>
                  <a:gd name="T26" fmla="*/ 435 w 554"/>
                  <a:gd name="T27" fmla="*/ 164 h 763"/>
                  <a:gd name="T28" fmla="*/ 475 w 554"/>
                  <a:gd name="T29" fmla="*/ 138 h 763"/>
                  <a:gd name="T30" fmla="*/ 519 w 554"/>
                  <a:gd name="T31" fmla="*/ 155 h 763"/>
                  <a:gd name="T32" fmla="*/ 526 w 554"/>
                  <a:gd name="T33" fmla="*/ 186 h 763"/>
                  <a:gd name="T34" fmla="*/ 460 w 554"/>
                  <a:gd name="T35" fmla="*/ 211 h 763"/>
                  <a:gd name="T36" fmla="*/ 383 w 554"/>
                  <a:gd name="T37" fmla="*/ 273 h 763"/>
                  <a:gd name="T38" fmla="*/ 363 w 554"/>
                  <a:gd name="T39" fmla="*/ 342 h 763"/>
                  <a:gd name="T40" fmla="*/ 435 w 554"/>
                  <a:gd name="T41" fmla="*/ 318 h 763"/>
                  <a:gd name="T42" fmla="*/ 511 w 554"/>
                  <a:gd name="T43" fmla="*/ 278 h 763"/>
                  <a:gd name="T44" fmla="*/ 542 w 554"/>
                  <a:gd name="T45" fmla="*/ 305 h 763"/>
                  <a:gd name="T46" fmla="*/ 472 w 554"/>
                  <a:gd name="T47" fmla="*/ 329 h 763"/>
                  <a:gd name="T48" fmla="*/ 362 w 554"/>
                  <a:gd name="T49" fmla="*/ 371 h 763"/>
                  <a:gd name="T50" fmla="*/ 337 w 554"/>
                  <a:gd name="T51" fmla="*/ 461 h 763"/>
                  <a:gd name="T52" fmla="*/ 401 w 554"/>
                  <a:gd name="T53" fmla="*/ 480 h 763"/>
                  <a:gd name="T54" fmla="*/ 381 w 554"/>
                  <a:gd name="T55" fmla="*/ 527 h 763"/>
                  <a:gd name="T56" fmla="*/ 337 w 554"/>
                  <a:gd name="T57" fmla="*/ 571 h 763"/>
                  <a:gd name="T58" fmla="*/ 343 w 554"/>
                  <a:gd name="T59" fmla="*/ 648 h 763"/>
                  <a:gd name="T60" fmla="*/ 342 w 554"/>
                  <a:gd name="T61" fmla="*/ 730 h 763"/>
                  <a:gd name="T62" fmla="*/ 315 w 554"/>
                  <a:gd name="T63" fmla="*/ 757 h 763"/>
                  <a:gd name="T64" fmla="*/ 274 w 554"/>
                  <a:gd name="T65" fmla="*/ 705 h 763"/>
                  <a:gd name="T66" fmla="*/ 296 w 554"/>
                  <a:gd name="T67" fmla="*/ 659 h 763"/>
                  <a:gd name="T68" fmla="*/ 287 w 554"/>
                  <a:gd name="T69" fmla="*/ 569 h 763"/>
                  <a:gd name="T70" fmla="*/ 244 w 554"/>
                  <a:gd name="T71" fmla="*/ 604 h 763"/>
                  <a:gd name="T72" fmla="*/ 194 w 554"/>
                  <a:gd name="T73" fmla="*/ 575 h 763"/>
                  <a:gd name="T74" fmla="*/ 264 w 554"/>
                  <a:gd name="T75" fmla="*/ 522 h 763"/>
                  <a:gd name="T76" fmla="*/ 307 w 554"/>
                  <a:gd name="T77" fmla="*/ 479 h 763"/>
                  <a:gd name="T78" fmla="*/ 307 w 554"/>
                  <a:gd name="T79" fmla="*/ 394 h 763"/>
                  <a:gd name="T80" fmla="*/ 262 w 554"/>
                  <a:gd name="T81" fmla="*/ 410 h 763"/>
                  <a:gd name="T82" fmla="*/ 227 w 554"/>
                  <a:gd name="T83" fmla="*/ 430 h 763"/>
                  <a:gd name="T84" fmla="*/ 146 w 554"/>
                  <a:gd name="T85" fmla="*/ 486 h 763"/>
                  <a:gd name="T86" fmla="*/ 106 w 554"/>
                  <a:gd name="T87" fmla="*/ 535 h 763"/>
                  <a:gd name="T88" fmla="*/ 44 w 554"/>
                  <a:gd name="T89" fmla="*/ 559 h 763"/>
                  <a:gd name="T90" fmla="*/ 1 w 554"/>
                  <a:gd name="T91" fmla="*/ 526 h 763"/>
                  <a:gd name="T92" fmla="*/ 34 w 554"/>
                  <a:gd name="T93" fmla="*/ 505 h 763"/>
                  <a:gd name="T94" fmla="*/ 62 w 554"/>
                  <a:gd name="T95" fmla="*/ 488 h 763"/>
                  <a:gd name="T96" fmla="*/ 108 w 554"/>
                  <a:gd name="T97" fmla="*/ 471 h 763"/>
                  <a:gd name="T98" fmla="*/ 160 w 554"/>
                  <a:gd name="T99" fmla="*/ 442 h 763"/>
                  <a:gd name="T100" fmla="*/ 196 w 554"/>
                  <a:gd name="T101" fmla="*/ 423 h 763"/>
                  <a:gd name="T102" fmla="*/ 294 w 554"/>
                  <a:gd name="T103" fmla="*/ 376 h 763"/>
                  <a:gd name="T104" fmla="*/ 316 w 554"/>
                  <a:gd name="T105" fmla="*/ 352 h 763"/>
                  <a:gd name="T106" fmla="*/ 309 w 554"/>
                  <a:gd name="T107" fmla="*/ 274 h 763"/>
                  <a:gd name="T108" fmla="*/ 262 w 554"/>
                  <a:gd name="T109" fmla="*/ 313 h 763"/>
                  <a:gd name="T110" fmla="*/ 206 w 554"/>
                  <a:gd name="T111" fmla="*/ 336 h 763"/>
                  <a:gd name="T112" fmla="*/ 198 w 554"/>
                  <a:gd name="T113" fmla="*/ 303 h 763"/>
                  <a:gd name="T114" fmla="*/ 263 w 554"/>
                  <a:gd name="T115" fmla="*/ 250 h 763"/>
                  <a:gd name="T116" fmla="*/ 290 w 554"/>
                  <a:gd name="T117" fmla="*/ 153 h 763"/>
                  <a:gd name="T118" fmla="*/ 268 w 554"/>
                  <a:gd name="T119" fmla="*/ 129 h 763"/>
                  <a:gd name="T120" fmla="*/ 291 w 554"/>
                  <a:gd name="T121" fmla="*/ 90 h 763"/>
                  <a:gd name="T122" fmla="*/ 288 w 554"/>
                  <a:gd name="T123" fmla="*/ 40 h 7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54" h="763">
                    <a:moveTo>
                      <a:pt x="303" y="20"/>
                    </a:moveTo>
                    <a:lnTo>
                      <a:pt x="306" y="20"/>
                    </a:lnTo>
                    <a:lnTo>
                      <a:pt x="308" y="20"/>
                    </a:lnTo>
                    <a:lnTo>
                      <a:pt x="308" y="18"/>
                    </a:lnTo>
                    <a:lnTo>
                      <a:pt x="309" y="17"/>
                    </a:lnTo>
                    <a:lnTo>
                      <a:pt x="310" y="14"/>
                    </a:lnTo>
                    <a:lnTo>
                      <a:pt x="312" y="13"/>
                    </a:lnTo>
                    <a:lnTo>
                      <a:pt x="314" y="12"/>
                    </a:lnTo>
                    <a:lnTo>
                      <a:pt x="316" y="11"/>
                    </a:lnTo>
                    <a:lnTo>
                      <a:pt x="319" y="10"/>
                    </a:lnTo>
                    <a:lnTo>
                      <a:pt x="322" y="10"/>
                    </a:lnTo>
                    <a:lnTo>
                      <a:pt x="326" y="10"/>
                    </a:lnTo>
                    <a:lnTo>
                      <a:pt x="329" y="10"/>
                    </a:lnTo>
                    <a:lnTo>
                      <a:pt x="335" y="15"/>
                    </a:lnTo>
                    <a:lnTo>
                      <a:pt x="342" y="22"/>
                    </a:lnTo>
                    <a:lnTo>
                      <a:pt x="343" y="23"/>
                    </a:lnTo>
                    <a:lnTo>
                      <a:pt x="345" y="25"/>
                    </a:lnTo>
                    <a:lnTo>
                      <a:pt x="346" y="26"/>
                    </a:lnTo>
                    <a:lnTo>
                      <a:pt x="347" y="28"/>
                    </a:lnTo>
                    <a:lnTo>
                      <a:pt x="347" y="30"/>
                    </a:lnTo>
                    <a:lnTo>
                      <a:pt x="348" y="33"/>
                    </a:lnTo>
                    <a:lnTo>
                      <a:pt x="347" y="34"/>
                    </a:lnTo>
                    <a:lnTo>
                      <a:pt x="347" y="37"/>
                    </a:lnTo>
                    <a:lnTo>
                      <a:pt x="347" y="39"/>
                    </a:lnTo>
                    <a:lnTo>
                      <a:pt x="348" y="42"/>
                    </a:lnTo>
                    <a:lnTo>
                      <a:pt x="348" y="44"/>
                    </a:lnTo>
                    <a:lnTo>
                      <a:pt x="347" y="46"/>
                    </a:lnTo>
                    <a:lnTo>
                      <a:pt x="347" y="48"/>
                    </a:lnTo>
                    <a:lnTo>
                      <a:pt x="347" y="50"/>
                    </a:lnTo>
                    <a:lnTo>
                      <a:pt x="346" y="51"/>
                    </a:lnTo>
                    <a:lnTo>
                      <a:pt x="345" y="52"/>
                    </a:lnTo>
                    <a:lnTo>
                      <a:pt x="345" y="54"/>
                    </a:lnTo>
                    <a:lnTo>
                      <a:pt x="345" y="54"/>
                    </a:lnTo>
                    <a:lnTo>
                      <a:pt x="345" y="55"/>
                    </a:lnTo>
                    <a:lnTo>
                      <a:pt x="345" y="57"/>
                    </a:lnTo>
                    <a:lnTo>
                      <a:pt x="345" y="58"/>
                    </a:lnTo>
                    <a:lnTo>
                      <a:pt x="346" y="61"/>
                    </a:lnTo>
                    <a:lnTo>
                      <a:pt x="346" y="63"/>
                    </a:lnTo>
                    <a:lnTo>
                      <a:pt x="347" y="66"/>
                    </a:lnTo>
                    <a:lnTo>
                      <a:pt x="346" y="67"/>
                    </a:lnTo>
                    <a:lnTo>
                      <a:pt x="346" y="70"/>
                    </a:lnTo>
                    <a:lnTo>
                      <a:pt x="345" y="71"/>
                    </a:lnTo>
                    <a:lnTo>
                      <a:pt x="344" y="74"/>
                    </a:lnTo>
                    <a:lnTo>
                      <a:pt x="343" y="77"/>
                    </a:lnTo>
                    <a:lnTo>
                      <a:pt x="340" y="80"/>
                    </a:lnTo>
                    <a:lnTo>
                      <a:pt x="340" y="83"/>
                    </a:lnTo>
                    <a:lnTo>
                      <a:pt x="339" y="86"/>
                    </a:lnTo>
                    <a:lnTo>
                      <a:pt x="339" y="90"/>
                    </a:lnTo>
                    <a:lnTo>
                      <a:pt x="339" y="94"/>
                    </a:lnTo>
                    <a:lnTo>
                      <a:pt x="340" y="101"/>
                    </a:lnTo>
                    <a:lnTo>
                      <a:pt x="340" y="106"/>
                    </a:lnTo>
                    <a:lnTo>
                      <a:pt x="343" y="106"/>
                    </a:lnTo>
                    <a:lnTo>
                      <a:pt x="347" y="106"/>
                    </a:lnTo>
                    <a:lnTo>
                      <a:pt x="350" y="106"/>
                    </a:lnTo>
                    <a:lnTo>
                      <a:pt x="352" y="106"/>
                    </a:lnTo>
                    <a:lnTo>
                      <a:pt x="357" y="102"/>
                    </a:lnTo>
                    <a:lnTo>
                      <a:pt x="366" y="96"/>
                    </a:lnTo>
                    <a:lnTo>
                      <a:pt x="375" y="90"/>
                    </a:lnTo>
                    <a:lnTo>
                      <a:pt x="380" y="87"/>
                    </a:lnTo>
                    <a:lnTo>
                      <a:pt x="383" y="86"/>
                    </a:lnTo>
                    <a:lnTo>
                      <a:pt x="387" y="86"/>
                    </a:lnTo>
                    <a:lnTo>
                      <a:pt x="389" y="85"/>
                    </a:lnTo>
                    <a:lnTo>
                      <a:pt x="391" y="85"/>
                    </a:lnTo>
                    <a:lnTo>
                      <a:pt x="392" y="84"/>
                    </a:lnTo>
                    <a:lnTo>
                      <a:pt x="394" y="83"/>
                    </a:lnTo>
                    <a:lnTo>
                      <a:pt x="396" y="81"/>
                    </a:lnTo>
                    <a:lnTo>
                      <a:pt x="398" y="79"/>
                    </a:lnTo>
                    <a:lnTo>
                      <a:pt x="399" y="77"/>
                    </a:lnTo>
                    <a:lnTo>
                      <a:pt x="401" y="74"/>
                    </a:lnTo>
                    <a:lnTo>
                      <a:pt x="403" y="72"/>
                    </a:lnTo>
                    <a:lnTo>
                      <a:pt x="404" y="70"/>
                    </a:lnTo>
                    <a:lnTo>
                      <a:pt x="407" y="68"/>
                    </a:lnTo>
                    <a:lnTo>
                      <a:pt x="408" y="66"/>
                    </a:lnTo>
                    <a:lnTo>
                      <a:pt x="411" y="64"/>
                    </a:lnTo>
                    <a:lnTo>
                      <a:pt x="415" y="63"/>
                    </a:lnTo>
                    <a:lnTo>
                      <a:pt x="417" y="62"/>
                    </a:lnTo>
                    <a:lnTo>
                      <a:pt x="419" y="62"/>
                    </a:lnTo>
                    <a:lnTo>
                      <a:pt x="420" y="61"/>
                    </a:lnTo>
                    <a:lnTo>
                      <a:pt x="422" y="60"/>
                    </a:lnTo>
                    <a:lnTo>
                      <a:pt x="424" y="58"/>
                    </a:lnTo>
                    <a:lnTo>
                      <a:pt x="427" y="55"/>
                    </a:lnTo>
                    <a:lnTo>
                      <a:pt x="428" y="53"/>
                    </a:lnTo>
                    <a:lnTo>
                      <a:pt x="431" y="50"/>
                    </a:lnTo>
                    <a:lnTo>
                      <a:pt x="434" y="46"/>
                    </a:lnTo>
                    <a:lnTo>
                      <a:pt x="439" y="41"/>
                    </a:lnTo>
                    <a:lnTo>
                      <a:pt x="443" y="38"/>
                    </a:lnTo>
                    <a:lnTo>
                      <a:pt x="447" y="37"/>
                    </a:lnTo>
                    <a:lnTo>
                      <a:pt x="451" y="33"/>
                    </a:lnTo>
                    <a:lnTo>
                      <a:pt x="455" y="29"/>
                    </a:lnTo>
                    <a:lnTo>
                      <a:pt x="459" y="24"/>
                    </a:lnTo>
                    <a:lnTo>
                      <a:pt x="463" y="20"/>
                    </a:lnTo>
                    <a:lnTo>
                      <a:pt x="466" y="15"/>
                    </a:lnTo>
                    <a:lnTo>
                      <a:pt x="470" y="11"/>
                    </a:lnTo>
                    <a:lnTo>
                      <a:pt x="474" y="7"/>
                    </a:lnTo>
                    <a:lnTo>
                      <a:pt x="478" y="4"/>
                    </a:lnTo>
                    <a:lnTo>
                      <a:pt x="480" y="3"/>
                    </a:lnTo>
                    <a:lnTo>
                      <a:pt x="483" y="2"/>
                    </a:lnTo>
                    <a:lnTo>
                      <a:pt x="486" y="1"/>
                    </a:lnTo>
                    <a:lnTo>
                      <a:pt x="488" y="0"/>
                    </a:lnTo>
                    <a:lnTo>
                      <a:pt x="491" y="0"/>
                    </a:lnTo>
                    <a:lnTo>
                      <a:pt x="493" y="0"/>
                    </a:lnTo>
                    <a:lnTo>
                      <a:pt x="496" y="0"/>
                    </a:lnTo>
                    <a:lnTo>
                      <a:pt x="499" y="1"/>
                    </a:lnTo>
                    <a:lnTo>
                      <a:pt x="503" y="2"/>
                    </a:lnTo>
                    <a:lnTo>
                      <a:pt x="508" y="5"/>
                    </a:lnTo>
                    <a:lnTo>
                      <a:pt x="513" y="8"/>
                    </a:lnTo>
                    <a:lnTo>
                      <a:pt x="517" y="10"/>
                    </a:lnTo>
                    <a:lnTo>
                      <a:pt x="520" y="13"/>
                    </a:lnTo>
                    <a:lnTo>
                      <a:pt x="523" y="14"/>
                    </a:lnTo>
                    <a:lnTo>
                      <a:pt x="525" y="14"/>
                    </a:lnTo>
                    <a:lnTo>
                      <a:pt x="526" y="15"/>
                    </a:lnTo>
                    <a:lnTo>
                      <a:pt x="527" y="16"/>
                    </a:lnTo>
                    <a:lnTo>
                      <a:pt x="528" y="18"/>
                    </a:lnTo>
                    <a:lnTo>
                      <a:pt x="529" y="19"/>
                    </a:lnTo>
                    <a:lnTo>
                      <a:pt x="530" y="21"/>
                    </a:lnTo>
                    <a:lnTo>
                      <a:pt x="530" y="22"/>
                    </a:lnTo>
                    <a:lnTo>
                      <a:pt x="530" y="24"/>
                    </a:lnTo>
                    <a:lnTo>
                      <a:pt x="529" y="26"/>
                    </a:lnTo>
                    <a:lnTo>
                      <a:pt x="529" y="27"/>
                    </a:lnTo>
                    <a:lnTo>
                      <a:pt x="527" y="29"/>
                    </a:lnTo>
                    <a:lnTo>
                      <a:pt x="527" y="30"/>
                    </a:lnTo>
                    <a:lnTo>
                      <a:pt x="525" y="33"/>
                    </a:lnTo>
                    <a:lnTo>
                      <a:pt x="522" y="36"/>
                    </a:lnTo>
                    <a:lnTo>
                      <a:pt x="519" y="38"/>
                    </a:lnTo>
                    <a:lnTo>
                      <a:pt x="515" y="41"/>
                    </a:lnTo>
                    <a:lnTo>
                      <a:pt x="507" y="46"/>
                    </a:lnTo>
                    <a:lnTo>
                      <a:pt x="499" y="49"/>
                    </a:lnTo>
                    <a:lnTo>
                      <a:pt x="493" y="52"/>
                    </a:lnTo>
                    <a:lnTo>
                      <a:pt x="488" y="54"/>
                    </a:lnTo>
                    <a:lnTo>
                      <a:pt x="481" y="59"/>
                    </a:lnTo>
                    <a:lnTo>
                      <a:pt x="474" y="64"/>
                    </a:lnTo>
                    <a:lnTo>
                      <a:pt x="467" y="69"/>
                    </a:lnTo>
                    <a:lnTo>
                      <a:pt x="459" y="74"/>
                    </a:lnTo>
                    <a:lnTo>
                      <a:pt x="457" y="77"/>
                    </a:lnTo>
                    <a:lnTo>
                      <a:pt x="454" y="80"/>
                    </a:lnTo>
                    <a:lnTo>
                      <a:pt x="450" y="82"/>
                    </a:lnTo>
                    <a:lnTo>
                      <a:pt x="446" y="83"/>
                    </a:lnTo>
                    <a:lnTo>
                      <a:pt x="441" y="85"/>
                    </a:lnTo>
                    <a:lnTo>
                      <a:pt x="437" y="86"/>
                    </a:lnTo>
                    <a:lnTo>
                      <a:pt x="432" y="87"/>
                    </a:lnTo>
                    <a:lnTo>
                      <a:pt x="427" y="89"/>
                    </a:lnTo>
                    <a:lnTo>
                      <a:pt x="423" y="90"/>
                    </a:lnTo>
                    <a:lnTo>
                      <a:pt x="420" y="92"/>
                    </a:lnTo>
                    <a:lnTo>
                      <a:pt x="417" y="94"/>
                    </a:lnTo>
                    <a:lnTo>
                      <a:pt x="415" y="97"/>
                    </a:lnTo>
                    <a:lnTo>
                      <a:pt x="411" y="99"/>
                    </a:lnTo>
                    <a:lnTo>
                      <a:pt x="408" y="102"/>
                    </a:lnTo>
                    <a:lnTo>
                      <a:pt x="405" y="102"/>
                    </a:lnTo>
                    <a:lnTo>
                      <a:pt x="402" y="102"/>
                    </a:lnTo>
                    <a:lnTo>
                      <a:pt x="398" y="103"/>
                    </a:lnTo>
                    <a:lnTo>
                      <a:pt x="395" y="104"/>
                    </a:lnTo>
                    <a:lnTo>
                      <a:pt x="387" y="108"/>
                    </a:lnTo>
                    <a:lnTo>
                      <a:pt x="379" y="113"/>
                    </a:lnTo>
                    <a:lnTo>
                      <a:pt x="371" y="117"/>
                    </a:lnTo>
                    <a:lnTo>
                      <a:pt x="363" y="122"/>
                    </a:lnTo>
                    <a:lnTo>
                      <a:pt x="355" y="126"/>
                    </a:lnTo>
                    <a:lnTo>
                      <a:pt x="347" y="130"/>
                    </a:lnTo>
                    <a:lnTo>
                      <a:pt x="343" y="131"/>
                    </a:lnTo>
                    <a:lnTo>
                      <a:pt x="338" y="132"/>
                    </a:lnTo>
                    <a:lnTo>
                      <a:pt x="333" y="134"/>
                    </a:lnTo>
                    <a:lnTo>
                      <a:pt x="327" y="134"/>
                    </a:lnTo>
                    <a:lnTo>
                      <a:pt x="325" y="142"/>
                    </a:lnTo>
                    <a:lnTo>
                      <a:pt x="322" y="149"/>
                    </a:lnTo>
                    <a:lnTo>
                      <a:pt x="318" y="155"/>
                    </a:lnTo>
                    <a:lnTo>
                      <a:pt x="315" y="162"/>
                    </a:lnTo>
                    <a:lnTo>
                      <a:pt x="314" y="163"/>
                    </a:lnTo>
                    <a:lnTo>
                      <a:pt x="314" y="166"/>
                    </a:lnTo>
                    <a:lnTo>
                      <a:pt x="313" y="169"/>
                    </a:lnTo>
                    <a:lnTo>
                      <a:pt x="312" y="173"/>
                    </a:lnTo>
                    <a:lnTo>
                      <a:pt x="312" y="176"/>
                    </a:lnTo>
                    <a:lnTo>
                      <a:pt x="310" y="180"/>
                    </a:lnTo>
                    <a:lnTo>
                      <a:pt x="310" y="184"/>
                    </a:lnTo>
                    <a:lnTo>
                      <a:pt x="308" y="187"/>
                    </a:lnTo>
                    <a:lnTo>
                      <a:pt x="307" y="191"/>
                    </a:lnTo>
                    <a:lnTo>
                      <a:pt x="307" y="195"/>
                    </a:lnTo>
                    <a:lnTo>
                      <a:pt x="307" y="200"/>
                    </a:lnTo>
                    <a:lnTo>
                      <a:pt x="307" y="203"/>
                    </a:lnTo>
                    <a:lnTo>
                      <a:pt x="305" y="209"/>
                    </a:lnTo>
                    <a:lnTo>
                      <a:pt x="303" y="214"/>
                    </a:lnTo>
                    <a:lnTo>
                      <a:pt x="302" y="219"/>
                    </a:lnTo>
                    <a:lnTo>
                      <a:pt x="301" y="224"/>
                    </a:lnTo>
                    <a:lnTo>
                      <a:pt x="299" y="230"/>
                    </a:lnTo>
                    <a:lnTo>
                      <a:pt x="299" y="237"/>
                    </a:lnTo>
                    <a:lnTo>
                      <a:pt x="298" y="242"/>
                    </a:lnTo>
                    <a:lnTo>
                      <a:pt x="299" y="250"/>
                    </a:lnTo>
                    <a:lnTo>
                      <a:pt x="301" y="250"/>
                    </a:lnTo>
                    <a:lnTo>
                      <a:pt x="302" y="251"/>
                    </a:lnTo>
                    <a:lnTo>
                      <a:pt x="304" y="251"/>
                    </a:lnTo>
                    <a:lnTo>
                      <a:pt x="307" y="251"/>
                    </a:lnTo>
                    <a:lnTo>
                      <a:pt x="316" y="248"/>
                    </a:lnTo>
                    <a:lnTo>
                      <a:pt x="324" y="244"/>
                    </a:lnTo>
                    <a:lnTo>
                      <a:pt x="328" y="242"/>
                    </a:lnTo>
                    <a:lnTo>
                      <a:pt x="331" y="240"/>
                    </a:lnTo>
                    <a:lnTo>
                      <a:pt x="335" y="238"/>
                    </a:lnTo>
                    <a:lnTo>
                      <a:pt x="338" y="236"/>
                    </a:lnTo>
                    <a:lnTo>
                      <a:pt x="341" y="233"/>
                    </a:lnTo>
                    <a:lnTo>
                      <a:pt x="343" y="230"/>
                    </a:lnTo>
                    <a:lnTo>
                      <a:pt x="346" y="227"/>
                    </a:lnTo>
                    <a:lnTo>
                      <a:pt x="348" y="224"/>
                    </a:lnTo>
                    <a:lnTo>
                      <a:pt x="351" y="221"/>
                    </a:lnTo>
                    <a:lnTo>
                      <a:pt x="353" y="217"/>
                    </a:lnTo>
                    <a:lnTo>
                      <a:pt x="355" y="213"/>
                    </a:lnTo>
                    <a:lnTo>
                      <a:pt x="357" y="208"/>
                    </a:lnTo>
                    <a:lnTo>
                      <a:pt x="360" y="208"/>
                    </a:lnTo>
                    <a:lnTo>
                      <a:pt x="363" y="207"/>
                    </a:lnTo>
                    <a:lnTo>
                      <a:pt x="364" y="206"/>
                    </a:lnTo>
                    <a:lnTo>
                      <a:pt x="367" y="205"/>
                    </a:lnTo>
                    <a:lnTo>
                      <a:pt x="372" y="207"/>
                    </a:lnTo>
                    <a:lnTo>
                      <a:pt x="378" y="211"/>
                    </a:lnTo>
                    <a:lnTo>
                      <a:pt x="381" y="213"/>
                    </a:lnTo>
                    <a:lnTo>
                      <a:pt x="385" y="214"/>
                    </a:lnTo>
                    <a:lnTo>
                      <a:pt x="387" y="214"/>
                    </a:lnTo>
                    <a:lnTo>
                      <a:pt x="389" y="214"/>
                    </a:lnTo>
                    <a:lnTo>
                      <a:pt x="391" y="213"/>
                    </a:lnTo>
                    <a:lnTo>
                      <a:pt x="394" y="213"/>
                    </a:lnTo>
                    <a:lnTo>
                      <a:pt x="395" y="211"/>
                    </a:lnTo>
                    <a:lnTo>
                      <a:pt x="398" y="210"/>
                    </a:lnTo>
                    <a:lnTo>
                      <a:pt x="400" y="207"/>
                    </a:lnTo>
                    <a:lnTo>
                      <a:pt x="403" y="204"/>
                    </a:lnTo>
                    <a:lnTo>
                      <a:pt x="410" y="197"/>
                    </a:lnTo>
                    <a:lnTo>
                      <a:pt x="417" y="188"/>
                    </a:lnTo>
                    <a:lnTo>
                      <a:pt x="424" y="179"/>
                    </a:lnTo>
                    <a:lnTo>
                      <a:pt x="431" y="170"/>
                    </a:lnTo>
                    <a:lnTo>
                      <a:pt x="435" y="164"/>
                    </a:lnTo>
                    <a:lnTo>
                      <a:pt x="439" y="159"/>
                    </a:lnTo>
                    <a:lnTo>
                      <a:pt x="442" y="150"/>
                    </a:lnTo>
                    <a:lnTo>
                      <a:pt x="444" y="141"/>
                    </a:lnTo>
                    <a:lnTo>
                      <a:pt x="446" y="137"/>
                    </a:lnTo>
                    <a:lnTo>
                      <a:pt x="447" y="134"/>
                    </a:lnTo>
                    <a:lnTo>
                      <a:pt x="448" y="131"/>
                    </a:lnTo>
                    <a:lnTo>
                      <a:pt x="450" y="130"/>
                    </a:lnTo>
                    <a:lnTo>
                      <a:pt x="451" y="128"/>
                    </a:lnTo>
                    <a:lnTo>
                      <a:pt x="454" y="126"/>
                    </a:lnTo>
                    <a:lnTo>
                      <a:pt x="457" y="127"/>
                    </a:lnTo>
                    <a:lnTo>
                      <a:pt x="461" y="127"/>
                    </a:lnTo>
                    <a:lnTo>
                      <a:pt x="465" y="128"/>
                    </a:lnTo>
                    <a:lnTo>
                      <a:pt x="469" y="129"/>
                    </a:lnTo>
                    <a:lnTo>
                      <a:pt x="471" y="132"/>
                    </a:lnTo>
                    <a:lnTo>
                      <a:pt x="473" y="134"/>
                    </a:lnTo>
                    <a:lnTo>
                      <a:pt x="475" y="138"/>
                    </a:lnTo>
                    <a:lnTo>
                      <a:pt x="478" y="140"/>
                    </a:lnTo>
                    <a:lnTo>
                      <a:pt x="478" y="144"/>
                    </a:lnTo>
                    <a:lnTo>
                      <a:pt x="479" y="147"/>
                    </a:lnTo>
                    <a:lnTo>
                      <a:pt x="479" y="151"/>
                    </a:lnTo>
                    <a:lnTo>
                      <a:pt x="478" y="155"/>
                    </a:lnTo>
                    <a:lnTo>
                      <a:pt x="478" y="162"/>
                    </a:lnTo>
                    <a:lnTo>
                      <a:pt x="478" y="168"/>
                    </a:lnTo>
                    <a:lnTo>
                      <a:pt x="480" y="169"/>
                    </a:lnTo>
                    <a:lnTo>
                      <a:pt x="483" y="170"/>
                    </a:lnTo>
                    <a:lnTo>
                      <a:pt x="486" y="168"/>
                    </a:lnTo>
                    <a:lnTo>
                      <a:pt x="491" y="166"/>
                    </a:lnTo>
                    <a:lnTo>
                      <a:pt x="498" y="162"/>
                    </a:lnTo>
                    <a:lnTo>
                      <a:pt x="506" y="159"/>
                    </a:lnTo>
                    <a:lnTo>
                      <a:pt x="511" y="158"/>
                    </a:lnTo>
                    <a:lnTo>
                      <a:pt x="515" y="156"/>
                    </a:lnTo>
                    <a:lnTo>
                      <a:pt x="519" y="155"/>
                    </a:lnTo>
                    <a:lnTo>
                      <a:pt x="523" y="154"/>
                    </a:lnTo>
                    <a:lnTo>
                      <a:pt x="527" y="154"/>
                    </a:lnTo>
                    <a:lnTo>
                      <a:pt x="531" y="154"/>
                    </a:lnTo>
                    <a:lnTo>
                      <a:pt x="535" y="154"/>
                    </a:lnTo>
                    <a:lnTo>
                      <a:pt x="537" y="155"/>
                    </a:lnTo>
                    <a:lnTo>
                      <a:pt x="539" y="156"/>
                    </a:lnTo>
                    <a:lnTo>
                      <a:pt x="542" y="158"/>
                    </a:lnTo>
                    <a:lnTo>
                      <a:pt x="544" y="159"/>
                    </a:lnTo>
                    <a:lnTo>
                      <a:pt x="547" y="162"/>
                    </a:lnTo>
                    <a:lnTo>
                      <a:pt x="548" y="164"/>
                    </a:lnTo>
                    <a:lnTo>
                      <a:pt x="550" y="166"/>
                    </a:lnTo>
                    <a:lnTo>
                      <a:pt x="551" y="170"/>
                    </a:lnTo>
                    <a:lnTo>
                      <a:pt x="551" y="174"/>
                    </a:lnTo>
                    <a:lnTo>
                      <a:pt x="542" y="178"/>
                    </a:lnTo>
                    <a:lnTo>
                      <a:pt x="531" y="183"/>
                    </a:lnTo>
                    <a:lnTo>
                      <a:pt x="526" y="186"/>
                    </a:lnTo>
                    <a:lnTo>
                      <a:pt x="521" y="189"/>
                    </a:lnTo>
                    <a:lnTo>
                      <a:pt x="516" y="191"/>
                    </a:lnTo>
                    <a:lnTo>
                      <a:pt x="512" y="194"/>
                    </a:lnTo>
                    <a:lnTo>
                      <a:pt x="511" y="195"/>
                    </a:lnTo>
                    <a:lnTo>
                      <a:pt x="509" y="196"/>
                    </a:lnTo>
                    <a:lnTo>
                      <a:pt x="507" y="196"/>
                    </a:lnTo>
                    <a:lnTo>
                      <a:pt x="504" y="196"/>
                    </a:lnTo>
                    <a:lnTo>
                      <a:pt x="502" y="195"/>
                    </a:lnTo>
                    <a:lnTo>
                      <a:pt x="499" y="195"/>
                    </a:lnTo>
                    <a:lnTo>
                      <a:pt x="498" y="196"/>
                    </a:lnTo>
                    <a:lnTo>
                      <a:pt x="495" y="196"/>
                    </a:lnTo>
                    <a:lnTo>
                      <a:pt x="488" y="200"/>
                    </a:lnTo>
                    <a:lnTo>
                      <a:pt x="479" y="203"/>
                    </a:lnTo>
                    <a:lnTo>
                      <a:pt x="471" y="207"/>
                    </a:lnTo>
                    <a:lnTo>
                      <a:pt x="464" y="210"/>
                    </a:lnTo>
                    <a:lnTo>
                      <a:pt x="460" y="211"/>
                    </a:lnTo>
                    <a:lnTo>
                      <a:pt x="455" y="212"/>
                    </a:lnTo>
                    <a:lnTo>
                      <a:pt x="451" y="213"/>
                    </a:lnTo>
                    <a:lnTo>
                      <a:pt x="446" y="213"/>
                    </a:lnTo>
                    <a:lnTo>
                      <a:pt x="439" y="215"/>
                    </a:lnTo>
                    <a:lnTo>
                      <a:pt x="431" y="219"/>
                    </a:lnTo>
                    <a:lnTo>
                      <a:pt x="427" y="221"/>
                    </a:lnTo>
                    <a:lnTo>
                      <a:pt x="423" y="223"/>
                    </a:lnTo>
                    <a:lnTo>
                      <a:pt x="419" y="225"/>
                    </a:lnTo>
                    <a:lnTo>
                      <a:pt x="417" y="226"/>
                    </a:lnTo>
                    <a:lnTo>
                      <a:pt x="413" y="230"/>
                    </a:lnTo>
                    <a:lnTo>
                      <a:pt x="409" y="234"/>
                    </a:lnTo>
                    <a:lnTo>
                      <a:pt x="405" y="238"/>
                    </a:lnTo>
                    <a:lnTo>
                      <a:pt x="402" y="243"/>
                    </a:lnTo>
                    <a:lnTo>
                      <a:pt x="395" y="253"/>
                    </a:lnTo>
                    <a:lnTo>
                      <a:pt x="389" y="263"/>
                    </a:lnTo>
                    <a:lnTo>
                      <a:pt x="383" y="273"/>
                    </a:lnTo>
                    <a:lnTo>
                      <a:pt x="378" y="282"/>
                    </a:lnTo>
                    <a:lnTo>
                      <a:pt x="375" y="287"/>
                    </a:lnTo>
                    <a:lnTo>
                      <a:pt x="371" y="291"/>
                    </a:lnTo>
                    <a:lnTo>
                      <a:pt x="368" y="295"/>
                    </a:lnTo>
                    <a:lnTo>
                      <a:pt x="364" y="298"/>
                    </a:lnTo>
                    <a:lnTo>
                      <a:pt x="363" y="303"/>
                    </a:lnTo>
                    <a:lnTo>
                      <a:pt x="363" y="309"/>
                    </a:lnTo>
                    <a:lnTo>
                      <a:pt x="362" y="314"/>
                    </a:lnTo>
                    <a:lnTo>
                      <a:pt x="361" y="320"/>
                    </a:lnTo>
                    <a:lnTo>
                      <a:pt x="359" y="326"/>
                    </a:lnTo>
                    <a:lnTo>
                      <a:pt x="359" y="332"/>
                    </a:lnTo>
                    <a:lnTo>
                      <a:pt x="359" y="334"/>
                    </a:lnTo>
                    <a:lnTo>
                      <a:pt x="359" y="337"/>
                    </a:lnTo>
                    <a:lnTo>
                      <a:pt x="359" y="338"/>
                    </a:lnTo>
                    <a:lnTo>
                      <a:pt x="360" y="340"/>
                    </a:lnTo>
                    <a:lnTo>
                      <a:pt x="363" y="342"/>
                    </a:lnTo>
                    <a:lnTo>
                      <a:pt x="364" y="345"/>
                    </a:lnTo>
                    <a:lnTo>
                      <a:pt x="367" y="345"/>
                    </a:lnTo>
                    <a:lnTo>
                      <a:pt x="371" y="344"/>
                    </a:lnTo>
                    <a:lnTo>
                      <a:pt x="374" y="343"/>
                    </a:lnTo>
                    <a:lnTo>
                      <a:pt x="378" y="342"/>
                    </a:lnTo>
                    <a:lnTo>
                      <a:pt x="383" y="340"/>
                    </a:lnTo>
                    <a:lnTo>
                      <a:pt x="390" y="337"/>
                    </a:lnTo>
                    <a:lnTo>
                      <a:pt x="401" y="330"/>
                    </a:lnTo>
                    <a:lnTo>
                      <a:pt x="411" y="324"/>
                    </a:lnTo>
                    <a:lnTo>
                      <a:pt x="415" y="322"/>
                    </a:lnTo>
                    <a:lnTo>
                      <a:pt x="418" y="322"/>
                    </a:lnTo>
                    <a:lnTo>
                      <a:pt x="422" y="321"/>
                    </a:lnTo>
                    <a:lnTo>
                      <a:pt x="425" y="320"/>
                    </a:lnTo>
                    <a:lnTo>
                      <a:pt x="428" y="320"/>
                    </a:lnTo>
                    <a:lnTo>
                      <a:pt x="431" y="318"/>
                    </a:lnTo>
                    <a:lnTo>
                      <a:pt x="435" y="318"/>
                    </a:lnTo>
                    <a:lnTo>
                      <a:pt x="439" y="316"/>
                    </a:lnTo>
                    <a:lnTo>
                      <a:pt x="442" y="314"/>
                    </a:lnTo>
                    <a:lnTo>
                      <a:pt x="446" y="312"/>
                    </a:lnTo>
                    <a:lnTo>
                      <a:pt x="450" y="310"/>
                    </a:lnTo>
                    <a:lnTo>
                      <a:pt x="454" y="308"/>
                    </a:lnTo>
                    <a:lnTo>
                      <a:pt x="457" y="307"/>
                    </a:lnTo>
                    <a:lnTo>
                      <a:pt x="461" y="306"/>
                    </a:lnTo>
                    <a:lnTo>
                      <a:pt x="464" y="306"/>
                    </a:lnTo>
                    <a:lnTo>
                      <a:pt x="468" y="306"/>
                    </a:lnTo>
                    <a:lnTo>
                      <a:pt x="478" y="299"/>
                    </a:lnTo>
                    <a:lnTo>
                      <a:pt x="487" y="293"/>
                    </a:lnTo>
                    <a:lnTo>
                      <a:pt x="498" y="286"/>
                    </a:lnTo>
                    <a:lnTo>
                      <a:pt x="507" y="279"/>
                    </a:lnTo>
                    <a:lnTo>
                      <a:pt x="508" y="279"/>
                    </a:lnTo>
                    <a:lnTo>
                      <a:pt x="510" y="278"/>
                    </a:lnTo>
                    <a:lnTo>
                      <a:pt x="511" y="278"/>
                    </a:lnTo>
                    <a:lnTo>
                      <a:pt x="514" y="278"/>
                    </a:lnTo>
                    <a:lnTo>
                      <a:pt x="519" y="278"/>
                    </a:lnTo>
                    <a:lnTo>
                      <a:pt x="523" y="278"/>
                    </a:lnTo>
                    <a:lnTo>
                      <a:pt x="534" y="279"/>
                    </a:lnTo>
                    <a:lnTo>
                      <a:pt x="543" y="279"/>
                    </a:lnTo>
                    <a:lnTo>
                      <a:pt x="543" y="281"/>
                    </a:lnTo>
                    <a:lnTo>
                      <a:pt x="544" y="282"/>
                    </a:lnTo>
                    <a:lnTo>
                      <a:pt x="546" y="283"/>
                    </a:lnTo>
                    <a:lnTo>
                      <a:pt x="547" y="285"/>
                    </a:lnTo>
                    <a:lnTo>
                      <a:pt x="551" y="287"/>
                    </a:lnTo>
                    <a:lnTo>
                      <a:pt x="554" y="289"/>
                    </a:lnTo>
                    <a:lnTo>
                      <a:pt x="554" y="292"/>
                    </a:lnTo>
                    <a:lnTo>
                      <a:pt x="554" y="296"/>
                    </a:lnTo>
                    <a:lnTo>
                      <a:pt x="550" y="298"/>
                    </a:lnTo>
                    <a:lnTo>
                      <a:pt x="546" y="302"/>
                    </a:lnTo>
                    <a:lnTo>
                      <a:pt x="542" y="305"/>
                    </a:lnTo>
                    <a:lnTo>
                      <a:pt x="538" y="308"/>
                    </a:lnTo>
                    <a:lnTo>
                      <a:pt x="533" y="309"/>
                    </a:lnTo>
                    <a:lnTo>
                      <a:pt x="528" y="310"/>
                    </a:lnTo>
                    <a:lnTo>
                      <a:pt x="524" y="311"/>
                    </a:lnTo>
                    <a:lnTo>
                      <a:pt x="519" y="312"/>
                    </a:lnTo>
                    <a:lnTo>
                      <a:pt x="516" y="314"/>
                    </a:lnTo>
                    <a:lnTo>
                      <a:pt x="513" y="315"/>
                    </a:lnTo>
                    <a:lnTo>
                      <a:pt x="511" y="318"/>
                    </a:lnTo>
                    <a:lnTo>
                      <a:pt x="508" y="319"/>
                    </a:lnTo>
                    <a:lnTo>
                      <a:pt x="504" y="319"/>
                    </a:lnTo>
                    <a:lnTo>
                      <a:pt x="501" y="319"/>
                    </a:lnTo>
                    <a:lnTo>
                      <a:pt x="495" y="322"/>
                    </a:lnTo>
                    <a:lnTo>
                      <a:pt x="488" y="324"/>
                    </a:lnTo>
                    <a:lnTo>
                      <a:pt x="481" y="327"/>
                    </a:lnTo>
                    <a:lnTo>
                      <a:pt x="475" y="329"/>
                    </a:lnTo>
                    <a:lnTo>
                      <a:pt x="472" y="329"/>
                    </a:lnTo>
                    <a:lnTo>
                      <a:pt x="470" y="329"/>
                    </a:lnTo>
                    <a:lnTo>
                      <a:pt x="467" y="329"/>
                    </a:lnTo>
                    <a:lnTo>
                      <a:pt x="464" y="329"/>
                    </a:lnTo>
                    <a:lnTo>
                      <a:pt x="454" y="334"/>
                    </a:lnTo>
                    <a:lnTo>
                      <a:pt x="443" y="341"/>
                    </a:lnTo>
                    <a:lnTo>
                      <a:pt x="431" y="346"/>
                    </a:lnTo>
                    <a:lnTo>
                      <a:pt x="420" y="351"/>
                    </a:lnTo>
                    <a:lnTo>
                      <a:pt x="411" y="354"/>
                    </a:lnTo>
                    <a:lnTo>
                      <a:pt x="402" y="357"/>
                    </a:lnTo>
                    <a:lnTo>
                      <a:pt x="392" y="359"/>
                    </a:lnTo>
                    <a:lnTo>
                      <a:pt x="383" y="362"/>
                    </a:lnTo>
                    <a:lnTo>
                      <a:pt x="378" y="363"/>
                    </a:lnTo>
                    <a:lnTo>
                      <a:pt x="374" y="365"/>
                    </a:lnTo>
                    <a:lnTo>
                      <a:pt x="370" y="367"/>
                    </a:lnTo>
                    <a:lnTo>
                      <a:pt x="365" y="368"/>
                    </a:lnTo>
                    <a:lnTo>
                      <a:pt x="362" y="371"/>
                    </a:lnTo>
                    <a:lnTo>
                      <a:pt x="358" y="373"/>
                    </a:lnTo>
                    <a:lnTo>
                      <a:pt x="355" y="375"/>
                    </a:lnTo>
                    <a:lnTo>
                      <a:pt x="352" y="379"/>
                    </a:lnTo>
                    <a:lnTo>
                      <a:pt x="351" y="382"/>
                    </a:lnTo>
                    <a:lnTo>
                      <a:pt x="349" y="385"/>
                    </a:lnTo>
                    <a:lnTo>
                      <a:pt x="347" y="390"/>
                    </a:lnTo>
                    <a:lnTo>
                      <a:pt x="346" y="395"/>
                    </a:lnTo>
                    <a:lnTo>
                      <a:pt x="344" y="405"/>
                    </a:lnTo>
                    <a:lnTo>
                      <a:pt x="343" y="416"/>
                    </a:lnTo>
                    <a:lnTo>
                      <a:pt x="343" y="427"/>
                    </a:lnTo>
                    <a:lnTo>
                      <a:pt x="341" y="439"/>
                    </a:lnTo>
                    <a:lnTo>
                      <a:pt x="340" y="444"/>
                    </a:lnTo>
                    <a:lnTo>
                      <a:pt x="339" y="449"/>
                    </a:lnTo>
                    <a:lnTo>
                      <a:pt x="339" y="453"/>
                    </a:lnTo>
                    <a:lnTo>
                      <a:pt x="337" y="457"/>
                    </a:lnTo>
                    <a:lnTo>
                      <a:pt x="337" y="461"/>
                    </a:lnTo>
                    <a:lnTo>
                      <a:pt x="337" y="465"/>
                    </a:lnTo>
                    <a:lnTo>
                      <a:pt x="337" y="469"/>
                    </a:lnTo>
                    <a:lnTo>
                      <a:pt x="336" y="473"/>
                    </a:lnTo>
                    <a:lnTo>
                      <a:pt x="339" y="476"/>
                    </a:lnTo>
                    <a:lnTo>
                      <a:pt x="340" y="479"/>
                    </a:lnTo>
                    <a:lnTo>
                      <a:pt x="346" y="479"/>
                    </a:lnTo>
                    <a:lnTo>
                      <a:pt x="353" y="479"/>
                    </a:lnTo>
                    <a:lnTo>
                      <a:pt x="362" y="477"/>
                    </a:lnTo>
                    <a:lnTo>
                      <a:pt x="371" y="476"/>
                    </a:lnTo>
                    <a:lnTo>
                      <a:pt x="379" y="475"/>
                    </a:lnTo>
                    <a:lnTo>
                      <a:pt x="387" y="475"/>
                    </a:lnTo>
                    <a:lnTo>
                      <a:pt x="390" y="475"/>
                    </a:lnTo>
                    <a:lnTo>
                      <a:pt x="393" y="475"/>
                    </a:lnTo>
                    <a:lnTo>
                      <a:pt x="395" y="476"/>
                    </a:lnTo>
                    <a:lnTo>
                      <a:pt x="397" y="477"/>
                    </a:lnTo>
                    <a:lnTo>
                      <a:pt x="401" y="480"/>
                    </a:lnTo>
                    <a:lnTo>
                      <a:pt x="405" y="483"/>
                    </a:lnTo>
                    <a:lnTo>
                      <a:pt x="410" y="487"/>
                    </a:lnTo>
                    <a:lnTo>
                      <a:pt x="415" y="490"/>
                    </a:lnTo>
                    <a:lnTo>
                      <a:pt x="415" y="493"/>
                    </a:lnTo>
                    <a:lnTo>
                      <a:pt x="415" y="495"/>
                    </a:lnTo>
                    <a:lnTo>
                      <a:pt x="415" y="497"/>
                    </a:lnTo>
                    <a:lnTo>
                      <a:pt x="414" y="499"/>
                    </a:lnTo>
                    <a:lnTo>
                      <a:pt x="413" y="502"/>
                    </a:lnTo>
                    <a:lnTo>
                      <a:pt x="412" y="503"/>
                    </a:lnTo>
                    <a:lnTo>
                      <a:pt x="411" y="506"/>
                    </a:lnTo>
                    <a:lnTo>
                      <a:pt x="410" y="507"/>
                    </a:lnTo>
                    <a:lnTo>
                      <a:pt x="407" y="511"/>
                    </a:lnTo>
                    <a:lnTo>
                      <a:pt x="404" y="513"/>
                    </a:lnTo>
                    <a:lnTo>
                      <a:pt x="401" y="516"/>
                    </a:lnTo>
                    <a:lnTo>
                      <a:pt x="397" y="519"/>
                    </a:lnTo>
                    <a:lnTo>
                      <a:pt x="381" y="527"/>
                    </a:lnTo>
                    <a:lnTo>
                      <a:pt x="367" y="535"/>
                    </a:lnTo>
                    <a:lnTo>
                      <a:pt x="361" y="535"/>
                    </a:lnTo>
                    <a:lnTo>
                      <a:pt x="357" y="535"/>
                    </a:lnTo>
                    <a:lnTo>
                      <a:pt x="351" y="538"/>
                    </a:lnTo>
                    <a:lnTo>
                      <a:pt x="345" y="541"/>
                    </a:lnTo>
                    <a:lnTo>
                      <a:pt x="342" y="543"/>
                    </a:lnTo>
                    <a:lnTo>
                      <a:pt x="339" y="544"/>
                    </a:lnTo>
                    <a:lnTo>
                      <a:pt x="337" y="547"/>
                    </a:lnTo>
                    <a:lnTo>
                      <a:pt x="335" y="549"/>
                    </a:lnTo>
                    <a:lnTo>
                      <a:pt x="334" y="551"/>
                    </a:lnTo>
                    <a:lnTo>
                      <a:pt x="334" y="553"/>
                    </a:lnTo>
                    <a:lnTo>
                      <a:pt x="333" y="555"/>
                    </a:lnTo>
                    <a:lnTo>
                      <a:pt x="334" y="557"/>
                    </a:lnTo>
                    <a:lnTo>
                      <a:pt x="335" y="561"/>
                    </a:lnTo>
                    <a:lnTo>
                      <a:pt x="335" y="566"/>
                    </a:lnTo>
                    <a:lnTo>
                      <a:pt x="337" y="571"/>
                    </a:lnTo>
                    <a:lnTo>
                      <a:pt x="337" y="575"/>
                    </a:lnTo>
                    <a:lnTo>
                      <a:pt x="337" y="578"/>
                    </a:lnTo>
                    <a:lnTo>
                      <a:pt x="337" y="581"/>
                    </a:lnTo>
                    <a:lnTo>
                      <a:pt x="337" y="583"/>
                    </a:lnTo>
                    <a:lnTo>
                      <a:pt x="336" y="586"/>
                    </a:lnTo>
                    <a:lnTo>
                      <a:pt x="335" y="589"/>
                    </a:lnTo>
                    <a:lnTo>
                      <a:pt x="335" y="591"/>
                    </a:lnTo>
                    <a:lnTo>
                      <a:pt x="335" y="595"/>
                    </a:lnTo>
                    <a:lnTo>
                      <a:pt x="335" y="597"/>
                    </a:lnTo>
                    <a:lnTo>
                      <a:pt x="335" y="603"/>
                    </a:lnTo>
                    <a:lnTo>
                      <a:pt x="335" y="609"/>
                    </a:lnTo>
                    <a:lnTo>
                      <a:pt x="338" y="621"/>
                    </a:lnTo>
                    <a:lnTo>
                      <a:pt x="340" y="631"/>
                    </a:lnTo>
                    <a:lnTo>
                      <a:pt x="341" y="635"/>
                    </a:lnTo>
                    <a:lnTo>
                      <a:pt x="342" y="641"/>
                    </a:lnTo>
                    <a:lnTo>
                      <a:pt x="343" y="648"/>
                    </a:lnTo>
                    <a:lnTo>
                      <a:pt x="343" y="655"/>
                    </a:lnTo>
                    <a:lnTo>
                      <a:pt x="343" y="671"/>
                    </a:lnTo>
                    <a:lnTo>
                      <a:pt x="343" y="680"/>
                    </a:lnTo>
                    <a:lnTo>
                      <a:pt x="342" y="683"/>
                    </a:lnTo>
                    <a:lnTo>
                      <a:pt x="342" y="687"/>
                    </a:lnTo>
                    <a:lnTo>
                      <a:pt x="341" y="690"/>
                    </a:lnTo>
                    <a:lnTo>
                      <a:pt x="340" y="693"/>
                    </a:lnTo>
                    <a:lnTo>
                      <a:pt x="343" y="699"/>
                    </a:lnTo>
                    <a:lnTo>
                      <a:pt x="343" y="704"/>
                    </a:lnTo>
                    <a:lnTo>
                      <a:pt x="344" y="707"/>
                    </a:lnTo>
                    <a:lnTo>
                      <a:pt x="344" y="710"/>
                    </a:lnTo>
                    <a:lnTo>
                      <a:pt x="343" y="713"/>
                    </a:lnTo>
                    <a:lnTo>
                      <a:pt x="343" y="716"/>
                    </a:lnTo>
                    <a:lnTo>
                      <a:pt x="342" y="721"/>
                    </a:lnTo>
                    <a:lnTo>
                      <a:pt x="342" y="726"/>
                    </a:lnTo>
                    <a:lnTo>
                      <a:pt x="342" y="730"/>
                    </a:lnTo>
                    <a:lnTo>
                      <a:pt x="342" y="735"/>
                    </a:lnTo>
                    <a:lnTo>
                      <a:pt x="342" y="743"/>
                    </a:lnTo>
                    <a:lnTo>
                      <a:pt x="342" y="750"/>
                    </a:lnTo>
                    <a:lnTo>
                      <a:pt x="341" y="753"/>
                    </a:lnTo>
                    <a:lnTo>
                      <a:pt x="340" y="755"/>
                    </a:lnTo>
                    <a:lnTo>
                      <a:pt x="339" y="757"/>
                    </a:lnTo>
                    <a:lnTo>
                      <a:pt x="339" y="758"/>
                    </a:lnTo>
                    <a:lnTo>
                      <a:pt x="338" y="759"/>
                    </a:lnTo>
                    <a:lnTo>
                      <a:pt x="337" y="759"/>
                    </a:lnTo>
                    <a:lnTo>
                      <a:pt x="335" y="760"/>
                    </a:lnTo>
                    <a:lnTo>
                      <a:pt x="334" y="761"/>
                    </a:lnTo>
                    <a:lnTo>
                      <a:pt x="332" y="762"/>
                    </a:lnTo>
                    <a:lnTo>
                      <a:pt x="330" y="762"/>
                    </a:lnTo>
                    <a:lnTo>
                      <a:pt x="326" y="763"/>
                    </a:lnTo>
                    <a:lnTo>
                      <a:pt x="319" y="763"/>
                    </a:lnTo>
                    <a:lnTo>
                      <a:pt x="315" y="757"/>
                    </a:lnTo>
                    <a:lnTo>
                      <a:pt x="312" y="751"/>
                    </a:lnTo>
                    <a:lnTo>
                      <a:pt x="309" y="744"/>
                    </a:lnTo>
                    <a:lnTo>
                      <a:pt x="306" y="736"/>
                    </a:lnTo>
                    <a:lnTo>
                      <a:pt x="302" y="736"/>
                    </a:lnTo>
                    <a:lnTo>
                      <a:pt x="299" y="736"/>
                    </a:lnTo>
                    <a:lnTo>
                      <a:pt x="296" y="737"/>
                    </a:lnTo>
                    <a:lnTo>
                      <a:pt x="292" y="737"/>
                    </a:lnTo>
                    <a:lnTo>
                      <a:pt x="290" y="734"/>
                    </a:lnTo>
                    <a:lnTo>
                      <a:pt x="290" y="730"/>
                    </a:lnTo>
                    <a:lnTo>
                      <a:pt x="288" y="726"/>
                    </a:lnTo>
                    <a:lnTo>
                      <a:pt x="287" y="723"/>
                    </a:lnTo>
                    <a:lnTo>
                      <a:pt x="281" y="716"/>
                    </a:lnTo>
                    <a:lnTo>
                      <a:pt x="276" y="711"/>
                    </a:lnTo>
                    <a:lnTo>
                      <a:pt x="275" y="709"/>
                    </a:lnTo>
                    <a:lnTo>
                      <a:pt x="274" y="707"/>
                    </a:lnTo>
                    <a:lnTo>
                      <a:pt x="274" y="705"/>
                    </a:lnTo>
                    <a:lnTo>
                      <a:pt x="273" y="703"/>
                    </a:lnTo>
                    <a:lnTo>
                      <a:pt x="272" y="700"/>
                    </a:lnTo>
                    <a:lnTo>
                      <a:pt x="272" y="697"/>
                    </a:lnTo>
                    <a:lnTo>
                      <a:pt x="272" y="694"/>
                    </a:lnTo>
                    <a:lnTo>
                      <a:pt x="271" y="690"/>
                    </a:lnTo>
                    <a:lnTo>
                      <a:pt x="275" y="688"/>
                    </a:lnTo>
                    <a:lnTo>
                      <a:pt x="278" y="686"/>
                    </a:lnTo>
                    <a:lnTo>
                      <a:pt x="281" y="684"/>
                    </a:lnTo>
                    <a:lnTo>
                      <a:pt x="283" y="682"/>
                    </a:lnTo>
                    <a:lnTo>
                      <a:pt x="286" y="679"/>
                    </a:lnTo>
                    <a:lnTo>
                      <a:pt x="288" y="676"/>
                    </a:lnTo>
                    <a:lnTo>
                      <a:pt x="290" y="673"/>
                    </a:lnTo>
                    <a:lnTo>
                      <a:pt x="292" y="670"/>
                    </a:lnTo>
                    <a:lnTo>
                      <a:pt x="294" y="667"/>
                    </a:lnTo>
                    <a:lnTo>
                      <a:pt x="295" y="663"/>
                    </a:lnTo>
                    <a:lnTo>
                      <a:pt x="296" y="659"/>
                    </a:lnTo>
                    <a:lnTo>
                      <a:pt x="298" y="656"/>
                    </a:lnTo>
                    <a:lnTo>
                      <a:pt x="299" y="648"/>
                    </a:lnTo>
                    <a:lnTo>
                      <a:pt x="301" y="640"/>
                    </a:lnTo>
                    <a:lnTo>
                      <a:pt x="302" y="632"/>
                    </a:lnTo>
                    <a:lnTo>
                      <a:pt x="302" y="623"/>
                    </a:lnTo>
                    <a:lnTo>
                      <a:pt x="302" y="615"/>
                    </a:lnTo>
                    <a:lnTo>
                      <a:pt x="302" y="606"/>
                    </a:lnTo>
                    <a:lnTo>
                      <a:pt x="301" y="589"/>
                    </a:lnTo>
                    <a:lnTo>
                      <a:pt x="299" y="572"/>
                    </a:lnTo>
                    <a:lnTo>
                      <a:pt x="298" y="571"/>
                    </a:lnTo>
                    <a:lnTo>
                      <a:pt x="296" y="571"/>
                    </a:lnTo>
                    <a:lnTo>
                      <a:pt x="295" y="571"/>
                    </a:lnTo>
                    <a:lnTo>
                      <a:pt x="292" y="570"/>
                    </a:lnTo>
                    <a:lnTo>
                      <a:pt x="290" y="569"/>
                    </a:lnTo>
                    <a:lnTo>
                      <a:pt x="289" y="569"/>
                    </a:lnTo>
                    <a:lnTo>
                      <a:pt x="287" y="569"/>
                    </a:lnTo>
                    <a:lnTo>
                      <a:pt x="286" y="569"/>
                    </a:lnTo>
                    <a:lnTo>
                      <a:pt x="283" y="569"/>
                    </a:lnTo>
                    <a:lnTo>
                      <a:pt x="282" y="569"/>
                    </a:lnTo>
                    <a:lnTo>
                      <a:pt x="280" y="570"/>
                    </a:lnTo>
                    <a:lnTo>
                      <a:pt x="278" y="571"/>
                    </a:lnTo>
                    <a:lnTo>
                      <a:pt x="274" y="572"/>
                    </a:lnTo>
                    <a:lnTo>
                      <a:pt x="270" y="575"/>
                    </a:lnTo>
                    <a:lnTo>
                      <a:pt x="266" y="578"/>
                    </a:lnTo>
                    <a:lnTo>
                      <a:pt x="262" y="581"/>
                    </a:lnTo>
                    <a:lnTo>
                      <a:pt x="259" y="584"/>
                    </a:lnTo>
                    <a:lnTo>
                      <a:pt x="256" y="588"/>
                    </a:lnTo>
                    <a:lnTo>
                      <a:pt x="253" y="591"/>
                    </a:lnTo>
                    <a:lnTo>
                      <a:pt x="250" y="595"/>
                    </a:lnTo>
                    <a:lnTo>
                      <a:pt x="247" y="599"/>
                    </a:lnTo>
                    <a:lnTo>
                      <a:pt x="246" y="602"/>
                    </a:lnTo>
                    <a:lnTo>
                      <a:pt x="244" y="604"/>
                    </a:lnTo>
                    <a:lnTo>
                      <a:pt x="243" y="607"/>
                    </a:lnTo>
                    <a:lnTo>
                      <a:pt x="238" y="607"/>
                    </a:lnTo>
                    <a:lnTo>
                      <a:pt x="234" y="607"/>
                    </a:lnTo>
                    <a:lnTo>
                      <a:pt x="229" y="607"/>
                    </a:lnTo>
                    <a:lnTo>
                      <a:pt x="225" y="607"/>
                    </a:lnTo>
                    <a:lnTo>
                      <a:pt x="216" y="606"/>
                    </a:lnTo>
                    <a:lnTo>
                      <a:pt x="206" y="605"/>
                    </a:lnTo>
                    <a:lnTo>
                      <a:pt x="206" y="602"/>
                    </a:lnTo>
                    <a:lnTo>
                      <a:pt x="204" y="599"/>
                    </a:lnTo>
                    <a:lnTo>
                      <a:pt x="202" y="597"/>
                    </a:lnTo>
                    <a:lnTo>
                      <a:pt x="200" y="595"/>
                    </a:lnTo>
                    <a:lnTo>
                      <a:pt x="196" y="591"/>
                    </a:lnTo>
                    <a:lnTo>
                      <a:pt x="192" y="587"/>
                    </a:lnTo>
                    <a:lnTo>
                      <a:pt x="192" y="583"/>
                    </a:lnTo>
                    <a:lnTo>
                      <a:pt x="193" y="579"/>
                    </a:lnTo>
                    <a:lnTo>
                      <a:pt x="194" y="575"/>
                    </a:lnTo>
                    <a:lnTo>
                      <a:pt x="194" y="571"/>
                    </a:lnTo>
                    <a:lnTo>
                      <a:pt x="196" y="568"/>
                    </a:lnTo>
                    <a:lnTo>
                      <a:pt x="198" y="565"/>
                    </a:lnTo>
                    <a:lnTo>
                      <a:pt x="200" y="562"/>
                    </a:lnTo>
                    <a:lnTo>
                      <a:pt x="202" y="559"/>
                    </a:lnTo>
                    <a:lnTo>
                      <a:pt x="205" y="556"/>
                    </a:lnTo>
                    <a:lnTo>
                      <a:pt x="207" y="554"/>
                    </a:lnTo>
                    <a:lnTo>
                      <a:pt x="210" y="551"/>
                    </a:lnTo>
                    <a:lnTo>
                      <a:pt x="214" y="548"/>
                    </a:lnTo>
                    <a:lnTo>
                      <a:pt x="220" y="544"/>
                    </a:lnTo>
                    <a:lnTo>
                      <a:pt x="226" y="539"/>
                    </a:lnTo>
                    <a:lnTo>
                      <a:pt x="234" y="535"/>
                    </a:lnTo>
                    <a:lnTo>
                      <a:pt x="242" y="532"/>
                    </a:lnTo>
                    <a:lnTo>
                      <a:pt x="249" y="529"/>
                    </a:lnTo>
                    <a:lnTo>
                      <a:pt x="257" y="526"/>
                    </a:lnTo>
                    <a:lnTo>
                      <a:pt x="264" y="522"/>
                    </a:lnTo>
                    <a:lnTo>
                      <a:pt x="270" y="519"/>
                    </a:lnTo>
                    <a:lnTo>
                      <a:pt x="277" y="515"/>
                    </a:lnTo>
                    <a:lnTo>
                      <a:pt x="282" y="511"/>
                    </a:lnTo>
                    <a:lnTo>
                      <a:pt x="286" y="509"/>
                    </a:lnTo>
                    <a:lnTo>
                      <a:pt x="290" y="507"/>
                    </a:lnTo>
                    <a:lnTo>
                      <a:pt x="294" y="507"/>
                    </a:lnTo>
                    <a:lnTo>
                      <a:pt x="297" y="506"/>
                    </a:lnTo>
                    <a:lnTo>
                      <a:pt x="300" y="503"/>
                    </a:lnTo>
                    <a:lnTo>
                      <a:pt x="303" y="502"/>
                    </a:lnTo>
                    <a:lnTo>
                      <a:pt x="304" y="501"/>
                    </a:lnTo>
                    <a:lnTo>
                      <a:pt x="306" y="499"/>
                    </a:lnTo>
                    <a:lnTo>
                      <a:pt x="306" y="498"/>
                    </a:lnTo>
                    <a:lnTo>
                      <a:pt x="308" y="495"/>
                    </a:lnTo>
                    <a:lnTo>
                      <a:pt x="307" y="491"/>
                    </a:lnTo>
                    <a:lnTo>
                      <a:pt x="307" y="485"/>
                    </a:lnTo>
                    <a:lnTo>
                      <a:pt x="307" y="479"/>
                    </a:lnTo>
                    <a:lnTo>
                      <a:pt x="307" y="475"/>
                    </a:lnTo>
                    <a:lnTo>
                      <a:pt x="309" y="465"/>
                    </a:lnTo>
                    <a:lnTo>
                      <a:pt x="310" y="453"/>
                    </a:lnTo>
                    <a:lnTo>
                      <a:pt x="312" y="447"/>
                    </a:lnTo>
                    <a:lnTo>
                      <a:pt x="312" y="439"/>
                    </a:lnTo>
                    <a:lnTo>
                      <a:pt x="313" y="433"/>
                    </a:lnTo>
                    <a:lnTo>
                      <a:pt x="314" y="426"/>
                    </a:lnTo>
                    <a:lnTo>
                      <a:pt x="314" y="419"/>
                    </a:lnTo>
                    <a:lnTo>
                      <a:pt x="314" y="413"/>
                    </a:lnTo>
                    <a:lnTo>
                      <a:pt x="313" y="407"/>
                    </a:lnTo>
                    <a:lnTo>
                      <a:pt x="312" y="403"/>
                    </a:lnTo>
                    <a:lnTo>
                      <a:pt x="311" y="400"/>
                    </a:lnTo>
                    <a:lnTo>
                      <a:pt x="310" y="398"/>
                    </a:lnTo>
                    <a:lnTo>
                      <a:pt x="309" y="396"/>
                    </a:lnTo>
                    <a:lnTo>
                      <a:pt x="308" y="395"/>
                    </a:lnTo>
                    <a:lnTo>
                      <a:pt x="307" y="394"/>
                    </a:lnTo>
                    <a:lnTo>
                      <a:pt x="305" y="392"/>
                    </a:lnTo>
                    <a:lnTo>
                      <a:pt x="304" y="392"/>
                    </a:lnTo>
                    <a:lnTo>
                      <a:pt x="302" y="391"/>
                    </a:lnTo>
                    <a:lnTo>
                      <a:pt x="301" y="392"/>
                    </a:lnTo>
                    <a:lnTo>
                      <a:pt x="299" y="393"/>
                    </a:lnTo>
                    <a:lnTo>
                      <a:pt x="298" y="393"/>
                    </a:lnTo>
                    <a:lnTo>
                      <a:pt x="296" y="393"/>
                    </a:lnTo>
                    <a:lnTo>
                      <a:pt x="294" y="393"/>
                    </a:lnTo>
                    <a:lnTo>
                      <a:pt x="293" y="393"/>
                    </a:lnTo>
                    <a:lnTo>
                      <a:pt x="291" y="393"/>
                    </a:lnTo>
                    <a:lnTo>
                      <a:pt x="290" y="394"/>
                    </a:lnTo>
                    <a:lnTo>
                      <a:pt x="283" y="398"/>
                    </a:lnTo>
                    <a:lnTo>
                      <a:pt x="278" y="402"/>
                    </a:lnTo>
                    <a:lnTo>
                      <a:pt x="272" y="406"/>
                    </a:lnTo>
                    <a:lnTo>
                      <a:pt x="266" y="410"/>
                    </a:lnTo>
                    <a:lnTo>
                      <a:pt x="262" y="410"/>
                    </a:lnTo>
                    <a:lnTo>
                      <a:pt x="257" y="410"/>
                    </a:lnTo>
                    <a:lnTo>
                      <a:pt x="255" y="411"/>
                    </a:lnTo>
                    <a:lnTo>
                      <a:pt x="254" y="411"/>
                    </a:lnTo>
                    <a:lnTo>
                      <a:pt x="253" y="413"/>
                    </a:lnTo>
                    <a:lnTo>
                      <a:pt x="252" y="415"/>
                    </a:lnTo>
                    <a:lnTo>
                      <a:pt x="250" y="417"/>
                    </a:lnTo>
                    <a:lnTo>
                      <a:pt x="248" y="419"/>
                    </a:lnTo>
                    <a:lnTo>
                      <a:pt x="246" y="420"/>
                    </a:lnTo>
                    <a:lnTo>
                      <a:pt x="244" y="422"/>
                    </a:lnTo>
                    <a:lnTo>
                      <a:pt x="242" y="423"/>
                    </a:lnTo>
                    <a:lnTo>
                      <a:pt x="239" y="423"/>
                    </a:lnTo>
                    <a:lnTo>
                      <a:pt x="237" y="424"/>
                    </a:lnTo>
                    <a:lnTo>
                      <a:pt x="234" y="424"/>
                    </a:lnTo>
                    <a:lnTo>
                      <a:pt x="232" y="426"/>
                    </a:lnTo>
                    <a:lnTo>
                      <a:pt x="230" y="427"/>
                    </a:lnTo>
                    <a:lnTo>
                      <a:pt x="227" y="430"/>
                    </a:lnTo>
                    <a:lnTo>
                      <a:pt x="225" y="433"/>
                    </a:lnTo>
                    <a:lnTo>
                      <a:pt x="222" y="435"/>
                    </a:lnTo>
                    <a:lnTo>
                      <a:pt x="218" y="435"/>
                    </a:lnTo>
                    <a:lnTo>
                      <a:pt x="216" y="435"/>
                    </a:lnTo>
                    <a:lnTo>
                      <a:pt x="214" y="436"/>
                    </a:lnTo>
                    <a:lnTo>
                      <a:pt x="213" y="437"/>
                    </a:lnTo>
                    <a:lnTo>
                      <a:pt x="211" y="437"/>
                    </a:lnTo>
                    <a:lnTo>
                      <a:pt x="202" y="444"/>
                    </a:lnTo>
                    <a:lnTo>
                      <a:pt x="192" y="452"/>
                    </a:lnTo>
                    <a:lnTo>
                      <a:pt x="183" y="460"/>
                    </a:lnTo>
                    <a:lnTo>
                      <a:pt x="174" y="468"/>
                    </a:lnTo>
                    <a:lnTo>
                      <a:pt x="171" y="468"/>
                    </a:lnTo>
                    <a:lnTo>
                      <a:pt x="169" y="468"/>
                    </a:lnTo>
                    <a:lnTo>
                      <a:pt x="163" y="472"/>
                    </a:lnTo>
                    <a:lnTo>
                      <a:pt x="155" y="479"/>
                    </a:lnTo>
                    <a:lnTo>
                      <a:pt x="146" y="486"/>
                    </a:lnTo>
                    <a:lnTo>
                      <a:pt x="141" y="491"/>
                    </a:lnTo>
                    <a:lnTo>
                      <a:pt x="140" y="492"/>
                    </a:lnTo>
                    <a:lnTo>
                      <a:pt x="139" y="494"/>
                    </a:lnTo>
                    <a:lnTo>
                      <a:pt x="138" y="496"/>
                    </a:lnTo>
                    <a:lnTo>
                      <a:pt x="138" y="498"/>
                    </a:lnTo>
                    <a:lnTo>
                      <a:pt x="137" y="500"/>
                    </a:lnTo>
                    <a:lnTo>
                      <a:pt x="136" y="502"/>
                    </a:lnTo>
                    <a:lnTo>
                      <a:pt x="136" y="504"/>
                    </a:lnTo>
                    <a:lnTo>
                      <a:pt x="134" y="506"/>
                    </a:lnTo>
                    <a:lnTo>
                      <a:pt x="131" y="511"/>
                    </a:lnTo>
                    <a:lnTo>
                      <a:pt x="127" y="515"/>
                    </a:lnTo>
                    <a:lnTo>
                      <a:pt x="124" y="519"/>
                    </a:lnTo>
                    <a:lnTo>
                      <a:pt x="120" y="524"/>
                    </a:lnTo>
                    <a:lnTo>
                      <a:pt x="116" y="528"/>
                    </a:lnTo>
                    <a:lnTo>
                      <a:pt x="111" y="531"/>
                    </a:lnTo>
                    <a:lnTo>
                      <a:pt x="106" y="535"/>
                    </a:lnTo>
                    <a:lnTo>
                      <a:pt x="102" y="539"/>
                    </a:lnTo>
                    <a:lnTo>
                      <a:pt x="99" y="541"/>
                    </a:lnTo>
                    <a:lnTo>
                      <a:pt x="96" y="543"/>
                    </a:lnTo>
                    <a:lnTo>
                      <a:pt x="93" y="543"/>
                    </a:lnTo>
                    <a:lnTo>
                      <a:pt x="90" y="544"/>
                    </a:lnTo>
                    <a:lnTo>
                      <a:pt x="82" y="546"/>
                    </a:lnTo>
                    <a:lnTo>
                      <a:pt x="75" y="547"/>
                    </a:lnTo>
                    <a:lnTo>
                      <a:pt x="67" y="547"/>
                    </a:lnTo>
                    <a:lnTo>
                      <a:pt x="60" y="548"/>
                    </a:lnTo>
                    <a:lnTo>
                      <a:pt x="58" y="549"/>
                    </a:lnTo>
                    <a:lnTo>
                      <a:pt x="54" y="550"/>
                    </a:lnTo>
                    <a:lnTo>
                      <a:pt x="52" y="551"/>
                    </a:lnTo>
                    <a:lnTo>
                      <a:pt x="50" y="552"/>
                    </a:lnTo>
                    <a:lnTo>
                      <a:pt x="50" y="555"/>
                    </a:lnTo>
                    <a:lnTo>
                      <a:pt x="49" y="559"/>
                    </a:lnTo>
                    <a:lnTo>
                      <a:pt x="44" y="559"/>
                    </a:lnTo>
                    <a:lnTo>
                      <a:pt x="39" y="559"/>
                    </a:lnTo>
                    <a:lnTo>
                      <a:pt x="34" y="559"/>
                    </a:lnTo>
                    <a:lnTo>
                      <a:pt x="28" y="558"/>
                    </a:lnTo>
                    <a:lnTo>
                      <a:pt x="22" y="556"/>
                    </a:lnTo>
                    <a:lnTo>
                      <a:pt x="18" y="554"/>
                    </a:lnTo>
                    <a:lnTo>
                      <a:pt x="16" y="553"/>
                    </a:lnTo>
                    <a:lnTo>
                      <a:pt x="14" y="551"/>
                    </a:lnTo>
                    <a:lnTo>
                      <a:pt x="13" y="550"/>
                    </a:lnTo>
                    <a:lnTo>
                      <a:pt x="12" y="549"/>
                    </a:lnTo>
                    <a:lnTo>
                      <a:pt x="10" y="547"/>
                    </a:lnTo>
                    <a:lnTo>
                      <a:pt x="9" y="545"/>
                    </a:lnTo>
                    <a:lnTo>
                      <a:pt x="7" y="541"/>
                    </a:lnTo>
                    <a:lnTo>
                      <a:pt x="5" y="537"/>
                    </a:lnTo>
                    <a:lnTo>
                      <a:pt x="3" y="533"/>
                    </a:lnTo>
                    <a:lnTo>
                      <a:pt x="2" y="529"/>
                    </a:lnTo>
                    <a:lnTo>
                      <a:pt x="1" y="526"/>
                    </a:lnTo>
                    <a:lnTo>
                      <a:pt x="0" y="523"/>
                    </a:lnTo>
                    <a:lnTo>
                      <a:pt x="3" y="522"/>
                    </a:lnTo>
                    <a:lnTo>
                      <a:pt x="6" y="520"/>
                    </a:lnTo>
                    <a:lnTo>
                      <a:pt x="9" y="518"/>
                    </a:lnTo>
                    <a:lnTo>
                      <a:pt x="12" y="516"/>
                    </a:lnTo>
                    <a:lnTo>
                      <a:pt x="16" y="516"/>
                    </a:lnTo>
                    <a:lnTo>
                      <a:pt x="21" y="516"/>
                    </a:lnTo>
                    <a:lnTo>
                      <a:pt x="22" y="515"/>
                    </a:lnTo>
                    <a:lnTo>
                      <a:pt x="23" y="514"/>
                    </a:lnTo>
                    <a:lnTo>
                      <a:pt x="25" y="512"/>
                    </a:lnTo>
                    <a:lnTo>
                      <a:pt x="26" y="511"/>
                    </a:lnTo>
                    <a:lnTo>
                      <a:pt x="26" y="509"/>
                    </a:lnTo>
                    <a:lnTo>
                      <a:pt x="27" y="507"/>
                    </a:lnTo>
                    <a:lnTo>
                      <a:pt x="29" y="506"/>
                    </a:lnTo>
                    <a:lnTo>
                      <a:pt x="30" y="505"/>
                    </a:lnTo>
                    <a:lnTo>
                      <a:pt x="34" y="505"/>
                    </a:lnTo>
                    <a:lnTo>
                      <a:pt x="37" y="505"/>
                    </a:lnTo>
                    <a:lnTo>
                      <a:pt x="38" y="503"/>
                    </a:lnTo>
                    <a:lnTo>
                      <a:pt x="39" y="500"/>
                    </a:lnTo>
                    <a:lnTo>
                      <a:pt x="41" y="499"/>
                    </a:lnTo>
                    <a:lnTo>
                      <a:pt x="42" y="499"/>
                    </a:lnTo>
                    <a:lnTo>
                      <a:pt x="44" y="499"/>
                    </a:lnTo>
                    <a:lnTo>
                      <a:pt x="46" y="499"/>
                    </a:lnTo>
                    <a:lnTo>
                      <a:pt x="48" y="499"/>
                    </a:lnTo>
                    <a:lnTo>
                      <a:pt x="50" y="499"/>
                    </a:lnTo>
                    <a:lnTo>
                      <a:pt x="51" y="499"/>
                    </a:lnTo>
                    <a:lnTo>
                      <a:pt x="53" y="498"/>
                    </a:lnTo>
                    <a:lnTo>
                      <a:pt x="55" y="495"/>
                    </a:lnTo>
                    <a:lnTo>
                      <a:pt x="58" y="491"/>
                    </a:lnTo>
                    <a:lnTo>
                      <a:pt x="58" y="490"/>
                    </a:lnTo>
                    <a:lnTo>
                      <a:pt x="60" y="489"/>
                    </a:lnTo>
                    <a:lnTo>
                      <a:pt x="62" y="488"/>
                    </a:lnTo>
                    <a:lnTo>
                      <a:pt x="63" y="488"/>
                    </a:lnTo>
                    <a:lnTo>
                      <a:pt x="66" y="487"/>
                    </a:lnTo>
                    <a:lnTo>
                      <a:pt x="70" y="487"/>
                    </a:lnTo>
                    <a:lnTo>
                      <a:pt x="74" y="487"/>
                    </a:lnTo>
                    <a:lnTo>
                      <a:pt x="78" y="486"/>
                    </a:lnTo>
                    <a:lnTo>
                      <a:pt x="81" y="485"/>
                    </a:lnTo>
                    <a:lnTo>
                      <a:pt x="84" y="484"/>
                    </a:lnTo>
                    <a:lnTo>
                      <a:pt x="86" y="482"/>
                    </a:lnTo>
                    <a:lnTo>
                      <a:pt x="89" y="479"/>
                    </a:lnTo>
                    <a:lnTo>
                      <a:pt x="92" y="476"/>
                    </a:lnTo>
                    <a:lnTo>
                      <a:pt x="94" y="475"/>
                    </a:lnTo>
                    <a:lnTo>
                      <a:pt x="97" y="474"/>
                    </a:lnTo>
                    <a:lnTo>
                      <a:pt x="99" y="473"/>
                    </a:lnTo>
                    <a:lnTo>
                      <a:pt x="102" y="472"/>
                    </a:lnTo>
                    <a:lnTo>
                      <a:pt x="105" y="471"/>
                    </a:lnTo>
                    <a:lnTo>
                      <a:pt x="108" y="471"/>
                    </a:lnTo>
                    <a:lnTo>
                      <a:pt x="111" y="471"/>
                    </a:lnTo>
                    <a:lnTo>
                      <a:pt x="114" y="469"/>
                    </a:lnTo>
                    <a:lnTo>
                      <a:pt x="116" y="468"/>
                    </a:lnTo>
                    <a:lnTo>
                      <a:pt x="117" y="466"/>
                    </a:lnTo>
                    <a:lnTo>
                      <a:pt x="118" y="463"/>
                    </a:lnTo>
                    <a:lnTo>
                      <a:pt x="122" y="462"/>
                    </a:lnTo>
                    <a:lnTo>
                      <a:pt x="126" y="461"/>
                    </a:lnTo>
                    <a:lnTo>
                      <a:pt x="130" y="459"/>
                    </a:lnTo>
                    <a:lnTo>
                      <a:pt x="134" y="459"/>
                    </a:lnTo>
                    <a:lnTo>
                      <a:pt x="138" y="457"/>
                    </a:lnTo>
                    <a:lnTo>
                      <a:pt x="141" y="455"/>
                    </a:lnTo>
                    <a:lnTo>
                      <a:pt x="144" y="453"/>
                    </a:lnTo>
                    <a:lnTo>
                      <a:pt x="146" y="451"/>
                    </a:lnTo>
                    <a:lnTo>
                      <a:pt x="152" y="447"/>
                    </a:lnTo>
                    <a:lnTo>
                      <a:pt x="158" y="443"/>
                    </a:lnTo>
                    <a:lnTo>
                      <a:pt x="160" y="442"/>
                    </a:lnTo>
                    <a:lnTo>
                      <a:pt x="162" y="441"/>
                    </a:lnTo>
                    <a:lnTo>
                      <a:pt x="164" y="441"/>
                    </a:lnTo>
                    <a:lnTo>
                      <a:pt x="166" y="441"/>
                    </a:lnTo>
                    <a:lnTo>
                      <a:pt x="168" y="441"/>
                    </a:lnTo>
                    <a:lnTo>
                      <a:pt x="170" y="441"/>
                    </a:lnTo>
                    <a:lnTo>
                      <a:pt x="171" y="440"/>
                    </a:lnTo>
                    <a:lnTo>
                      <a:pt x="174" y="439"/>
                    </a:lnTo>
                    <a:lnTo>
                      <a:pt x="175" y="435"/>
                    </a:lnTo>
                    <a:lnTo>
                      <a:pt x="178" y="431"/>
                    </a:lnTo>
                    <a:lnTo>
                      <a:pt x="179" y="430"/>
                    </a:lnTo>
                    <a:lnTo>
                      <a:pt x="181" y="430"/>
                    </a:lnTo>
                    <a:lnTo>
                      <a:pt x="182" y="429"/>
                    </a:lnTo>
                    <a:lnTo>
                      <a:pt x="183" y="429"/>
                    </a:lnTo>
                    <a:lnTo>
                      <a:pt x="186" y="428"/>
                    </a:lnTo>
                    <a:lnTo>
                      <a:pt x="189" y="427"/>
                    </a:lnTo>
                    <a:lnTo>
                      <a:pt x="196" y="423"/>
                    </a:lnTo>
                    <a:lnTo>
                      <a:pt x="203" y="417"/>
                    </a:lnTo>
                    <a:lnTo>
                      <a:pt x="206" y="415"/>
                    </a:lnTo>
                    <a:lnTo>
                      <a:pt x="210" y="411"/>
                    </a:lnTo>
                    <a:lnTo>
                      <a:pt x="214" y="409"/>
                    </a:lnTo>
                    <a:lnTo>
                      <a:pt x="217" y="407"/>
                    </a:lnTo>
                    <a:lnTo>
                      <a:pt x="226" y="403"/>
                    </a:lnTo>
                    <a:lnTo>
                      <a:pt x="234" y="400"/>
                    </a:lnTo>
                    <a:lnTo>
                      <a:pt x="242" y="397"/>
                    </a:lnTo>
                    <a:lnTo>
                      <a:pt x="251" y="395"/>
                    </a:lnTo>
                    <a:lnTo>
                      <a:pt x="260" y="391"/>
                    </a:lnTo>
                    <a:lnTo>
                      <a:pt x="268" y="387"/>
                    </a:lnTo>
                    <a:lnTo>
                      <a:pt x="276" y="383"/>
                    </a:lnTo>
                    <a:lnTo>
                      <a:pt x="285" y="379"/>
                    </a:lnTo>
                    <a:lnTo>
                      <a:pt x="287" y="378"/>
                    </a:lnTo>
                    <a:lnTo>
                      <a:pt x="290" y="377"/>
                    </a:lnTo>
                    <a:lnTo>
                      <a:pt x="294" y="376"/>
                    </a:lnTo>
                    <a:lnTo>
                      <a:pt x="298" y="375"/>
                    </a:lnTo>
                    <a:lnTo>
                      <a:pt x="302" y="374"/>
                    </a:lnTo>
                    <a:lnTo>
                      <a:pt x="306" y="372"/>
                    </a:lnTo>
                    <a:lnTo>
                      <a:pt x="307" y="371"/>
                    </a:lnTo>
                    <a:lnTo>
                      <a:pt x="309" y="371"/>
                    </a:lnTo>
                    <a:lnTo>
                      <a:pt x="310" y="370"/>
                    </a:lnTo>
                    <a:lnTo>
                      <a:pt x="310" y="368"/>
                    </a:lnTo>
                    <a:lnTo>
                      <a:pt x="312" y="367"/>
                    </a:lnTo>
                    <a:lnTo>
                      <a:pt x="313" y="367"/>
                    </a:lnTo>
                    <a:lnTo>
                      <a:pt x="314" y="366"/>
                    </a:lnTo>
                    <a:lnTo>
                      <a:pt x="314" y="365"/>
                    </a:lnTo>
                    <a:lnTo>
                      <a:pt x="315" y="362"/>
                    </a:lnTo>
                    <a:lnTo>
                      <a:pt x="316" y="361"/>
                    </a:lnTo>
                    <a:lnTo>
                      <a:pt x="316" y="358"/>
                    </a:lnTo>
                    <a:lnTo>
                      <a:pt x="316" y="355"/>
                    </a:lnTo>
                    <a:lnTo>
                      <a:pt x="316" y="352"/>
                    </a:lnTo>
                    <a:lnTo>
                      <a:pt x="318" y="350"/>
                    </a:lnTo>
                    <a:lnTo>
                      <a:pt x="319" y="344"/>
                    </a:lnTo>
                    <a:lnTo>
                      <a:pt x="322" y="335"/>
                    </a:lnTo>
                    <a:lnTo>
                      <a:pt x="325" y="324"/>
                    </a:lnTo>
                    <a:lnTo>
                      <a:pt x="328" y="311"/>
                    </a:lnTo>
                    <a:lnTo>
                      <a:pt x="330" y="299"/>
                    </a:lnTo>
                    <a:lnTo>
                      <a:pt x="333" y="288"/>
                    </a:lnTo>
                    <a:lnTo>
                      <a:pt x="334" y="283"/>
                    </a:lnTo>
                    <a:lnTo>
                      <a:pt x="334" y="279"/>
                    </a:lnTo>
                    <a:lnTo>
                      <a:pt x="334" y="276"/>
                    </a:lnTo>
                    <a:lnTo>
                      <a:pt x="333" y="274"/>
                    </a:lnTo>
                    <a:lnTo>
                      <a:pt x="330" y="271"/>
                    </a:lnTo>
                    <a:lnTo>
                      <a:pt x="327" y="270"/>
                    </a:lnTo>
                    <a:lnTo>
                      <a:pt x="320" y="270"/>
                    </a:lnTo>
                    <a:lnTo>
                      <a:pt x="314" y="272"/>
                    </a:lnTo>
                    <a:lnTo>
                      <a:pt x="309" y="274"/>
                    </a:lnTo>
                    <a:lnTo>
                      <a:pt x="304" y="276"/>
                    </a:lnTo>
                    <a:lnTo>
                      <a:pt x="300" y="278"/>
                    </a:lnTo>
                    <a:lnTo>
                      <a:pt x="297" y="281"/>
                    </a:lnTo>
                    <a:lnTo>
                      <a:pt x="294" y="283"/>
                    </a:lnTo>
                    <a:lnTo>
                      <a:pt x="291" y="286"/>
                    </a:lnTo>
                    <a:lnTo>
                      <a:pt x="287" y="292"/>
                    </a:lnTo>
                    <a:lnTo>
                      <a:pt x="282" y="300"/>
                    </a:lnTo>
                    <a:lnTo>
                      <a:pt x="281" y="304"/>
                    </a:lnTo>
                    <a:lnTo>
                      <a:pt x="278" y="308"/>
                    </a:lnTo>
                    <a:lnTo>
                      <a:pt x="275" y="313"/>
                    </a:lnTo>
                    <a:lnTo>
                      <a:pt x="271" y="318"/>
                    </a:lnTo>
                    <a:lnTo>
                      <a:pt x="270" y="318"/>
                    </a:lnTo>
                    <a:lnTo>
                      <a:pt x="267" y="316"/>
                    </a:lnTo>
                    <a:lnTo>
                      <a:pt x="266" y="315"/>
                    </a:lnTo>
                    <a:lnTo>
                      <a:pt x="264" y="314"/>
                    </a:lnTo>
                    <a:lnTo>
                      <a:pt x="262" y="313"/>
                    </a:lnTo>
                    <a:lnTo>
                      <a:pt x="259" y="311"/>
                    </a:lnTo>
                    <a:lnTo>
                      <a:pt x="254" y="311"/>
                    </a:lnTo>
                    <a:lnTo>
                      <a:pt x="249" y="311"/>
                    </a:lnTo>
                    <a:lnTo>
                      <a:pt x="244" y="312"/>
                    </a:lnTo>
                    <a:lnTo>
                      <a:pt x="238" y="312"/>
                    </a:lnTo>
                    <a:lnTo>
                      <a:pt x="237" y="315"/>
                    </a:lnTo>
                    <a:lnTo>
                      <a:pt x="234" y="318"/>
                    </a:lnTo>
                    <a:lnTo>
                      <a:pt x="231" y="322"/>
                    </a:lnTo>
                    <a:lnTo>
                      <a:pt x="227" y="326"/>
                    </a:lnTo>
                    <a:lnTo>
                      <a:pt x="223" y="329"/>
                    </a:lnTo>
                    <a:lnTo>
                      <a:pt x="220" y="331"/>
                    </a:lnTo>
                    <a:lnTo>
                      <a:pt x="216" y="334"/>
                    </a:lnTo>
                    <a:lnTo>
                      <a:pt x="213" y="335"/>
                    </a:lnTo>
                    <a:lnTo>
                      <a:pt x="211" y="336"/>
                    </a:lnTo>
                    <a:lnTo>
                      <a:pt x="209" y="336"/>
                    </a:lnTo>
                    <a:lnTo>
                      <a:pt x="206" y="336"/>
                    </a:lnTo>
                    <a:lnTo>
                      <a:pt x="204" y="336"/>
                    </a:lnTo>
                    <a:lnTo>
                      <a:pt x="199" y="335"/>
                    </a:lnTo>
                    <a:lnTo>
                      <a:pt x="195" y="335"/>
                    </a:lnTo>
                    <a:lnTo>
                      <a:pt x="191" y="331"/>
                    </a:lnTo>
                    <a:lnTo>
                      <a:pt x="186" y="327"/>
                    </a:lnTo>
                    <a:lnTo>
                      <a:pt x="185" y="326"/>
                    </a:lnTo>
                    <a:lnTo>
                      <a:pt x="183" y="323"/>
                    </a:lnTo>
                    <a:lnTo>
                      <a:pt x="182" y="322"/>
                    </a:lnTo>
                    <a:lnTo>
                      <a:pt x="182" y="320"/>
                    </a:lnTo>
                    <a:lnTo>
                      <a:pt x="182" y="318"/>
                    </a:lnTo>
                    <a:lnTo>
                      <a:pt x="181" y="316"/>
                    </a:lnTo>
                    <a:lnTo>
                      <a:pt x="185" y="314"/>
                    </a:lnTo>
                    <a:lnTo>
                      <a:pt x="188" y="311"/>
                    </a:lnTo>
                    <a:lnTo>
                      <a:pt x="191" y="309"/>
                    </a:lnTo>
                    <a:lnTo>
                      <a:pt x="194" y="306"/>
                    </a:lnTo>
                    <a:lnTo>
                      <a:pt x="198" y="303"/>
                    </a:lnTo>
                    <a:lnTo>
                      <a:pt x="201" y="300"/>
                    </a:lnTo>
                    <a:lnTo>
                      <a:pt x="205" y="298"/>
                    </a:lnTo>
                    <a:lnTo>
                      <a:pt x="208" y="296"/>
                    </a:lnTo>
                    <a:lnTo>
                      <a:pt x="212" y="296"/>
                    </a:lnTo>
                    <a:lnTo>
                      <a:pt x="215" y="296"/>
                    </a:lnTo>
                    <a:lnTo>
                      <a:pt x="221" y="294"/>
                    </a:lnTo>
                    <a:lnTo>
                      <a:pt x="227" y="290"/>
                    </a:lnTo>
                    <a:lnTo>
                      <a:pt x="233" y="287"/>
                    </a:lnTo>
                    <a:lnTo>
                      <a:pt x="238" y="285"/>
                    </a:lnTo>
                    <a:lnTo>
                      <a:pt x="242" y="282"/>
                    </a:lnTo>
                    <a:lnTo>
                      <a:pt x="247" y="279"/>
                    </a:lnTo>
                    <a:lnTo>
                      <a:pt x="253" y="276"/>
                    </a:lnTo>
                    <a:lnTo>
                      <a:pt x="254" y="275"/>
                    </a:lnTo>
                    <a:lnTo>
                      <a:pt x="258" y="267"/>
                    </a:lnTo>
                    <a:lnTo>
                      <a:pt x="261" y="259"/>
                    </a:lnTo>
                    <a:lnTo>
                      <a:pt x="263" y="250"/>
                    </a:lnTo>
                    <a:lnTo>
                      <a:pt x="266" y="242"/>
                    </a:lnTo>
                    <a:lnTo>
                      <a:pt x="268" y="234"/>
                    </a:lnTo>
                    <a:lnTo>
                      <a:pt x="270" y="225"/>
                    </a:lnTo>
                    <a:lnTo>
                      <a:pt x="273" y="216"/>
                    </a:lnTo>
                    <a:lnTo>
                      <a:pt x="276" y="208"/>
                    </a:lnTo>
                    <a:lnTo>
                      <a:pt x="277" y="204"/>
                    </a:lnTo>
                    <a:lnTo>
                      <a:pt x="280" y="198"/>
                    </a:lnTo>
                    <a:lnTo>
                      <a:pt x="282" y="190"/>
                    </a:lnTo>
                    <a:lnTo>
                      <a:pt x="286" y="181"/>
                    </a:lnTo>
                    <a:lnTo>
                      <a:pt x="288" y="172"/>
                    </a:lnTo>
                    <a:lnTo>
                      <a:pt x="290" y="165"/>
                    </a:lnTo>
                    <a:lnTo>
                      <a:pt x="291" y="161"/>
                    </a:lnTo>
                    <a:lnTo>
                      <a:pt x="291" y="158"/>
                    </a:lnTo>
                    <a:lnTo>
                      <a:pt x="291" y="156"/>
                    </a:lnTo>
                    <a:lnTo>
                      <a:pt x="291" y="154"/>
                    </a:lnTo>
                    <a:lnTo>
                      <a:pt x="290" y="153"/>
                    </a:lnTo>
                    <a:lnTo>
                      <a:pt x="289" y="150"/>
                    </a:lnTo>
                    <a:lnTo>
                      <a:pt x="285" y="151"/>
                    </a:lnTo>
                    <a:lnTo>
                      <a:pt x="282" y="150"/>
                    </a:lnTo>
                    <a:lnTo>
                      <a:pt x="279" y="150"/>
                    </a:lnTo>
                    <a:lnTo>
                      <a:pt x="276" y="149"/>
                    </a:lnTo>
                    <a:lnTo>
                      <a:pt x="274" y="148"/>
                    </a:lnTo>
                    <a:lnTo>
                      <a:pt x="270" y="146"/>
                    </a:lnTo>
                    <a:lnTo>
                      <a:pt x="268" y="146"/>
                    </a:lnTo>
                    <a:lnTo>
                      <a:pt x="264" y="146"/>
                    </a:lnTo>
                    <a:lnTo>
                      <a:pt x="262" y="141"/>
                    </a:lnTo>
                    <a:lnTo>
                      <a:pt x="261" y="138"/>
                    </a:lnTo>
                    <a:lnTo>
                      <a:pt x="261" y="136"/>
                    </a:lnTo>
                    <a:lnTo>
                      <a:pt x="261" y="134"/>
                    </a:lnTo>
                    <a:lnTo>
                      <a:pt x="261" y="132"/>
                    </a:lnTo>
                    <a:lnTo>
                      <a:pt x="262" y="129"/>
                    </a:lnTo>
                    <a:lnTo>
                      <a:pt x="268" y="129"/>
                    </a:lnTo>
                    <a:lnTo>
                      <a:pt x="274" y="128"/>
                    </a:lnTo>
                    <a:lnTo>
                      <a:pt x="278" y="127"/>
                    </a:lnTo>
                    <a:lnTo>
                      <a:pt x="281" y="127"/>
                    </a:lnTo>
                    <a:lnTo>
                      <a:pt x="285" y="126"/>
                    </a:lnTo>
                    <a:lnTo>
                      <a:pt x="288" y="125"/>
                    </a:lnTo>
                    <a:lnTo>
                      <a:pt x="292" y="122"/>
                    </a:lnTo>
                    <a:lnTo>
                      <a:pt x="297" y="120"/>
                    </a:lnTo>
                    <a:lnTo>
                      <a:pt x="298" y="114"/>
                    </a:lnTo>
                    <a:lnTo>
                      <a:pt x="299" y="107"/>
                    </a:lnTo>
                    <a:lnTo>
                      <a:pt x="299" y="103"/>
                    </a:lnTo>
                    <a:lnTo>
                      <a:pt x="299" y="100"/>
                    </a:lnTo>
                    <a:lnTo>
                      <a:pt x="299" y="98"/>
                    </a:lnTo>
                    <a:lnTo>
                      <a:pt x="298" y="98"/>
                    </a:lnTo>
                    <a:lnTo>
                      <a:pt x="298" y="96"/>
                    </a:lnTo>
                    <a:lnTo>
                      <a:pt x="297" y="94"/>
                    </a:lnTo>
                    <a:lnTo>
                      <a:pt x="291" y="90"/>
                    </a:lnTo>
                    <a:lnTo>
                      <a:pt x="285" y="84"/>
                    </a:lnTo>
                    <a:lnTo>
                      <a:pt x="282" y="82"/>
                    </a:lnTo>
                    <a:lnTo>
                      <a:pt x="281" y="81"/>
                    </a:lnTo>
                    <a:lnTo>
                      <a:pt x="280" y="79"/>
                    </a:lnTo>
                    <a:lnTo>
                      <a:pt x="278" y="77"/>
                    </a:lnTo>
                    <a:lnTo>
                      <a:pt x="278" y="75"/>
                    </a:lnTo>
                    <a:lnTo>
                      <a:pt x="278" y="73"/>
                    </a:lnTo>
                    <a:lnTo>
                      <a:pt x="278" y="70"/>
                    </a:lnTo>
                    <a:lnTo>
                      <a:pt x="278" y="68"/>
                    </a:lnTo>
                    <a:lnTo>
                      <a:pt x="279" y="62"/>
                    </a:lnTo>
                    <a:lnTo>
                      <a:pt x="281" y="56"/>
                    </a:lnTo>
                    <a:lnTo>
                      <a:pt x="282" y="52"/>
                    </a:lnTo>
                    <a:lnTo>
                      <a:pt x="283" y="49"/>
                    </a:lnTo>
                    <a:lnTo>
                      <a:pt x="285" y="46"/>
                    </a:lnTo>
                    <a:lnTo>
                      <a:pt x="286" y="43"/>
                    </a:lnTo>
                    <a:lnTo>
                      <a:pt x="288" y="40"/>
                    </a:lnTo>
                    <a:lnTo>
                      <a:pt x="290" y="38"/>
                    </a:lnTo>
                    <a:lnTo>
                      <a:pt x="293" y="35"/>
                    </a:lnTo>
                    <a:lnTo>
                      <a:pt x="296" y="33"/>
                    </a:lnTo>
                    <a:lnTo>
                      <a:pt x="298" y="30"/>
                    </a:lnTo>
                    <a:lnTo>
                      <a:pt x="301" y="27"/>
                    </a:lnTo>
                    <a:lnTo>
                      <a:pt x="302" y="26"/>
                    </a:lnTo>
                    <a:lnTo>
                      <a:pt x="302" y="24"/>
                    </a:lnTo>
                    <a:lnTo>
                      <a:pt x="303" y="22"/>
                    </a:lnTo>
                    <a:lnTo>
                      <a:pt x="303" y="20"/>
                    </a:lnTo>
                    <a:close/>
                  </a:path>
                </a:pathLst>
              </a:custGeom>
              <a:solidFill>
                <a:srgbClr val="00468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5" name="íṥḷïďê"/>
              <p:cNvSpPr/>
              <p:nvPr userDrawn="1"/>
            </p:nvSpPr>
            <p:spPr bwMode="auto">
              <a:xfrm>
                <a:off x="6780213" y="2770188"/>
                <a:ext cx="398463" cy="820738"/>
              </a:xfrm>
              <a:custGeom>
                <a:avLst/>
                <a:gdLst>
                  <a:gd name="T0" fmla="*/ 157 w 251"/>
                  <a:gd name="T1" fmla="*/ 40 h 517"/>
                  <a:gd name="T2" fmla="*/ 205 w 251"/>
                  <a:gd name="T3" fmla="*/ 1 h 517"/>
                  <a:gd name="T4" fmla="*/ 225 w 251"/>
                  <a:gd name="T5" fmla="*/ 10 h 517"/>
                  <a:gd name="T6" fmla="*/ 250 w 251"/>
                  <a:gd name="T7" fmla="*/ 44 h 517"/>
                  <a:gd name="T8" fmla="*/ 233 w 251"/>
                  <a:gd name="T9" fmla="*/ 72 h 517"/>
                  <a:gd name="T10" fmla="*/ 202 w 251"/>
                  <a:gd name="T11" fmla="*/ 123 h 517"/>
                  <a:gd name="T12" fmla="*/ 181 w 251"/>
                  <a:gd name="T13" fmla="*/ 164 h 517"/>
                  <a:gd name="T14" fmla="*/ 150 w 251"/>
                  <a:gd name="T15" fmla="*/ 222 h 517"/>
                  <a:gd name="T16" fmla="*/ 140 w 251"/>
                  <a:gd name="T17" fmla="*/ 251 h 517"/>
                  <a:gd name="T18" fmla="*/ 110 w 251"/>
                  <a:gd name="T19" fmla="*/ 275 h 517"/>
                  <a:gd name="T20" fmla="*/ 102 w 251"/>
                  <a:gd name="T21" fmla="*/ 313 h 517"/>
                  <a:gd name="T22" fmla="*/ 118 w 251"/>
                  <a:gd name="T23" fmla="*/ 347 h 517"/>
                  <a:gd name="T24" fmla="*/ 148 w 251"/>
                  <a:gd name="T25" fmla="*/ 351 h 517"/>
                  <a:gd name="T26" fmla="*/ 153 w 251"/>
                  <a:gd name="T27" fmla="*/ 371 h 517"/>
                  <a:gd name="T28" fmla="*/ 142 w 251"/>
                  <a:gd name="T29" fmla="*/ 397 h 517"/>
                  <a:gd name="T30" fmla="*/ 125 w 251"/>
                  <a:gd name="T31" fmla="*/ 409 h 517"/>
                  <a:gd name="T32" fmla="*/ 97 w 251"/>
                  <a:gd name="T33" fmla="*/ 446 h 517"/>
                  <a:gd name="T34" fmla="*/ 99 w 251"/>
                  <a:gd name="T35" fmla="*/ 463 h 517"/>
                  <a:gd name="T36" fmla="*/ 147 w 251"/>
                  <a:gd name="T37" fmla="*/ 456 h 517"/>
                  <a:gd name="T38" fmla="*/ 174 w 251"/>
                  <a:gd name="T39" fmla="*/ 454 h 517"/>
                  <a:gd name="T40" fmla="*/ 191 w 251"/>
                  <a:gd name="T41" fmla="*/ 479 h 517"/>
                  <a:gd name="T42" fmla="*/ 175 w 251"/>
                  <a:gd name="T43" fmla="*/ 497 h 517"/>
                  <a:gd name="T44" fmla="*/ 134 w 251"/>
                  <a:gd name="T45" fmla="*/ 504 h 517"/>
                  <a:gd name="T46" fmla="*/ 85 w 251"/>
                  <a:gd name="T47" fmla="*/ 517 h 517"/>
                  <a:gd name="T48" fmla="*/ 61 w 251"/>
                  <a:gd name="T49" fmla="*/ 510 h 517"/>
                  <a:gd name="T50" fmla="*/ 50 w 251"/>
                  <a:gd name="T51" fmla="*/ 497 h 517"/>
                  <a:gd name="T52" fmla="*/ 67 w 251"/>
                  <a:gd name="T53" fmla="*/ 452 h 517"/>
                  <a:gd name="T54" fmla="*/ 78 w 251"/>
                  <a:gd name="T55" fmla="*/ 420 h 517"/>
                  <a:gd name="T56" fmla="*/ 70 w 251"/>
                  <a:gd name="T57" fmla="*/ 409 h 517"/>
                  <a:gd name="T58" fmla="*/ 50 w 251"/>
                  <a:gd name="T59" fmla="*/ 388 h 517"/>
                  <a:gd name="T60" fmla="*/ 74 w 251"/>
                  <a:gd name="T61" fmla="*/ 367 h 517"/>
                  <a:gd name="T62" fmla="*/ 65 w 251"/>
                  <a:gd name="T63" fmla="*/ 313 h 517"/>
                  <a:gd name="T64" fmla="*/ 58 w 251"/>
                  <a:gd name="T65" fmla="*/ 275 h 517"/>
                  <a:gd name="T66" fmla="*/ 86 w 251"/>
                  <a:gd name="T67" fmla="*/ 238 h 517"/>
                  <a:gd name="T68" fmla="*/ 58 w 251"/>
                  <a:gd name="T69" fmla="*/ 206 h 517"/>
                  <a:gd name="T70" fmla="*/ 82 w 251"/>
                  <a:gd name="T71" fmla="*/ 191 h 517"/>
                  <a:gd name="T72" fmla="*/ 100 w 251"/>
                  <a:gd name="T73" fmla="*/ 165 h 517"/>
                  <a:gd name="T74" fmla="*/ 105 w 251"/>
                  <a:gd name="T75" fmla="*/ 126 h 517"/>
                  <a:gd name="T76" fmla="*/ 123 w 251"/>
                  <a:gd name="T77" fmla="*/ 132 h 517"/>
                  <a:gd name="T78" fmla="*/ 118 w 251"/>
                  <a:gd name="T79" fmla="*/ 165 h 517"/>
                  <a:gd name="T80" fmla="*/ 139 w 251"/>
                  <a:gd name="T81" fmla="*/ 171 h 517"/>
                  <a:gd name="T82" fmla="*/ 181 w 251"/>
                  <a:gd name="T83" fmla="*/ 106 h 517"/>
                  <a:gd name="T84" fmla="*/ 206 w 251"/>
                  <a:gd name="T85" fmla="*/ 59 h 517"/>
                  <a:gd name="T86" fmla="*/ 167 w 251"/>
                  <a:gd name="T87" fmla="*/ 50 h 517"/>
                  <a:gd name="T88" fmla="*/ 150 w 251"/>
                  <a:gd name="T89" fmla="*/ 60 h 517"/>
                  <a:gd name="T90" fmla="*/ 126 w 251"/>
                  <a:gd name="T91" fmla="*/ 77 h 517"/>
                  <a:gd name="T92" fmla="*/ 73 w 251"/>
                  <a:gd name="T93" fmla="*/ 112 h 517"/>
                  <a:gd name="T94" fmla="*/ 46 w 251"/>
                  <a:gd name="T95" fmla="*/ 136 h 517"/>
                  <a:gd name="T96" fmla="*/ 38 w 251"/>
                  <a:gd name="T97" fmla="*/ 168 h 517"/>
                  <a:gd name="T98" fmla="*/ 27 w 251"/>
                  <a:gd name="T99" fmla="*/ 230 h 517"/>
                  <a:gd name="T100" fmla="*/ 9 w 251"/>
                  <a:gd name="T101" fmla="*/ 221 h 517"/>
                  <a:gd name="T102" fmla="*/ 9 w 251"/>
                  <a:gd name="T103" fmla="*/ 167 h 517"/>
                  <a:gd name="T104" fmla="*/ 7 w 251"/>
                  <a:gd name="T105" fmla="*/ 141 h 517"/>
                  <a:gd name="T106" fmla="*/ 2 w 251"/>
                  <a:gd name="T107" fmla="*/ 114 h 517"/>
                  <a:gd name="T108" fmla="*/ 28 w 251"/>
                  <a:gd name="T109" fmla="*/ 123 h 517"/>
                  <a:gd name="T110" fmla="*/ 51 w 251"/>
                  <a:gd name="T111" fmla="*/ 116 h 517"/>
                  <a:gd name="T112" fmla="*/ 79 w 251"/>
                  <a:gd name="T113" fmla="*/ 96 h 517"/>
                  <a:gd name="T114" fmla="*/ 110 w 251"/>
                  <a:gd name="T115" fmla="*/ 75 h 517"/>
                  <a:gd name="T116" fmla="*/ 135 w 251"/>
                  <a:gd name="T117" fmla="*/ 57 h 5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51" h="517">
                    <a:moveTo>
                      <a:pt x="139" y="56"/>
                    </a:moveTo>
                    <a:lnTo>
                      <a:pt x="139" y="54"/>
                    </a:lnTo>
                    <a:lnTo>
                      <a:pt x="139" y="52"/>
                    </a:lnTo>
                    <a:lnTo>
                      <a:pt x="142" y="51"/>
                    </a:lnTo>
                    <a:lnTo>
                      <a:pt x="143" y="50"/>
                    </a:lnTo>
                    <a:lnTo>
                      <a:pt x="146" y="48"/>
                    </a:lnTo>
                    <a:lnTo>
                      <a:pt x="147" y="47"/>
                    </a:lnTo>
                    <a:lnTo>
                      <a:pt x="152" y="44"/>
                    </a:lnTo>
                    <a:lnTo>
                      <a:pt x="157" y="40"/>
                    </a:lnTo>
                    <a:lnTo>
                      <a:pt x="167" y="30"/>
                    </a:lnTo>
                    <a:lnTo>
                      <a:pt x="177" y="20"/>
                    </a:lnTo>
                    <a:lnTo>
                      <a:pt x="183" y="16"/>
                    </a:lnTo>
                    <a:lnTo>
                      <a:pt x="187" y="11"/>
                    </a:lnTo>
                    <a:lnTo>
                      <a:pt x="192" y="7"/>
                    </a:lnTo>
                    <a:lnTo>
                      <a:pt x="198" y="4"/>
                    </a:lnTo>
                    <a:lnTo>
                      <a:pt x="200" y="3"/>
                    </a:lnTo>
                    <a:lnTo>
                      <a:pt x="203" y="2"/>
                    </a:lnTo>
                    <a:lnTo>
                      <a:pt x="205" y="1"/>
                    </a:lnTo>
                    <a:lnTo>
                      <a:pt x="207" y="0"/>
                    </a:lnTo>
                    <a:lnTo>
                      <a:pt x="210" y="0"/>
                    </a:lnTo>
                    <a:lnTo>
                      <a:pt x="212" y="1"/>
                    </a:lnTo>
                    <a:lnTo>
                      <a:pt x="215" y="1"/>
                    </a:lnTo>
                    <a:lnTo>
                      <a:pt x="217" y="2"/>
                    </a:lnTo>
                    <a:lnTo>
                      <a:pt x="219" y="4"/>
                    </a:lnTo>
                    <a:lnTo>
                      <a:pt x="221" y="5"/>
                    </a:lnTo>
                    <a:lnTo>
                      <a:pt x="223" y="8"/>
                    </a:lnTo>
                    <a:lnTo>
                      <a:pt x="225" y="10"/>
                    </a:lnTo>
                    <a:lnTo>
                      <a:pt x="229" y="16"/>
                    </a:lnTo>
                    <a:lnTo>
                      <a:pt x="233" y="21"/>
                    </a:lnTo>
                    <a:lnTo>
                      <a:pt x="237" y="28"/>
                    </a:lnTo>
                    <a:lnTo>
                      <a:pt x="241" y="33"/>
                    </a:lnTo>
                    <a:lnTo>
                      <a:pt x="243" y="36"/>
                    </a:lnTo>
                    <a:lnTo>
                      <a:pt x="245" y="37"/>
                    </a:lnTo>
                    <a:lnTo>
                      <a:pt x="247" y="39"/>
                    </a:lnTo>
                    <a:lnTo>
                      <a:pt x="249" y="40"/>
                    </a:lnTo>
                    <a:lnTo>
                      <a:pt x="250" y="44"/>
                    </a:lnTo>
                    <a:lnTo>
                      <a:pt x="251" y="48"/>
                    </a:lnTo>
                    <a:lnTo>
                      <a:pt x="250" y="51"/>
                    </a:lnTo>
                    <a:lnTo>
                      <a:pt x="249" y="52"/>
                    </a:lnTo>
                    <a:lnTo>
                      <a:pt x="247" y="55"/>
                    </a:lnTo>
                    <a:lnTo>
                      <a:pt x="247" y="56"/>
                    </a:lnTo>
                    <a:lnTo>
                      <a:pt x="243" y="60"/>
                    </a:lnTo>
                    <a:lnTo>
                      <a:pt x="240" y="64"/>
                    </a:lnTo>
                    <a:lnTo>
                      <a:pt x="236" y="68"/>
                    </a:lnTo>
                    <a:lnTo>
                      <a:pt x="233" y="72"/>
                    </a:lnTo>
                    <a:lnTo>
                      <a:pt x="230" y="75"/>
                    </a:lnTo>
                    <a:lnTo>
                      <a:pt x="227" y="79"/>
                    </a:lnTo>
                    <a:lnTo>
                      <a:pt x="227" y="82"/>
                    </a:lnTo>
                    <a:lnTo>
                      <a:pt x="227" y="86"/>
                    </a:lnTo>
                    <a:lnTo>
                      <a:pt x="223" y="92"/>
                    </a:lnTo>
                    <a:lnTo>
                      <a:pt x="219" y="99"/>
                    </a:lnTo>
                    <a:lnTo>
                      <a:pt x="215" y="105"/>
                    </a:lnTo>
                    <a:lnTo>
                      <a:pt x="211" y="111"/>
                    </a:lnTo>
                    <a:lnTo>
                      <a:pt x="202" y="123"/>
                    </a:lnTo>
                    <a:lnTo>
                      <a:pt x="193" y="135"/>
                    </a:lnTo>
                    <a:lnTo>
                      <a:pt x="192" y="140"/>
                    </a:lnTo>
                    <a:lnTo>
                      <a:pt x="191" y="144"/>
                    </a:lnTo>
                    <a:lnTo>
                      <a:pt x="191" y="148"/>
                    </a:lnTo>
                    <a:lnTo>
                      <a:pt x="191" y="152"/>
                    </a:lnTo>
                    <a:lnTo>
                      <a:pt x="188" y="156"/>
                    </a:lnTo>
                    <a:lnTo>
                      <a:pt x="186" y="158"/>
                    </a:lnTo>
                    <a:lnTo>
                      <a:pt x="183" y="161"/>
                    </a:lnTo>
                    <a:lnTo>
                      <a:pt x="181" y="164"/>
                    </a:lnTo>
                    <a:lnTo>
                      <a:pt x="178" y="171"/>
                    </a:lnTo>
                    <a:lnTo>
                      <a:pt x="175" y="178"/>
                    </a:lnTo>
                    <a:lnTo>
                      <a:pt x="171" y="186"/>
                    </a:lnTo>
                    <a:lnTo>
                      <a:pt x="168" y="193"/>
                    </a:lnTo>
                    <a:lnTo>
                      <a:pt x="164" y="200"/>
                    </a:lnTo>
                    <a:lnTo>
                      <a:pt x="160" y="208"/>
                    </a:lnTo>
                    <a:lnTo>
                      <a:pt x="156" y="214"/>
                    </a:lnTo>
                    <a:lnTo>
                      <a:pt x="151" y="221"/>
                    </a:lnTo>
                    <a:lnTo>
                      <a:pt x="150" y="222"/>
                    </a:lnTo>
                    <a:lnTo>
                      <a:pt x="149" y="224"/>
                    </a:lnTo>
                    <a:lnTo>
                      <a:pt x="148" y="225"/>
                    </a:lnTo>
                    <a:lnTo>
                      <a:pt x="147" y="228"/>
                    </a:lnTo>
                    <a:lnTo>
                      <a:pt x="146" y="232"/>
                    </a:lnTo>
                    <a:lnTo>
                      <a:pt x="146" y="236"/>
                    </a:lnTo>
                    <a:lnTo>
                      <a:pt x="144" y="240"/>
                    </a:lnTo>
                    <a:lnTo>
                      <a:pt x="143" y="244"/>
                    </a:lnTo>
                    <a:lnTo>
                      <a:pt x="142" y="247"/>
                    </a:lnTo>
                    <a:lnTo>
                      <a:pt x="140" y="251"/>
                    </a:lnTo>
                    <a:lnTo>
                      <a:pt x="138" y="253"/>
                    </a:lnTo>
                    <a:lnTo>
                      <a:pt x="136" y="256"/>
                    </a:lnTo>
                    <a:lnTo>
                      <a:pt x="134" y="258"/>
                    </a:lnTo>
                    <a:lnTo>
                      <a:pt x="132" y="260"/>
                    </a:lnTo>
                    <a:lnTo>
                      <a:pt x="127" y="263"/>
                    </a:lnTo>
                    <a:lnTo>
                      <a:pt x="122" y="266"/>
                    </a:lnTo>
                    <a:lnTo>
                      <a:pt x="118" y="269"/>
                    </a:lnTo>
                    <a:lnTo>
                      <a:pt x="112" y="273"/>
                    </a:lnTo>
                    <a:lnTo>
                      <a:pt x="110" y="275"/>
                    </a:lnTo>
                    <a:lnTo>
                      <a:pt x="108" y="277"/>
                    </a:lnTo>
                    <a:lnTo>
                      <a:pt x="106" y="279"/>
                    </a:lnTo>
                    <a:lnTo>
                      <a:pt x="105" y="281"/>
                    </a:lnTo>
                    <a:lnTo>
                      <a:pt x="104" y="283"/>
                    </a:lnTo>
                    <a:lnTo>
                      <a:pt x="103" y="285"/>
                    </a:lnTo>
                    <a:lnTo>
                      <a:pt x="103" y="289"/>
                    </a:lnTo>
                    <a:lnTo>
                      <a:pt x="102" y="293"/>
                    </a:lnTo>
                    <a:lnTo>
                      <a:pt x="102" y="302"/>
                    </a:lnTo>
                    <a:lnTo>
                      <a:pt x="102" y="313"/>
                    </a:lnTo>
                    <a:lnTo>
                      <a:pt x="102" y="323"/>
                    </a:lnTo>
                    <a:lnTo>
                      <a:pt x="102" y="333"/>
                    </a:lnTo>
                    <a:lnTo>
                      <a:pt x="102" y="340"/>
                    </a:lnTo>
                    <a:lnTo>
                      <a:pt x="102" y="344"/>
                    </a:lnTo>
                    <a:lnTo>
                      <a:pt x="105" y="345"/>
                    </a:lnTo>
                    <a:lnTo>
                      <a:pt x="106" y="346"/>
                    </a:lnTo>
                    <a:lnTo>
                      <a:pt x="110" y="347"/>
                    </a:lnTo>
                    <a:lnTo>
                      <a:pt x="114" y="347"/>
                    </a:lnTo>
                    <a:lnTo>
                      <a:pt x="118" y="347"/>
                    </a:lnTo>
                    <a:lnTo>
                      <a:pt x="122" y="347"/>
                    </a:lnTo>
                    <a:lnTo>
                      <a:pt x="127" y="345"/>
                    </a:lnTo>
                    <a:lnTo>
                      <a:pt x="133" y="345"/>
                    </a:lnTo>
                    <a:lnTo>
                      <a:pt x="136" y="345"/>
                    </a:lnTo>
                    <a:lnTo>
                      <a:pt x="138" y="345"/>
                    </a:lnTo>
                    <a:lnTo>
                      <a:pt x="141" y="345"/>
                    </a:lnTo>
                    <a:lnTo>
                      <a:pt x="143" y="347"/>
                    </a:lnTo>
                    <a:lnTo>
                      <a:pt x="146" y="349"/>
                    </a:lnTo>
                    <a:lnTo>
                      <a:pt x="148" y="351"/>
                    </a:lnTo>
                    <a:lnTo>
                      <a:pt x="150" y="353"/>
                    </a:lnTo>
                    <a:lnTo>
                      <a:pt x="153" y="357"/>
                    </a:lnTo>
                    <a:lnTo>
                      <a:pt x="155" y="360"/>
                    </a:lnTo>
                    <a:lnTo>
                      <a:pt x="157" y="362"/>
                    </a:lnTo>
                    <a:lnTo>
                      <a:pt x="157" y="363"/>
                    </a:lnTo>
                    <a:lnTo>
                      <a:pt x="158" y="365"/>
                    </a:lnTo>
                    <a:lnTo>
                      <a:pt x="158" y="366"/>
                    </a:lnTo>
                    <a:lnTo>
                      <a:pt x="157" y="368"/>
                    </a:lnTo>
                    <a:lnTo>
                      <a:pt x="153" y="371"/>
                    </a:lnTo>
                    <a:lnTo>
                      <a:pt x="149" y="373"/>
                    </a:lnTo>
                    <a:lnTo>
                      <a:pt x="147" y="377"/>
                    </a:lnTo>
                    <a:lnTo>
                      <a:pt x="146" y="379"/>
                    </a:lnTo>
                    <a:lnTo>
                      <a:pt x="146" y="382"/>
                    </a:lnTo>
                    <a:lnTo>
                      <a:pt x="146" y="385"/>
                    </a:lnTo>
                    <a:lnTo>
                      <a:pt x="145" y="389"/>
                    </a:lnTo>
                    <a:lnTo>
                      <a:pt x="144" y="392"/>
                    </a:lnTo>
                    <a:lnTo>
                      <a:pt x="143" y="394"/>
                    </a:lnTo>
                    <a:lnTo>
                      <a:pt x="142" y="397"/>
                    </a:lnTo>
                    <a:lnTo>
                      <a:pt x="140" y="398"/>
                    </a:lnTo>
                    <a:lnTo>
                      <a:pt x="138" y="399"/>
                    </a:lnTo>
                    <a:lnTo>
                      <a:pt x="137" y="400"/>
                    </a:lnTo>
                    <a:lnTo>
                      <a:pt x="135" y="401"/>
                    </a:lnTo>
                    <a:lnTo>
                      <a:pt x="131" y="402"/>
                    </a:lnTo>
                    <a:lnTo>
                      <a:pt x="128" y="405"/>
                    </a:lnTo>
                    <a:lnTo>
                      <a:pt x="126" y="405"/>
                    </a:lnTo>
                    <a:lnTo>
                      <a:pt x="126" y="407"/>
                    </a:lnTo>
                    <a:lnTo>
                      <a:pt x="125" y="409"/>
                    </a:lnTo>
                    <a:lnTo>
                      <a:pt x="124" y="410"/>
                    </a:lnTo>
                    <a:lnTo>
                      <a:pt x="122" y="414"/>
                    </a:lnTo>
                    <a:lnTo>
                      <a:pt x="121" y="417"/>
                    </a:lnTo>
                    <a:lnTo>
                      <a:pt x="118" y="419"/>
                    </a:lnTo>
                    <a:lnTo>
                      <a:pt x="114" y="421"/>
                    </a:lnTo>
                    <a:lnTo>
                      <a:pt x="109" y="427"/>
                    </a:lnTo>
                    <a:lnTo>
                      <a:pt x="102" y="436"/>
                    </a:lnTo>
                    <a:lnTo>
                      <a:pt x="99" y="441"/>
                    </a:lnTo>
                    <a:lnTo>
                      <a:pt x="97" y="446"/>
                    </a:lnTo>
                    <a:lnTo>
                      <a:pt x="96" y="448"/>
                    </a:lnTo>
                    <a:lnTo>
                      <a:pt x="95" y="450"/>
                    </a:lnTo>
                    <a:lnTo>
                      <a:pt x="94" y="452"/>
                    </a:lnTo>
                    <a:lnTo>
                      <a:pt x="94" y="453"/>
                    </a:lnTo>
                    <a:lnTo>
                      <a:pt x="94" y="455"/>
                    </a:lnTo>
                    <a:lnTo>
                      <a:pt x="95" y="457"/>
                    </a:lnTo>
                    <a:lnTo>
                      <a:pt x="96" y="458"/>
                    </a:lnTo>
                    <a:lnTo>
                      <a:pt x="97" y="461"/>
                    </a:lnTo>
                    <a:lnTo>
                      <a:pt x="99" y="463"/>
                    </a:lnTo>
                    <a:lnTo>
                      <a:pt x="101" y="466"/>
                    </a:lnTo>
                    <a:lnTo>
                      <a:pt x="105" y="466"/>
                    </a:lnTo>
                    <a:lnTo>
                      <a:pt x="110" y="466"/>
                    </a:lnTo>
                    <a:lnTo>
                      <a:pt x="114" y="467"/>
                    </a:lnTo>
                    <a:lnTo>
                      <a:pt x="118" y="467"/>
                    </a:lnTo>
                    <a:lnTo>
                      <a:pt x="122" y="465"/>
                    </a:lnTo>
                    <a:lnTo>
                      <a:pt x="130" y="462"/>
                    </a:lnTo>
                    <a:lnTo>
                      <a:pt x="138" y="459"/>
                    </a:lnTo>
                    <a:lnTo>
                      <a:pt x="147" y="456"/>
                    </a:lnTo>
                    <a:lnTo>
                      <a:pt x="151" y="454"/>
                    </a:lnTo>
                    <a:lnTo>
                      <a:pt x="156" y="453"/>
                    </a:lnTo>
                    <a:lnTo>
                      <a:pt x="161" y="452"/>
                    </a:lnTo>
                    <a:lnTo>
                      <a:pt x="164" y="451"/>
                    </a:lnTo>
                    <a:lnTo>
                      <a:pt x="168" y="452"/>
                    </a:lnTo>
                    <a:lnTo>
                      <a:pt x="171" y="452"/>
                    </a:lnTo>
                    <a:lnTo>
                      <a:pt x="172" y="453"/>
                    </a:lnTo>
                    <a:lnTo>
                      <a:pt x="173" y="453"/>
                    </a:lnTo>
                    <a:lnTo>
                      <a:pt x="174" y="454"/>
                    </a:lnTo>
                    <a:lnTo>
                      <a:pt x="175" y="455"/>
                    </a:lnTo>
                    <a:lnTo>
                      <a:pt x="176" y="457"/>
                    </a:lnTo>
                    <a:lnTo>
                      <a:pt x="178" y="457"/>
                    </a:lnTo>
                    <a:lnTo>
                      <a:pt x="179" y="459"/>
                    </a:lnTo>
                    <a:lnTo>
                      <a:pt x="181" y="461"/>
                    </a:lnTo>
                    <a:lnTo>
                      <a:pt x="184" y="465"/>
                    </a:lnTo>
                    <a:lnTo>
                      <a:pt x="187" y="469"/>
                    </a:lnTo>
                    <a:lnTo>
                      <a:pt x="189" y="473"/>
                    </a:lnTo>
                    <a:lnTo>
                      <a:pt x="191" y="479"/>
                    </a:lnTo>
                    <a:lnTo>
                      <a:pt x="193" y="484"/>
                    </a:lnTo>
                    <a:lnTo>
                      <a:pt x="194" y="488"/>
                    </a:lnTo>
                    <a:lnTo>
                      <a:pt x="192" y="490"/>
                    </a:lnTo>
                    <a:lnTo>
                      <a:pt x="189" y="492"/>
                    </a:lnTo>
                    <a:lnTo>
                      <a:pt x="187" y="493"/>
                    </a:lnTo>
                    <a:lnTo>
                      <a:pt x="184" y="495"/>
                    </a:lnTo>
                    <a:lnTo>
                      <a:pt x="181" y="496"/>
                    </a:lnTo>
                    <a:lnTo>
                      <a:pt x="178" y="497"/>
                    </a:lnTo>
                    <a:lnTo>
                      <a:pt x="175" y="497"/>
                    </a:lnTo>
                    <a:lnTo>
                      <a:pt x="171" y="498"/>
                    </a:lnTo>
                    <a:lnTo>
                      <a:pt x="164" y="499"/>
                    </a:lnTo>
                    <a:lnTo>
                      <a:pt x="158" y="501"/>
                    </a:lnTo>
                    <a:lnTo>
                      <a:pt x="154" y="501"/>
                    </a:lnTo>
                    <a:lnTo>
                      <a:pt x="150" y="502"/>
                    </a:lnTo>
                    <a:lnTo>
                      <a:pt x="147" y="503"/>
                    </a:lnTo>
                    <a:lnTo>
                      <a:pt x="144" y="504"/>
                    </a:lnTo>
                    <a:lnTo>
                      <a:pt x="138" y="504"/>
                    </a:lnTo>
                    <a:lnTo>
                      <a:pt x="134" y="504"/>
                    </a:lnTo>
                    <a:lnTo>
                      <a:pt x="129" y="504"/>
                    </a:lnTo>
                    <a:lnTo>
                      <a:pt x="123" y="504"/>
                    </a:lnTo>
                    <a:lnTo>
                      <a:pt x="114" y="509"/>
                    </a:lnTo>
                    <a:lnTo>
                      <a:pt x="104" y="513"/>
                    </a:lnTo>
                    <a:lnTo>
                      <a:pt x="99" y="515"/>
                    </a:lnTo>
                    <a:lnTo>
                      <a:pt x="94" y="517"/>
                    </a:lnTo>
                    <a:lnTo>
                      <a:pt x="90" y="517"/>
                    </a:lnTo>
                    <a:lnTo>
                      <a:pt x="87" y="517"/>
                    </a:lnTo>
                    <a:lnTo>
                      <a:pt x="85" y="517"/>
                    </a:lnTo>
                    <a:lnTo>
                      <a:pt x="81" y="517"/>
                    </a:lnTo>
                    <a:lnTo>
                      <a:pt x="80" y="517"/>
                    </a:lnTo>
                    <a:lnTo>
                      <a:pt x="79" y="515"/>
                    </a:lnTo>
                    <a:lnTo>
                      <a:pt x="78" y="514"/>
                    </a:lnTo>
                    <a:lnTo>
                      <a:pt x="76" y="513"/>
                    </a:lnTo>
                    <a:lnTo>
                      <a:pt x="73" y="513"/>
                    </a:lnTo>
                    <a:lnTo>
                      <a:pt x="69" y="512"/>
                    </a:lnTo>
                    <a:lnTo>
                      <a:pt x="65" y="511"/>
                    </a:lnTo>
                    <a:lnTo>
                      <a:pt x="61" y="510"/>
                    </a:lnTo>
                    <a:lnTo>
                      <a:pt x="59" y="509"/>
                    </a:lnTo>
                    <a:lnTo>
                      <a:pt x="58" y="509"/>
                    </a:lnTo>
                    <a:lnTo>
                      <a:pt x="57" y="507"/>
                    </a:lnTo>
                    <a:lnTo>
                      <a:pt x="56" y="506"/>
                    </a:lnTo>
                    <a:lnTo>
                      <a:pt x="54" y="505"/>
                    </a:lnTo>
                    <a:lnTo>
                      <a:pt x="53" y="503"/>
                    </a:lnTo>
                    <a:lnTo>
                      <a:pt x="51" y="501"/>
                    </a:lnTo>
                    <a:lnTo>
                      <a:pt x="50" y="499"/>
                    </a:lnTo>
                    <a:lnTo>
                      <a:pt x="50" y="497"/>
                    </a:lnTo>
                    <a:lnTo>
                      <a:pt x="50" y="495"/>
                    </a:lnTo>
                    <a:lnTo>
                      <a:pt x="49" y="493"/>
                    </a:lnTo>
                    <a:lnTo>
                      <a:pt x="50" y="490"/>
                    </a:lnTo>
                    <a:lnTo>
                      <a:pt x="50" y="485"/>
                    </a:lnTo>
                    <a:lnTo>
                      <a:pt x="51" y="481"/>
                    </a:lnTo>
                    <a:lnTo>
                      <a:pt x="53" y="475"/>
                    </a:lnTo>
                    <a:lnTo>
                      <a:pt x="56" y="470"/>
                    </a:lnTo>
                    <a:lnTo>
                      <a:pt x="62" y="461"/>
                    </a:lnTo>
                    <a:lnTo>
                      <a:pt x="67" y="452"/>
                    </a:lnTo>
                    <a:lnTo>
                      <a:pt x="70" y="448"/>
                    </a:lnTo>
                    <a:lnTo>
                      <a:pt x="72" y="444"/>
                    </a:lnTo>
                    <a:lnTo>
                      <a:pt x="74" y="441"/>
                    </a:lnTo>
                    <a:lnTo>
                      <a:pt x="74" y="438"/>
                    </a:lnTo>
                    <a:lnTo>
                      <a:pt x="75" y="436"/>
                    </a:lnTo>
                    <a:lnTo>
                      <a:pt x="77" y="432"/>
                    </a:lnTo>
                    <a:lnTo>
                      <a:pt x="77" y="428"/>
                    </a:lnTo>
                    <a:lnTo>
                      <a:pt x="78" y="424"/>
                    </a:lnTo>
                    <a:lnTo>
                      <a:pt x="78" y="420"/>
                    </a:lnTo>
                    <a:lnTo>
                      <a:pt x="78" y="416"/>
                    </a:lnTo>
                    <a:lnTo>
                      <a:pt x="77" y="414"/>
                    </a:lnTo>
                    <a:lnTo>
                      <a:pt x="77" y="413"/>
                    </a:lnTo>
                    <a:lnTo>
                      <a:pt x="75" y="411"/>
                    </a:lnTo>
                    <a:lnTo>
                      <a:pt x="74" y="410"/>
                    </a:lnTo>
                    <a:lnTo>
                      <a:pt x="74" y="409"/>
                    </a:lnTo>
                    <a:lnTo>
                      <a:pt x="72" y="409"/>
                    </a:lnTo>
                    <a:lnTo>
                      <a:pt x="71" y="409"/>
                    </a:lnTo>
                    <a:lnTo>
                      <a:pt x="70" y="409"/>
                    </a:lnTo>
                    <a:lnTo>
                      <a:pt x="68" y="409"/>
                    </a:lnTo>
                    <a:lnTo>
                      <a:pt x="67" y="408"/>
                    </a:lnTo>
                    <a:lnTo>
                      <a:pt x="66" y="407"/>
                    </a:lnTo>
                    <a:lnTo>
                      <a:pt x="66" y="406"/>
                    </a:lnTo>
                    <a:lnTo>
                      <a:pt x="62" y="403"/>
                    </a:lnTo>
                    <a:lnTo>
                      <a:pt x="57" y="397"/>
                    </a:lnTo>
                    <a:lnTo>
                      <a:pt x="54" y="393"/>
                    </a:lnTo>
                    <a:lnTo>
                      <a:pt x="52" y="390"/>
                    </a:lnTo>
                    <a:lnTo>
                      <a:pt x="50" y="388"/>
                    </a:lnTo>
                    <a:lnTo>
                      <a:pt x="50" y="386"/>
                    </a:lnTo>
                    <a:lnTo>
                      <a:pt x="53" y="384"/>
                    </a:lnTo>
                    <a:lnTo>
                      <a:pt x="56" y="381"/>
                    </a:lnTo>
                    <a:lnTo>
                      <a:pt x="59" y="379"/>
                    </a:lnTo>
                    <a:lnTo>
                      <a:pt x="62" y="376"/>
                    </a:lnTo>
                    <a:lnTo>
                      <a:pt x="65" y="373"/>
                    </a:lnTo>
                    <a:lnTo>
                      <a:pt x="68" y="371"/>
                    </a:lnTo>
                    <a:lnTo>
                      <a:pt x="71" y="369"/>
                    </a:lnTo>
                    <a:lnTo>
                      <a:pt x="74" y="367"/>
                    </a:lnTo>
                    <a:lnTo>
                      <a:pt x="75" y="357"/>
                    </a:lnTo>
                    <a:lnTo>
                      <a:pt x="75" y="345"/>
                    </a:lnTo>
                    <a:lnTo>
                      <a:pt x="75" y="333"/>
                    </a:lnTo>
                    <a:lnTo>
                      <a:pt x="74" y="321"/>
                    </a:lnTo>
                    <a:lnTo>
                      <a:pt x="74" y="320"/>
                    </a:lnTo>
                    <a:lnTo>
                      <a:pt x="71" y="319"/>
                    </a:lnTo>
                    <a:lnTo>
                      <a:pt x="70" y="318"/>
                    </a:lnTo>
                    <a:lnTo>
                      <a:pt x="68" y="317"/>
                    </a:lnTo>
                    <a:lnTo>
                      <a:pt x="65" y="313"/>
                    </a:lnTo>
                    <a:lnTo>
                      <a:pt x="62" y="310"/>
                    </a:lnTo>
                    <a:lnTo>
                      <a:pt x="56" y="302"/>
                    </a:lnTo>
                    <a:lnTo>
                      <a:pt x="51" y="296"/>
                    </a:lnTo>
                    <a:lnTo>
                      <a:pt x="51" y="293"/>
                    </a:lnTo>
                    <a:lnTo>
                      <a:pt x="52" y="290"/>
                    </a:lnTo>
                    <a:lnTo>
                      <a:pt x="52" y="288"/>
                    </a:lnTo>
                    <a:lnTo>
                      <a:pt x="53" y="285"/>
                    </a:lnTo>
                    <a:lnTo>
                      <a:pt x="55" y="280"/>
                    </a:lnTo>
                    <a:lnTo>
                      <a:pt x="58" y="275"/>
                    </a:lnTo>
                    <a:lnTo>
                      <a:pt x="60" y="271"/>
                    </a:lnTo>
                    <a:lnTo>
                      <a:pt x="63" y="267"/>
                    </a:lnTo>
                    <a:lnTo>
                      <a:pt x="66" y="263"/>
                    </a:lnTo>
                    <a:lnTo>
                      <a:pt x="70" y="259"/>
                    </a:lnTo>
                    <a:lnTo>
                      <a:pt x="74" y="255"/>
                    </a:lnTo>
                    <a:lnTo>
                      <a:pt x="77" y="251"/>
                    </a:lnTo>
                    <a:lnTo>
                      <a:pt x="80" y="247"/>
                    </a:lnTo>
                    <a:lnTo>
                      <a:pt x="83" y="242"/>
                    </a:lnTo>
                    <a:lnTo>
                      <a:pt x="86" y="238"/>
                    </a:lnTo>
                    <a:lnTo>
                      <a:pt x="87" y="233"/>
                    </a:lnTo>
                    <a:lnTo>
                      <a:pt x="88" y="230"/>
                    </a:lnTo>
                    <a:lnTo>
                      <a:pt x="88" y="227"/>
                    </a:lnTo>
                    <a:lnTo>
                      <a:pt x="88" y="224"/>
                    </a:lnTo>
                    <a:lnTo>
                      <a:pt x="88" y="221"/>
                    </a:lnTo>
                    <a:lnTo>
                      <a:pt x="81" y="217"/>
                    </a:lnTo>
                    <a:lnTo>
                      <a:pt x="73" y="214"/>
                    </a:lnTo>
                    <a:lnTo>
                      <a:pt x="66" y="210"/>
                    </a:lnTo>
                    <a:lnTo>
                      <a:pt x="58" y="206"/>
                    </a:lnTo>
                    <a:lnTo>
                      <a:pt x="58" y="204"/>
                    </a:lnTo>
                    <a:lnTo>
                      <a:pt x="59" y="202"/>
                    </a:lnTo>
                    <a:lnTo>
                      <a:pt x="62" y="200"/>
                    </a:lnTo>
                    <a:lnTo>
                      <a:pt x="63" y="199"/>
                    </a:lnTo>
                    <a:lnTo>
                      <a:pt x="66" y="197"/>
                    </a:lnTo>
                    <a:lnTo>
                      <a:pt x="69" y="196"/>
                    </a:lnTo>
                    <a:lnTo>
                      <a:pt x="71" y="195"/>
                    </a:lnTo>
                    <a:lnTo>
                      <a:pt x="75" y="193"/>
                    </a:lnTo>
                    <a:lnTo>
                      <a:pt x="82" y="191"/>
                    </a:lnTo>
                    <a:lnTo>
                      <a:pt x="88" y="188"/>
                    </a:lnTo>
                    <a:lnTo>
                      <a:pt x="90" y="187"/>
                    </a:lnTo>
                    <a:lnTo>
                      <a:pt x="94" y="185"/>
                    </a:lnTo>
                    <a:lnTo>
                      <a:pt x="95" y="184"/>
                    </a:lnTo>
                    <a:lnTo>
                      <a:pt x="98" y="181"/>
                    </a:lnTo>
                    <a:lnTo>
                      <a:pt x="98" y="178"/>
                    </a:lnTo>
                    <a:lnTo>
                      <a:pt x="99" y="174"/>
                    </a:lnTo>
                    <a:lnTo>
                      <a:pt x="99" y="170"/>
                    </a:lnTo>
                    <a:lnTo>
                      <a:pt x="100" y="165"/>
                    </a:lnTo>
                    <a:lnTo>
                      <a:pt x="99" y="156"/>
                    </a:lnTo>
                    <a:lnTo>
                      <a:pt x="99" y="148"/>
                    </a:lnTo>
                    <a:lnTo>
                      <a:pt x="99" y="144"/>
                    </a:lnTo>
                    <a:lnTo>
                      <a:pt x="99" y="140"/>
                    </a:lnTo>
                    <a:lnTo>
                      <a:pt x="100" y="136"/>
                    </a:lnTo>
                    <a:lnTo>
                      <a:pt x="101" y="133"/>
                    </a:lnTo>
                    <a:lnTo>
                      <a:pt x="102" y="130"/>
                    </a:lnTo>
                    <a:lnTo>
                      <a:pt x="104" y="127"/>
                    </a:lnTo>
                    <a:lnTo>
                      <a:pt x="105" y="126"/>
                    </a:lnTo>
                    <a:lnTo>
                      <a:pt x="106" y="124"/>
                    </a:lnTo>
                    <a:lnTo>
                      <a:pt x="107" y="124"/>
                    </a:lnTo>
                    <a:lnTo>
                      <a:pt x="109" y="123"/>
                    </a:lnTo>
                    <a:lnTo>
                      <a:pt x="114" y="123"/>
                    </a:lnTo>
                    <a:lnTo>
                      <a:pt x="118" y="123"/>
                    </a:lnTo>
                    <a:lnTo>
                      <a:pt x="120" y="126"/>
                    </a:lnTo>
                    <a:lnTo>
                      <a:pt x="122" y="128"/>
                    </a:lnTo>
                    <a:lnTo>
                      <a:pt x="122" y="130"/>
                    </a:lnTo>
                    <a:lnTo>
                      <a:pt x="123" y="132"/>
                    </a:lnTo>
                    <a:lnTo>
                      <a:pt x="123" y="134"/>
                    </a:lnTo>
                    <a:lnTo>
                      <a:pt x="123" y="137"/>
                    </a:lnTo>
                    <a:lnTo>
                      <a:pt x="122" y="140"/>
                    </a:lnTo>
                    <a:lnTo>
                      <a:pt x="121" y="141"/>
                    </a:lnTo>
                    <a:lnTo>
                      <a:pt x="120" y="144"/>
                    </a:lnTo>
                    <a:lnTo>
                      <a:pt x="119" y="146"/>
                    </a:lnTo>
                    <a:lnTo>
                      <a:pt x="118" y="151"/>
                    </a:lnTo>
                    <a:lnTo>
                      <a:pt x="118" y="156"/>
                    </a:lnTo>
                    <a:lnTo>
                      <a:pt x="118" y="165"/>
                    </a:lnTo>
                    <a:lnTo>
                      <a:pt x="118" y="176"/>
                    </a:lnTo>
                    <a:lnTo>
                      <a:pt x="122" y="179"/>
                    </a:lnTo>
                    <a:lnTo>
                      <a:pt x="126" y="181"/>
                    </a:lnTo>
                    <a:lnTo>
                      <a:pt x="130" y="181"/>
                    </a:lnTo>
                    <a:lnTo>
                      <a:pt x="134" y="181"/>
                    </a:lnTo>
                    <a:lnTo>
                      <a:pt x="135" y="179"/>
                    </a:lnTo>
                    <a:lnTo>
                      <a:pt x="136" y="176"/>
                    </a:lnTo>
                    <a:lnTo>
                      <a:pt x="138" y="173"/>
                    </a:lnTo>
                    <a:lnTo>
                      <a:pt x="139" y="171"/>
                    </a:lnTo>
                    <a:lnTo>
                      <a:pt x="143" y="165"/>
                    </a:lnTo>
                    <a:lnTo>
                      <a:pt x="147" y="160"/>
                    </a:lnTo>
                    <a:lnTo>
                      <a:pt x="155" y="151"/>
                    </a:lnTo>
                    <a:lnTo>
                      <a:pt x="163" y="141"/>
                    </a:lnTo>
                    <a:lnTo>
                      <a:pt x="167" y="136"/>
                    </a:lnTo>
                    <a:lnTo>
                      <a:pt x="171" y="128"/>
                    </a:lnTo>
                    <a:lnTo>
                      <a:pt x="174" y="121"/>
                    </a:lnTo>
                    <a:lnTo>
                      <a:pt x="177" y="114"/>
                    </a:lnTo>
                    <a:lnTo>
                      <a:pt x="181" y="106"/>
                    </a:lnTo>
                    <a:lnTo>
                      <a:pt x="184" y="99"/>
                    </a:lnTo>
                    <a:lnTo>
                      <a:pt x="187" y="92"/>
                    </a:lnTo>
                    <a:lnTo>
                      <a:pt x="191" y="84"/>
                    </a:lnTo>
                    <a:lnTo>
                      <a:pt x="195" y="78"/>
                    </a:lnTo>
                    <a:lnTo>
                      <a:pt x="200" y="71"/>
                    </a:lnTo>
                    <a:lnTo>
                      <a:pt x="203" y="68"/>
                    </a:lnTo>
                    <a:lnTo>
                      <a:pt x="205" y="64"/>
                    </a:lnTo>
                    <a:lnTo>
                      <a:pt x="205" y="61"/>
                    </a:lnTo>
                    <a:lnTo>
                      <a:pt x="206" y="59"/>
                    </a:lnTo>
                    <a:lnTo>
                      <a:pt x="207" y="56"/>
                    </a:lnTo>
                    <a:lnTo>
                      <a:pt x="207" y="53"/>
                    </a:lnTo>
                    <a:lnTo>
                      <a:pt x="203" y="49"/>
                    </a:lnTo>
                    <a:lnTo>
                      <a:pt x="200" y="44"/>
                    </a:lnTo>
                    <a:lnTo>
                      <a:pt x="192" y="45"/>
                    </a:lnTo>
                    <a:lnTo>
                      <a:pt x="183" y="46"/>
                    </a:lnTo>
                    <a:lnTo>
                      <a:pt x="175" y="46"/>
                    </a:lnTo>
                    <a:lnTo>
                      <a:pt x="167" y="47"/>
                    </a:lnTo>
                    <a:lnTo>
                      <a:pt x="167" y="50"/>
                    </a:lnTo>
                    <a:lnTo>
                      <a:pt x="165" y="52"/>
                    </a:lnTo>
                    <a:lnTo>
                      <a:pt x="163" y="54"/>
                    </a:lnTo>
                    <a:lnTo>
                      <a:pt x="163" y="56"/>
                    </a:lnTo>
                    <a:lnTo>
                      <a:pt x="161" y="56"/>
                    </a:lnTo>
                    <a:lnTo>
                      <a:pt x="159" y="57"/>
                    </a:lnTo>
                    <a:lnTo>
                      <a:pt x="159" y="58"/>
                    </a:lnTo>
                    <a:lnTo>
                      <a:pt x="157" y="58"/>
                    </a:lnTo>
                    <a:lnTo>
                      <a:pt x="154" y="59"/>
                    </a:lnTo>
                    <a:lnTo>
                      <a:pt x="150" y="60"/>
                    </a:lnTo>
                    <a:lnTo>
                      <a:pt x="148" y="60"/>
                    </a:lnTo>
                    <a:lnTo>
                      <a:pt x="146" y="60"/>
                    </a:lnTo>
                    <a:lnTo>
                      <a:pt x="144" y="62"/>
                    </a:lnTo>
                    <a:lnTo>
                      <a:pt x="142" y="63"/>
                    </a:lnTo>
                    <a:lnTo>
                      <a:pt x="139" y="65"/>
                    </a:lnTo>
                    <a:lnTo>
                      <a:pt x="136" y="67"/>
                    </a:lnTo>
                    <a:lnTo>
                      <a:pt x="134" y="69"/>
                    </a:lnTo>
                    <a:lnTo>
                      <a:pt x="131" y="72"/>
                    </a:lnTo>
                    <a:lnTo>
                      <a:pt x="126" y="77"/>
                    </a:lnTo>
                    <a:lnTo>
                      <a:pt x="121" y="82"/>
                    </a:lnTo>
                    <a:lnTo>
                      <a:pt x="118" y="82"/>
                    </a:lnTo>
                    <a:lnTo>
                      <a:pt x="116" y="82"/>
                    </a:lnTo>
                    <a:lnTo>
                      <a:pt x="106" y="88"/>
                    </a:lnTo>
                    <a:lnTo>
                      <a:pt x="94" y="96"/>
                    </a:lnTo>
                    <a:lnTo>
                      <a:pt x="89" y="100"/>
                    </a:lnTo>
                    <a:lnTo>
                      <a:pt x="82" y="104"/>
                    </a:lnTo>
                    <a:lnTo>
                      <a:pt x="78" y="108"/>
                    </a:lnTo>
                    <a:lnTo>
                      <a:pt x="73" y="112"/>
                    </a:lnTo>
                    <a:lnTo>
                      <a:pt x="67" y="118"/>
                    </a:lnTo>
                    <a:lnTo>
                      <a:pt x="61" y="124"/>
                    </a:lnTo>
                    <a:lnTo>
                      <a:pt x="57" y="128"/>
                    </a:lnTo>
                    <a:lnTo>
                      <a:pt x="53" y="131"/>
                    </a:lnTo>
                    <a:lnTo>
                      <a:pt x="51" y="132"/>
                    </a:lnTo>
                    <a:lnTo>
                      <a:pt x="50" y="132"/>
                    </a:lnTo>
                    <a:lnTo>
                      <a:pt x="48" y="132"/>
                    </a:lnTo>
                    <a:lnTo>
                      <a:pt x="46" y="132"/>
                    </a:lnTo>
                    <a:lnTo>
                      <a:pt x="46" y="136"/>
                    </a:lnTo>
                    <a:lnTo>
                      <a:pt x="45" y="138"/>
                    </a:lnTo>
                    <a:lnTo>
                      <a:pt x="44" y="140"/>
                    </a:lnTo>
                    <a:lnTo>
                      <a:pt x="42" y="142"/>
                    </a:lnTo>
                    <a:lnTo>
                      <a:pt x="41" y="145"/>
                    </a:lnTo>
                    <a:lnTo>
                      <a:pt x="40" y="148"/>
                    </a:lnTo>
                    <a:lnTo>
                      <a:pt x="39" y="151"/>
                    </a:lnTo>
                    <a:lnTo>
                      <a:pt x="39" y="154"/>
                    </a:lnTo>
                    <a:lnTo>
                      <a:pt x="39" y="159"/>
                    </a:lnTo>
                    <a:lnTo>
                      <a:pt x="38" y="168"/>
                    </a:lnTo>
                    <a:lnTo>
                      <a:pt x="38" y="180"/>
                    </a:lnTo>
                    <a:lnTo>
                      <a:pt x="38" y="192"/>
                    </a:lnTo>
                    <a:lnTo>
                      <a:pt x="36" y="205"/>
                    </a:lnTo>
                    <a:lnTo>
                      <a:pt x="34" y="216"/>
                    </a:lnTo>
                    <a:lnTo>
                      <a:pt x="34" y="221"/>
                    </a:lnTo>
                    <a:lnTo>
                      <a:pt x="33" y="225"/>
                    </a:lnTo>
                    <a:lnTo>
                      <a:pt x="31" y="229"/>
                    </a:lnTo>
                    <a:lnTo>
                      <a:pt x="30" y="230"/>
                    </a:lnTo>
                    <a:lnTo>
                      <a:pt x="27" y="230"/>
                    </a:lnTo>
                    <a:lnTo>
                      <a:pt x="25" y="230"/>
                    </a:lnTo>
                    <a:lnTo>
                      <a:pt x="22" y="230"/>
                    </a:lnTo>
                    <a:lnTo>
                      <a:pt x="18" y="230"/>
                    </a:lnTo>
                    <a:lnTo>
                      <a:pt x="18" y="229"/>
                    </a:lnTo>
                    <a:lnTo>
                      <a:pt x="17" y="227"/>
                    </a:lnTo>
                    <a:lnTo>
                      <a:pt x="16" y="225"/>
                    </a:lnTo>
                    <a:lnTo>
                      <a:pt x="14" y="224"/>
                    </a:lnTo>
                    <a:lnTo>
                      <a:pt x="12" y="223"/>
                    </a:lnTo>
                    <a:lnTo>
                      <a:pt x="9" y="221"/>
                    </a:lnTo>
                    <a:lnTo>
                      <a:pt x="9" y="214"/>
                    </a:lnTo>
                    <a:lnTo>
                      <a:pt x="9" y="208"/>
                    </a:lnTo>
                    <a:lnTo>
                      <a:pt x="9" y="200"/>
                    </a:lnTo>
                    <a:lnTo>
                      <a:pt x="9" y="194"/>
                    </a:lnTo>
                    <a:lnTo>
                      <a:pt x="9" y="188"/>
                    </a:lnTo>
                    <a:lnTo>
                      <a:pt x="9" y="180"/>
                    </a:lnTo>
                    <a:lnTo>
                      <a:pt x="9" y="174"/>
                    </a:lnTo>
                    <a:lnTo>
                      <a:pt x="9" y="168"/>
                    </a:lnTo>
                    <a:lnTo>
                      <a:pt x="9" y="167"/>
                    </a:lnTo>
                    <a:lnTo>
                      <a:pt x="8" y="165"/>
                    </a:lnTo>
                    <a:lnTo>
                      <a:pt x="7" y="164"/>
                    </a:lnTo>
                    <a:lnTo>
                      <a:pt x="7" y="163"/>
                    </a:lnTo>
                    <a:lnTo>
                      <a:pt x="7" y="160"/>
                    </a:lnTo>
                    <a:lnTo>
                      <a:pt x="7" y="156"/>
                    </a:lnTo>
                    <a:lnTo>
                      <a:pt x="8" y="152"/>
                    </a:lnTo>
                    <a:lnTo>
                      <a:pt x="8" y="148"/>
                    </a:lnTo>
                    <a:lnTo>
                      <a:pt x="8" y="145"/>
                    </a:lnTo>
                    <a:lnTo>
                      <a:pt x="7" y="141"/>
                    </a:lnTo>
                    <a:lnTo>
                      <a:pt x="4" y="136"/>
                    </a:lnTo>
                    <a:lnTo>
                      <a:pt x="1" y="127"/>
                    </a:lnTo>
                    <a:lnTo>
                      <a:pt x="1" y="125"/>
                    </a:lnTo>
                    <a:lnTo>
                      <a:pt x="0" y="123"/>
                    </a:lnTo>
                    <a:lnTo>
                      <a:pt x="0" y="121"/>
                    </a:lnTo>
                    <a:lnTo>
                      <a:pt x="0" y="119"/>
                    </a:lnTo>
                    <a:lnTo>
                      <a:pt x="1" y="117"/>
                    </a:lnTo>
                    <a:lnTo>
                      <a:pt x="1" y="116"/>
                    </a:lnTo>
                    <a:lnTo>
                      <a:pt x="2" y="114"/>
                    </a:lnTo>
                    <a:lnTo>
                      <a:pt x="4" y="113"/>
                    </a:lnTo>
                    <a:lnTo>
                      <a:pt x="6" y="112"/>
                    </a:lnTo>
                    <a:lnTo>
                      <a:pt x="8" y="112"/>
                    </a:lnTo>
                    <a:lnTo>
                      <a:pt x="10" y="112"/>
                    </a:lnTo>
                    <a:lnTo>
                      <a:pt x="11" y="112"/>
                    </a:lnTo>
                    <a:lnTo>
                      <a:pt x="14" y="114"/>
                    </a:lnTo>
                    <a:lnTo>
                      <a:pt x="18" y="116"/>
                    </a:lnTo>
                    <a:lnTo>
                      <a:pt x="23" y="120"/>
                    </a:lnTo>
                    <a:lnTo>
                      <a:pt x="28" y="123"/>
                    </a:lnTo>
                    <a:lnTo>
                      <a:pt x="31" y="123"/>
                    </a:lnTo>
                    <a:lnTo>
                      <a:pt x="35" y="123"/>
                    </a:lnTo>
                    <a:lnTo>
                      <a:pt x="38" y="123"/>
                    </a:lnTo>
                    <a:lnTo>
                      <a:pt x="42" y="123"/>
                    </a:lnTo>
                    <a:lnTo>
                      <a:pt x="43" y="121"/>
                    </a:lnTo>
                    <a:lnTo>
                      <a:pt x="45" y="120"/>
                    </a:lnTo>
                    <a:lnTo>
                      <a:pt x="46" y="119"/>
                    </a:lnTo>
                    <a:lnTo>
                      <a:pt x="48" y="117"/>
                    </a:lnTo>
                    <a:lnTo>
                      <a:pt x="51" y="116"/>
                    </a:lnTo>
                    <a:lnTo>
                      <a:pt x="56" y="113"/>
                    </a:lnTo>
                    <a:lnTo>
                      <a:pt x="58" y="112"/>
                    </a:lnTo>
                    <a:lnTo>
                      <a:pt x="59" y="110"/>
                    </a:lnTo>
                    <a:lnTo>
                      <a:pt x="61" y="108"/>
                    </a:lnTo>
                    <a:lnTo>
                      <a:pt x="62" y="106"/>
                    </a:lnTo>
                    <a:lnTo>
                      <a:pt x="66" y="102"/>
                    </a:lnTo>
                    <a:lnTo>
                      <a:pt x="70" y="99"/>
                    </a:lnTo>
                    <a:lnTo>
                      <a:pt x="74" y="97"/>
                    </a:lnTo>
                    <a:lnTo>
                      <a:pt x="79" y="96"/>
                    </a:lnTo>
                    <a:lnTo>
                      <a:pt x="84" y="92"/>
                    </a:lnTo>
                    <a:lnTo>
                      <a:pt x="89" y="87"/>
                    </a:lnTo>
                    <a:lnTo>
                      <a:pt x="94" y="83"/>
                    </a:lnTo>
                    <a:lnTo>
                      <a:pt x="99" y="79"/>
                    </a:lnTo>
                    <a:lnTo>
                      <a:pt x="102" y="78"/>
                    </a:lnTo>
                    <a:lnTo>
                      <a:pt x="103" y="76"/>
                    </a:lnTo>
                    <a:lnTo>
                      <a:pt x="106" y="76"/>
                    </a:lnTo>
                    <a:lnTo>
                      <a:pt x="108" y="76"/>
                    </a:lnTo>
                    <a:lnTo>
                      <a:pt x="110" y="75"/>
                    </a:lnTo>
                    <a:lnTo>
                      <a:pt x="112" y="75"/>
                    </a:lnTo>
                    <a:lnTo>
                      <a:pt x="114" y="73"/>
                    </a:lnTo>
                    <a:lnTo>
                      <a:pt x="116" y="72"/>
                    </a:lnTo>
                    <a:lnTo>
                      <a:pt x="121" y="68"/>
                    </a:lnTo>
                    <a:lnTo>
                      <a:pt x="126" y="63"/>
                    </a:lnTo>
                    <a:lnTo>
                      <a:pt x="129" y="60"/>
                    </a:lnTo>
                    <a:lnTo>
                      <a:pt x="131" y="58"/>
                    </a:lnTo>
                    <a:lnTo>
                      <a:pt x="134" y="58"/>
                    </a:lnTo>
                    <a:lnTo>
                      <a:pt x="135" y="57"/>
                    </a:lnTo>
                    <a:lnTo>
                      <a:pt x="137" y="56"/>
                    </a:lnTo>
                    <a:lnTo>
                      <a:pt x="139" y="56"/>
                    </a:lnTo>
                    <a:close/>
                  </a:path>
                </a:pathLst>
              </a:custGeom>
              <a:solidFill>
                <a:srgbClr val="00468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6" name="îşļïḑe"/>
              <p:cNvSpPr/>
              <p:nvPr userDrawn="1"/>
            </p:nvSpPr>
            <p:spPr bwMode="auto">
              <a:xfrm>
                <a:off x="6492876" y="2917826"/>
                <a:ext cx="220663" cy="603250"/>
              </a:xfrm>
              <a:custGeom>
                <a:avLst/>
                <a:gdLst>
                  <a:gd name="T0" fmla="*/ 127 w 139"/>
                  <a:gd name="T1" fmla="*/ 2 h 380"/>
                  <a:gd name="T2" fmla="*/ 135 w 139"/>
                  <a:gd name="T3" fmla="*/ 15 h 380"/>
                  <a:gd name="T4" fmla="*/ 135 w 139"/>
                  <a:gd name="T5" fmla="*/ 22 h 380"/>
                  <a:gd name="T6" fmla="*/ 123 w 139"/>
                  <a:gd name="T7" fmla="*/ 50 h 380"/>
                  <a:gd name="T8" fmla="*/ 113 w 139"/>
                  <a:gd name="T9" fmla="*/ 73 h 380"/>
                  <a:gd name="T10" fmla="*/ 107 w 139"/>
                  <a:gd name="T11" fmla="*/ 106 h 380"/>
                  <a:gd name="T12" fmla="*/ 101 w 139"/>
                  <a:gd name="T13" fmla="*/ 145 h 380"/>
                  <a:gd name="T14" fmla="*/ 103 w 139"/>
                  <a:gd name="T15" fmla="*/ 178 h 380"/>
                  <a:gd name="T16" fmla="*/ 110 w 139"/>
                  <a:gd name="T17" fmla="*/ 184 h 380"/>
                  <a:gd name="T18" fmla="*/ 117 w 139"/>
                  <a:gd name="T19" fmla="*/ 196 h 380"/>
                  <a:gd name="T20" fmla="*/ 127 w 139"/>
                  <a:gd name="T21" fmla="*/ 198 h 380"/>
                  <a:gd name="T22" fmla="*/ 133 w 139"/>
                  <a:gd name="T23" fmla="*/ 194 h 380"/>
                  <a:gd name="T24" fmla="*/ 139 w 139"/>
                  <a:gd name="T25" fmla="*/ 199 h 380"/>
                  <a:gd name="T26" fmla="*/ 135 w 139"/>
                  <a:gd name="T27" fmla="*/ 216 h 380"/>
                  <a:gd name="T28" fmla="*/ 127 w 139"/>
                  <a:gd name="T29" fmla="*/ 240 h 380"/>
                  <a:gd name="T30" fmla="*/ 119 w 139"/>
                  <a:gd name="T31" fmla="*/ 255 h 380"/>
                  <a:gd name="T32" fmla="*/ 119 w 139"/>
                  <a:gd name="T33" fmla="*/ 260 h 380"/>
                  <a:gd name="T34" fmla="*/ 108 w 139"/>
                  <a:gd name="T35" fmla="*/ 268 h 380"/>
                  <a:gd name="T36" fmla="*/ 104 w 139"/>
                  <a:gd name="T37" fmla="*/ 279 h 380"/>
                  <a:gd name="T38" fmla="*/ 98 w 139"/>
                  <a:gd name="T39" fmla="*/ 290 h 380"/>
                  <a:gd name="T40" fmla="*/ 93 w 139"/>
                  <a:gd name="T41" fmla="*/ 300 h 380"/>
                  <a:gd name="T42" fmla="*/ 92 w 139"/>
                  <a:gd name="T43" fmla="*/ 311 h 380"/>
                  <a:gd name="T44" fmla="*/ 81 w 139"/>
                  <a:gd name="T45" fmla="*/ 332 h 380"/>
                  <a:gd name="T46" fmla="*/ 79 w 139"/>
                  <a:gd name="T47" fmla="*/ 341 h 380"/>
                  <a:gd name="T48" fmla="*/ 77 w 139"/>
                  <a:gd name="T49" fmla="*/ 352 h 380"/>
                  <a:gd name="T50" fmla="*/ 72 w 139"/>
                  <a:gd name="T51" fmla="*/ 360 h 380"/>
                  <a:gd name="T52" fmla="*/ 63 w 139"/>
                  <a:gd name="T53" fmla="*/ 370 h 380"/>
                  <a:gd name="T54" fmla="*/ 52 w 139"/>
                  <a:gd name="T55" fmla="*/ 376 h 380"/>
                  <a:gd name="T56" fmla="*/ 39 w 139"/>
                  <a:gd name="T57" fmla="*/ 380 h 380"/>
                  <a:gd name="T58" fmla="*/ 15 w 139"/>
                  <a:gd name="T59" fmla="*/ 376 h 380"/>
                  <a:gd name="T60" fmla="*/ 7 w 139"/>
                  <a:gd name="T61" fmla="*/ 365 h 380"/>
                  <a:gd name="T62" fmla="*/ 7 w 139"/>
                  <a:gd name="T63" fmla="*/ 356 h 380"/>
                  <a:gd name="T64" fmla="*/ 14 w 139"/>
                  <a:gd name="T65" fmla="*/ 344 h 380"/>
                  <a:gd name="T66" fmla="*/ 19 w 139"/>
                  <a:gd name="T67" fmla="*/ 330 h 380"/>
                  <a:gd name="T68" fmla="*/ 25 w 139"/>
                  <a:gd name="T69" fmla="*/ 319 h 380"/>
                  <a:gd name="T70" fmla="*/ 47 w 139"/>
                  <a:gd name="T71" fmla="*/ 280 h 380"/>
                  <a:gd name="T72" fmla="*/ 56 w 139"/>
                  <a:gd name="T73" fmla="*/ 256 h 380"/>
                  <a:gd name="T74" fmla="*/ 43 w 139"/>
                  <a:gd name="T75" fmla="*/ 248 h 380"/>
                  <a:gd name="T76" fmla="*/ 31 w 139"/>
                  <a:gd name="T77" fmla="*/ 247 h 380"/>
                  <a:gd name="T78" fmla="*/ 19 w 139"/>
                  <a:gd name="T79" fmla="*/ 251 h 380"/>
                  <a:gd name="T80" fmla="*/ 6 w 139"/>
                  <a:gd name="T81" fmla="*/ 247 h 380"/>
                  <a:gd name="T82" fmla="*/ 0 w 139"/>
                  <a:gd name="T83" fmla="*/ 239 h 380"/>
                  <a:gd name="T84" fmla="*/ 11 w 139"/>
                  <a:gd name="T85" fmla="*/ 225 h 380"/>
                  <a:gd name="T86" fmla="*/ 38 w 139"/>
                  <a:gd name="T87" fmla="*/ 208 h 380"/>
                  <a:gd name="T88" fmla="*/ 55 w 139"/>
                  <a:gd name="T89" fmla="*/ 196 h 380"/>
                  <a:gd name="T90" fmla="*/ 67 w 139"/>
                  <a:gd name="T91" fmla="*/ 183 h 380"/>
                  <a:gd name="T92" fmla="*/ 67 w 139"/>
                  <a:gd name="T93" fmla="*/ 167 h 380"/>
                  <a:gd name="T94" fmla="*/ 66 w 139"/>
                  <a:gd name="T95" fmla="*/ 140 h 380"/>
                  <a:gd name="T96" fmla="*/ 69 w 139"/>
                  <a:gd name="T97" fmla="*/ 124 h 380"/>
                  <a:gd name="T98" fmla="*/ 71 w 139"/>
                  <a:gd name="T99" fmla="*/ 97 h 380"/>
                  <a:gd name="T100" fmla="*/ 71 w 139"/>
                  <a:gd name="T101" fmla="*/ 85 h 380"/>
                  <a:gd name="T102" fmla="*/ 68 w 139"/>
                  <a:gd name="T103" fmla="*/ 81 h 380"/>
                  <a:gd name="T104" fmla="*/ 56 w 139"/>
                  <a:gd name="T105" fmla="*/ 79 h 380"/>
                  <a:gd name="T106" fmla="*/ 39 w 139"/>
                  <a:gd name="T107" fmla="*/ 83 h 380"/>
                  <a:gd name="T108" fmla="*/ 24 w 139"/>
                  <a:gd name="T109" fmla="*/ 83 h 380"/>
                  <a:gd name="T110" fmla="*/ 11 w 139"/>
                  <a:gd name="T111" fmla="*/ 79 h 380"/>
                  <a:gd name="T112" fmla="*/ 1 w 139"/>
                  <a:gd name="T113" fmla="*/ 70 h 380"/>
                  <a:gd name="T114" fmla="*/ 10 w 139"/>
                  <a:gd name="T115" fmla="*/ 59 h 380"/>
                  <a:gd name="T116" fmla="*/ 36 w 139"/>
                  <a:gd name="T117" fmla="*/ 46 h 380"/>
                  <a:gd name="T118" fmla="*/ 55 w 139"/>
                  <a:gd name="T119" fmla="*/ 37 h 380"/>
                  <a:gd name="T120" fmla="*/ 68 w 139"/>
                  <a:gd name="T121" fmla="*/ 25 h 380"/>
                  <a:gd name="T122" fmla="*/ 85 w 139"/>
                  <a:gd name="T123" fmla="*/ 16 h 380"/>
                  <a:gd name="T124" fmla="*/ 111 w 139"/>
                  <a:gd name="T125" fmla="*/ 5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9" h="380">
                    <a:moveTo>
                      <a:pt x="117" y="0"/>
                    </a:moveTo>
                    <a:lnTo>
                      <a:pt x="121" y="0"/>
                    </a:lnTo>
                    <a:lnTo>
                      <a:pt x="124" y="1"/>
                    </a:lnTo>
                    <a:lnTo>
                      <a:pt x="127" y="2"/>
                    </a:lnTo>
                    <a:lnTo>
                      <a:pt x="131" y="3"/>
                    </a:lnTo>
                    <a:lnTo>
                      <a:pt x="132" y="7"/>
                    </a:lnTo>
                    <a:lnTo>
                      <a:pt x="135" y="11"/>
                    </a:lnTo>
                    <a:lnTo>
                      <a:pt x="135" y="15"/>
                    </a:lnTo>
                    <a:lnTo>
                      <a:pt x="135" y="17"/>
                    </a:lnTo>
                    <a:lnTo>
                      <a:pt x="135" y="19"/>
                    </a:lnTo>
                    <a:lnTo>
                      <a:pt x="135" y="20"/>
                    </a:lnTo>
                    <a:lnTo>
                      <a:pt x="135" y="22"/>
                    </a:lnTo>
                    <a:lnTo>
                      <a:pt x="135" y="23"/>
                    </a:lnTo>
                    <a:lnTo>
                      <a:pt x="131" y="34"/>
                    </a:lnTo>
                    <a:lnTo>
                      <a:pt x="125" y="44"/>
                    </a:lnTo>
                    <a:lnTo>
                      <a:pt x="123" y="50"/>
                    </a:lnTo>
                    <a:lnTo>
                      <a:pt x="120" y="55"/>
                    </a:lnTo>
                    <a:lnTo>
                      <a:pt x="117" y="60"/>
                    </a:lnTo>
                    <a:lnTo>
                      <a:pt x="114" y="65"/>
                    </a:lnTo>
                    <a:lnTo>
                      <a:pt x="113" y="73"/>
                    </a:lnTo>
                    <a:lnTo>
                      <a:pt x="111" y="81"/>
                    </a:lnTo>
                    <a:lnTo>
                      <a:pt x="111" y="89"/>
                    </a:lnTo>
                    <a:lnTo>
                      <a:pt x="110" y="97"/>
                    </a:lnTo>
                    <a:lnTo>
                      <a:pt x="107" y="106"/>
                    </a:lnTo>
                    <a:lnTo>
                      <a:pt x="105" y="115"/>
                    </a:lnTo>
                    <a:lnTo>
                      <a:pt x="103" y="125"/>
                    </a:lnTo>
                    <a:lnTo>
                      <a:pt x="102" y="135"/>
                    </a:lnTo>
                    <a:lnTo>
                      <a:pt x="101" y="145"/>
                    </a:lnTo>
                    <a:lnTo>
                      <a:pt x="100" y="156"/>
                    </a:lnTo>
                    <a:lnTo>
                      <a:pt x="100" y="166"/>
                    </a:lnTo>
                    <a:lnTo>
                      <a:pt x="100" y="176"/>
                    </a:lnTo>
                    <a:lnTo>
                      <a:pt x="103" y="178"/>
                    </a:lnTo>
                    <a:lnTo>
                      <a:pt x="104" y="179"/>
                    </a:lnTo>
                    <a:lnTo>
                      <a:pt x="106" y="180"/>
                    </a:lnTo>
                    <a:lnTo>
                      <a:pt x="107" y="181"/>
                    </a:lnTo>
                    <a:lnTo>
                      <a:pt x="110" y="184"/>
                    </a:lnTo>
                    <a:lnTo>
                      <a:pt x="111" y="187"/>
                    </a:lnTo>
                    <a:lnTo>
                      <a:pt x="113" y="190"/>
                    </a:lnTo>
                    <a:lnTo>
                      <a:pt x="115" y="193"/>
                    </a:lnTo>
                    <a:lnTo>
                      <a:pt x="117" y="196"/>
                    </a:lnTo>
                    <a:lnTo>
                      <a:pt x="119" y="200"/>
                    </a:lnTo>
                    <a:lnTo>
                      <a:pt x="123" y="200"/>
                    </a:lnTo>
                    <a:lnTo>
                      <a:pt x="125" y="199"/>
                    </a:lnTo>
                    <a:lnTo>
                      <a:pt x="127" y="198"/>
                    </a:lnTo>
                    <a:lnTo>
                      <a:pt x="128" y="197"/>
                    </a:lnTo>
                    <a:lnTo>
                      <a:pt x="130" y="196"/>
                    </a:lnTo>
                    <a:lnTo>
                      <a:pt x="131" y="195"/>
                    </a:lnTo>
                    <a:lnTo>
                      <a:pt x="133" y="194"/>
                    </a:lnTo>
                    <a:lnTo>
                      <a:pt x="135" y="193"/>
                    </a:lnTo>
                    <a:lnTo>
                      <a:pt x="138" y="195"/>
                    </a:lnTo>
                    <a:lnTo>
                      <a:pt x="139" y="196"/>
                    </a:lnTo>
                    <a:lnTo>
                      <a:pt x="139" y="199"/>
                    </a:lnTo>
                    <a:lnTo>
                      <a:pt x="139" y="202"/>
                    </a:lnTo>
                    <a:lnTo>
                      <a:pt x="139" y="205"/>
                    </a:lnTo>
                    <a:lnTo>
                      <a:pt x="138" y="208"/>
                    </a:lnTo>
                    <a:lnTo>
                      <a:pt x="135" y="216"/>
                    </a:lnTo>
                    <a:lnTo>
                      <a:pt x="134" y="222"/>
                    </a:lnTo>
                    <a:lnTo>
                      <a:pt x="131" y="228"/>
                    </a:lnTo>
                    <a:lnTo>
                      <a:pt x="128" y="235"/>
                    </a:lnTo>
                    <a:lnTo>
                      <a:pt x="127" y="240"/>
                    </a:lnTo>
                    <a:lnTo>
                      <a:pt x="124" y="244"/>
                    </a:lnTo>
                    <a:lnTo>
                      <a:pt x="123" y="247"/>
                    </a:lnTo>
                    <a:lnTo>
                      <a:pt x="120" y="252"/>
                    </a:lnTo>
                    <a:lnTo>
                      <a:pt x="119" y="255"/>
                    </a:lnTo>
                    <a:lnTo>
                      <a:pt x="119" y="257"/>
                    </a:lnTo>
                    <a:lnTo>
                      <a:pt x="119" y="258"/>
                    </a:lnTo>
                    <a:lnTo>
                      <a:pt x="119" y="259"/>
                    </a:lnTo>
                    <a:lnTo>
                      <a:pt x="119" y="260"/>
                    </a:lnTo>
                    <a:lnTo>
                      <a:pt x="119" y="260"/>
                    </a:lnTo>
                    <a:lnTo>
                      <a:pt x="115" y="263"/>
                    </a:lnTo>
                    <a:lnTo>
                      <a:pt x="111" y="265"/>
                    </a:lnTo>
                    <a:lnTo>
                      <a:pt x="108" y="268"/>
                    </a:lnTo>
                    <a:lnTo>
                      <a:pt x="105" y="271"/>
                    </a:lnTo>
                    <a:lnTo>
                      <a:pt x="105" y="274"/>
                    </a:lnTo>
                    <a:lnTo>
                      <a:pt x="104" y="276"/>
                    </a:lnTo>
                    <a:lnTo>
                      <a:pt x="104" y="279"/>
                    </a:lnTo>
                    <a:lnTo>
                      <a:pt x="104" y="281"/>
                    </a:lnTo>
                    <a:lnTo>
                      <a:pt x="103" y="284"/>
                    </a:lnTo>
                    <a:lnTo>
                      <a:pt x="100" y="287"/>
                    </a:lnTo>
                    <a:lnTo>
                      <a:pt x="98" y="290"/>
                    </a:lnTo>
                    <a:lnTo>
                      <a:pt x="95" y="292"/>
                    </a:lnTo>
                    <a:lnTo>
                      <a:pt x="95" y="295"/>
                    </a:lnTo>
                    <a:lnTo>
                      <a:pt x="94" y="297"/>
                    </a:lnTo>
                    <a:lnTo>
                      <a:pt x="93" y="300"/>
                    </a:lnTo>
                    <a:lnTo>
                      <a:pt x="93" y="303"/>
                    </a:lnTo>
                    <a:lnTo>
                      <a:pt x="93" y="305"/>
                    </a:lnTo>
                    <a:lnTo>
                      <a:pt x="93" y="308"/>
                    </a:lnTo>
                    <a:lnTo>
                      <a:pt x="92" y="311"/>
                    </a:lnTo>
                    <a:lnTo>
                      <a:pt x="91" y="313"/>
                    </a:lnTo>
                    <a:lnTo>
                      <a:pt x="87" y="322"/>
                    </a:lnTo>
                    <a:lnTo>
                      <a:pt x="82" y="329"/>
                    </a:lnTo>
                    <a:lnTo>
                      <a:pt x="81" y="332"/>
                    </a:lnTo>
                    <a:lnTo>
                      <a:pt x="80" y="334"/>
                    </a:lnTo>
                    <a:lnTo>
                      <a:pt x="80" y="336"/>
                    </a:lnTo>
                    <a:lnTo>
                      <a:pt x="79" y="338"/>
                    </a:lnTo>
                    <a:lnTo>
                      <a:pt x="79" y="341"/>
                    </a:lnTo>
                    <a:lnTo>
                      <a:pt x="79" y="344"/>
                    </a:lnTo>
                    <a:lnTo>
                      <a:pt x="79" y="348"/>
                    </a:lnTo>
                    <a:lnTo>
                      <a:pt x="79" y="352"/>
                    </a:lnTo>
                    <a:lnTo>
                      <a:pt x="77" y="352"/>
                    </a:lnTo>
                    <a:lnTo>
                      <a:pt x="75" y="354"/>
                    </a:lnTo>
                    <a:lnTo>
                      <a:pt x="75" y="355"/>
                    </a:lnTo>
                    <a:lnTo>
                      <a:pt x="74" y="356"/>
                    </a:lnTo>
                    <a:lnTo>
                      <a:pt x="72" y="360"/>
                    </a:lnTo>
                    <a:lnTo>
                      <a:pt x="70" y="363"/>
                    </a:lnTo>
                    <a:lnTo>
                      <a:pt x="68" y="365"/>
                    </a:lnTo>
                    <a:lnTo>
                      <a:pt x="66" y="368"/>
                    </a:lnTo>
                    <a:lnTo>
                      <a:pt x="63" y="370"/>
                    </a:lnTo>
                    <a:lnTo>
                      <a:pt x="61" y="372"/>
                    </a:lnTo>
                    <a:lnTo>
                      <a:pt x="58" y="373"/>
                    </a:lnTo>
                    <a:lnTo>
                      <a:pt x="55" y="375"/>
                    </a:lnTo>
                    <a:lnTo>
                      <a:pt x="52" y="376"/>
                    </a:lnTo>
                    <a:lnTo>
                      <a:pt x="49" y="377"/>
                    </a:lnTo>
                    <a:lnTo>
                      <a:pt x="46" y="378"/>
                    </a:lnTo>
                    <a:lnTo>
                      <a:pt x="43" y="379"/>
                    </a:lnTo>
                    <a:lnTo>
                      <a:pt x="39" y="380"/>
                    </a:lnTo>
                    <a:lnTo>
                      <a:pt x="35" y="380"/>
                    </a:lnTo>
                    <a:lnTo>
                      <a:pt x="27" y="380"/>
                    </a:lnTo>
                    <a:lnTo>
                      <a:pt x="17" y="380"/>
                    </a:lnTo>
                    <a:lnTo>
                      <a:pt x="15" y="376"/>
                    </a:lnTo>
                    <a:lnTo>
                      <a:pt x="11" y="372"/>
                    </a:lnTo>
                    <a:lnTo>
                      <a:pt x="10" y="370"/>
                    </a:lnTo>
                    <a:lnTo>
                      <a:pt x="8" y="368"/>
                    </a:lnTo>
                    <a:lnTo>
                      <a:pt x="7" y="365"/>
                    </a:lnTo>
                    <a:lnTo>
                      <a:pt x="7" y="362"/>
                    </a:lnTo>
                    <a:lnTo>
                      <a:pt x="7" y="360"/>
                    </a:lnTo>
                    <a:lnTo>
                      <a:pt x="7" y="359"/>
                    </a:lnTo>
                    <a:lnTo>
                      <a:pt x="7" y="356"/>
                    </a:lnTo>
                    <a:lnTo>
                      <a:pt x="7" y="355"/>
                    </a:lnTo>
                    <a:lnTo>
                      <a:pt x="8" y="352"/>
                    </a:lnTo>
                    <a:lnTo>
                      <a:pt x="10" y="348"/>
                    </a:lnTo>
                    <a:lnTo>
                      <a:pt x="14" y="344"/>
                    </a:lnTo>
                    <a:lnTo>
                      <a:pt x="17" y="339"/>
                    </a:lnTo>
                    <a:lnTo>
                      <a:pt x="19" y="336"/>
                    </a:lnTo>
                    <a:lnTo>
                      <a:pt x="19" y="332"/>
                    </a:lnTo>
                    <a:lnTo>
                      <a:pt x="19" y="330"/>
                    </a:lnTo>
                    <a:lnTo>
                      <a:pt x="19" y="328"/>
                    </a:lnTo>
                    <a:lnTo>
                      <a:pt x="20" y="327"/>
                    </a:lnTo>
                    <a:lnTo>
                      <a:pt x="21" y="325"/>
                    </a:lnTo>
                    <a:lnTo>
                      <a:pt x="25" y="319"/>
                    </a:lnTo>
                    <a:lnTo>
                      <a:pt x="31" y="310"/>
                    </a:lnTo>
                    <a:lnTo>
                      <a:pt x="36" y="300"/>
                    </a:lnTo>
                    <a:lnTo>
                      <a:pt x="42" y="290"/>
                    </a:lnTo>
                    <a:lnTo>
                      <a:pt x="47" y="280"/>
                    </a:lnTo>
                    <a:lnTo>
                      <a:pt x="52" y="269"/>
                    </a:lnTo>
                    <a:lnTo>
                      <a:pt x="54" y="265"/>
                    </a:lnTo>
                    <a:lnTo>
                      <a:pt x="55" y="260"/>
                    </a:lnTo>
                    <a:lnTo>
                      <a:pt x="56" y="256"/>
                    </a:lnTo>
                    <a:lnTo>
                      <a:pt x="56" y="253"/>
                    </a:lnTo>
                    <a:lnTo>
                      <a:pt x="51" y="251"/>
                    </a:lnTo>
                    <a:lnTo>
                      <a:pt x="45" y="248"/>
                    </a:lnTo>
                    <a:lnTo>
                      <a:pt x="43" y="248"/>
                    </a:lnTo>
                    <a:lnTo>
                      <a:pt x="39" y="247"/>
                    </a:lnTo>
                    <a:lnTo>
                      <a:pt x="36" y="246"/>
                    </a:lnTo>
                    <a:lnTo>
                      <a:pt x="34" y="246"/>
                    </a:lnTo>
                    <a:lnTo>
                      <a:pt x="31" y="247"/>
                    </a:lnTo>
                    <a:lnTo>
                      <a:pt x="28" y="248"/>
                    </a:lnTo>
                    <a:lnTo>
                      <a:pt x="26" y="249"/>
                    </a:lnTo>
                    <a:lnTo>
                      <a:pt x="23" y="250"/>
                    </a:lnTo>
                    <a:lnTo>
                      <a:pt x="19" y="251"/>
                    </a:lnTo>
                    <a:lnTo>
                      <a:pt x="15" y="251"/>
                    </a:lnTo>
                    <a:lnTo>
                      <a:pt x="11" y="251"/>
                    </a:lnTo>
                    <a:lnTo>
                      <a:pt x="7" y="251"/>
                    </a:lnTo>
                    <a:lnTo>
                      <a:pt x="6" y="247"/>
                    </a:lnTo>
                    <a:lnTo>
                      <a:pt x="3" y="244"/>
                    </a:lnTo>
                    <a:lnTo>
                      <a:pt x="3" y="243"/>
                    </a:lnTo>
                    <a:lnTo>
                      <a:pt x="1" y="241"/>
                    </a:lnTo>
                    <a:lnTo>
                      <a:pt x="0" y="239"/>
                    </a:lnTo>
                    <a:lnTo>
                      <a:pt x="0" y="236"/>
                    </a:lnTo>
                    <a:lnTo>
                      <a:pt x="3" y="232"/>
                    </a:lnTo>
                    <a:lnTo>
                      <a:pt x="7" y="228"/>
                    </a:lnTo>
                    <a:lnTo>
                      <a:pt x="11" y="225"/>
                    </a:lnTo>
                    <a:lnTo>
                      <a:pt x="15" y="222"/>
                    </a:lnTo>
                    <a:lnTo>
                      <a:pt x="23" y="216"/>
                    </a:lnTo>
                    <a:lnTo>
                      <a:pt x="33" y="211"/>
                    </a:lnTo>
                    <a:lnTo>
                      <a:pt x="38" y="208"/>
                    </a:lnTo>
                    <a:lnTo>
                      <a:pt x="43" y="206"/>
                    </a:lnTo>
                    <a:lnTo>
                      <a:pt x="47" y="203"/>
                    </a:lnTo>
                    <a:lnTo>
                      <a:pt x="51" y="200"/>
                    </a:lnTo>
                    <a:lnTo>
                      <a:pt x="55" y="196"/>
                    </a:lnTo>
                    <a:lnTo>
                      <a:pt x="59" y="193"/>
                    </a:lnTo>
                    <a:lnTo>
                      <a:pt x="62" y="189"/>
                    </a:lnTo>
                    <a:lnTo>
                      <a:pt x="65" y="185"/>
                    </a:lnTo>
                    <a:lnTo>
                      <a:pt x="67" y="183"/>
                    </a:lnTo>
                    <a:lnTo>
                      <a:pt x="67" y="180"/>
                    </a:lnTo>
                    <a:lnTo>
                      <a:pt x="67" y="176"/>
                    </a:lnTo>
                    <a:lnTo>
                      <a:pt x="68" y="174"/>
                    </a:lnTo>
                    <a:lnTo>
                      <a:pt x="67" y="167"/>
                    </a:lnTo>
                    <a:lnTo>
                      <a:pt x="67" y="159"/>
                    </a:lnTo>
                    <a:lnTo>
                      <a:pt x="67" y="152"/>
                    </a:lnTo>
                    <a:lnTo>
                      <a:pt x="66" y="143"/>
                    </a:lnTo>
                    <a:lnTo>
                      <a:pt x="66" y="140"/>
                    </a:lnTo>
                    <a:lnTo>
                      <a:pt x="67" y="136"/>
                    </a:lnTo>
                    <a:lnTo>
                      <a:pt x="67" y="131"/>
                    </a:lnTo>
                    <a:lnTo>
                      <a:pt x="68" y="128"/>
                    </a:lnTo>
                    <a:lnTo>
                      <a:pt x="69" y="124"/>
                    </a:lnTo>
                    <a:lnTo>
                      <a:pt x="69" y="119"/>
                    </a:lnTo>
                    <a:lnTo>
                      <a:pt x="70" y="111"/>
                    </a:lnTo>
                    <a:lnTo>
                      <a:pt x="71" y="104"/>
                    </a:lnTo>
                    <a:lnTo>
                      <a:pt x="71" y="97"/>
                    </a:lnTo>
                    <a:lnTo>
                      <a:pt x="71" y="91"/>
                    </a:lnTo>
                    <a:lnTo>
                      <a:pt x="71" y="88"/>
                    </a:lnTo>
                    <a:lnTo>
                      <a:pt x="71" y="87"/>
                    </a:lnTo>
                    <a:lnTo>
                      <a:pt x="71" y="85"/>
                    </a:lnTo>
                    <a:lnTo>
                      <a:pt x="70" y="84"/>
                    </a:lnTo>
                    <a:lnTo>
                      <a:pt x="70" y="83"/>
                    </a:lnTo>
                    <a:lnTo>
                      <a:pt x="69" y="82"/>
                    </a:lnTo>
                    <a:lnTo>
                      <a:pt x="68" y="81"/>
                    </a:lnTo>
                    <a:lnTo>
                      <a:pt x="67" y="80"/>
                    </a:lnTo>
                    <a:lnTo>
                      <a:pt x="65" y="79"/>
                    </a:lnTo>
                    <a:lnTo>
                      <a:pt x="63" y="79"/>
                    </a:lnTo>
                    <a:lnTo>
                      <a:pt x="56" y="79"/>
                    </a:lnTo>
                    <a:lnTo>
                      <a:pt x="50" y="79"/>
                    </a:lnTo>
                    <a:lnTo>
                      <a:pt x="47" y="80"/>
                    </a:lnTo>
                    <a:lnTo>
                      <a:pt x="43" y="82"/>
                    </a:lnTo>
                    <a:lnTo>
                      <a:pt x="39" y="83"/>
                    </a:lnTo>
                    <a:lnTo>
                      <a:pt x="36" y="83"/>
                    </a:lnTo>
                    <a:lnTo>
                      <a:pt x="32" y="83"/>
                    </a:lnTo>
                    <a:lnTo>
                      <a:pt x="28" y="83"/>
                    </a:lnTo>
                    <a:lnTo>
                      <a:pt x="24" y="83"/>
                    </a:lnTo>
                    <a:lnTo>
                      <a:pt x="21" y="83"/>
                    </a:lnTo>
                    <a:lnTo>
                      <a:pt x="17" y="82"/>
                    </a:lnTo>
                    <a:lnTo>
                      <a:pt x="14" y="80"/>
                    </a:lnTo>
                    <a:lnTo>
                      <a:pt x="11" y="79"/>
                    </a:lnTo>
                    <a:lnTo>
                      <a:pt x="8" y="77"/>
                    </a:lnTo>
                    <a:lnTo>
                      <a:pt x="5" y="75"/>
                    </a:lnTo>
                    <a:lnTo>
                      <a:pt x="3" y="72"/>
                    </a:lnTo>
                    <a:lnTo>
                      <a:pt x="1" y="70"/>
                    </a:lnTo>
                    <a:lnTo>
                      <a:pt x="0" y="67"/>
                    </a:lnTo>
                    <a:lnTo>
                      <a:pt x="3" y="63"/>
                    </a:lnTo>
                    <a:lnTo>
                      <a:pt x="7" y="61"/>
                    </a:lnTo>
                    <a:lnTo>
                      <a:pt x="10" y="59"/>
                    </a:lnTo>
                    <a:lnTo>
                      <a:pt x="14" y="57"/>
                    </a:lnTo>
                    <a:lnTo>
                      <a:pt x="21" y="53"/>
                    </a:lnTo>
                    <a:lnTo>
                      <a:pt x="28" y="49"/>
                    </a:lnTo>
                    <a:lnTo>
                      <a:pt x="36" y="46"/>
                    </a:lnTo>
                    <a:lnTo>
                      <a:pt x="44" y="43"/>
                    </a:lnTo>
                    <a:lnTo>
                      <a:pt x="47" y="41"/>
                    </a:lnTo>
                    <a:lnTo>
                      <a:pt x="51" y="39"/>
                    </a:lnTo>
                    <a:lnTo>
                      <a:pt x="55" y="37"/>
                    </a:lnTo>
                    <a:lnTo>
                      <a:pt x="59" y="35"/>
                    </a:lnTo>
                    <a:lnTo>
                      <a:pt x="62" y="31"/>
                    </a:lnTo>
                    <a:lnTo>
                      <a:pt x="66" y="27"/>
                    </a:lnTo>
                    <a:lnTo>
                      <a:pt x="68" y="25"/>
                    </a:lnTo>
                    <a:lnTo>
                      <a:pt x="71" y="23"/>
                    </a:lnTo>
                    <a:lnTo>
                      <a:pt x="72" y="22"/>
                    </a:lnTo>
                    <a:lnTo>
                      <a:pt x="75" y="20"/>
                    </a:lnTo>
                    <a:lnTo>
                      <a:pt x="85" y="16"/>
                    </a:lnTo>
                    <a:lnTo>
                      <a:pt x="97" y="11"/>
                    </a:lnTo>
                    <a:lnTo>
                      <a:pt x="103" y="9"/>
                    </a:lnTo>
                    <a:lnTo>
                      <a:pt x="108" y="6"/>
                    </a:lnTo>
                    <a:lnTo>
                      <a:pt x="111" y="5"/>
                    </a:lnTo>
                    <a:lnTo>
                      <a:pt x="113" y="3"/>
                    </a:lnTo>
                    <a:lnTo>
                      <a:pt x="115" y="2"/>
                    </a:lnTo>
                    <a:lnTo>
                      <a:pt x="117" y="0"/>
                    </a:lnTo>
                    <a:close/>
                  </a:path>
                </a:pathLst>
              </a:custGeom>
              <a:solidFill>
                <a:srgbClr val="00468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7" name="isľiďe"/>
              <p:cNvSpPr/>
              <p:nvPr userDrawn="1"/>
            </p:nvSpPr>
            <p:spPr bwMode="auto">
              <a:xfrm>
                <a:off x="7497763" y="2982913"/>
                <a:ext cx="633413" cy="546100"/>
              </a:xfrm>
              <a:custGeom>
                <a:avLst/>
                <a:gdLst>
                  <a:gd name="T0" fmla="*/ 172 w 399"/>
                  <a:gd name="T1" fmla="*/ 38 h 344"/>
                  <a:gd name="T2" fmla="*/ 170 w 399"/>
                  <a:gd name="T3" fmla="*/ 19 h 344"/>
                  <a:gd name="T4" fmla="*/ 178 w 399"/>
                  <a:gd name="T5" fmla="*/ 12 h 344"/>
                  <a:gd name="T6" fmla="*/ 192 w 399"/>
                  <a:gd name="T7" fmla="*/ 15 h 344"/>
                  <a:gd name="T8" fmla="*/ 233 w 399"/>
                  <a:gd name="T9" fmla="*/ 14 h 344"/>
                  <a:gd name="T10" fmla="*/ 286 w 399"/>
                  <a:gd name="T11" fmla="*/ 4 h 344"/>
                  <a:gd name="T12" fmla="*/ 330 w 399"/>
                  <a:gd name="T13" fmla="*/ 2 h 344"/>
                  <a:gd name="T14" fmla="*/ 351 w 399"/>
                  <a:gd name="T15" fmla="*/ 2 h 344"/>
                  <a:gd name="T16" fmla="*/ 374 w 399"/>
                  <a:gd name="T17" fmla="*/ 3 h 344"/>
                  <a:gd name="T18" fmla="*/ 394 w 399"/>
                  <a:gd name="T19" fmla="*/ 20 h 344"/>
                  <a:gd name="T20" fmla="*/ 398 w 399"/>
                  <a:gd name="T21" fmla="*/ 33 h 344"/>
                  <a:gd name="T22" fmla="*/ 394 w 399"/>
                  <a:gd name="T23" fmla="*/ 49 h 344"/>
                  <a:gd name="T24" fmla="*/ 384 w 399"/>
                  <a:gd name="T25" fmla="*/ 65 h 344"/>
                  <a:gd name="T26" fmla="*/ 363 w 399"/>
                  <a:gd name="T27" fmla="*/ 87 h 344"/>
                  <a:gd name="T28" fmla="*/ 327 w 399"/>
                  <a:gd name="T29" fmla="*/ 126 h 344"/>
                  <a:gd name="T30" fmla="*/ 304 w 399"/>
                  <a:gd name="T31" fmla="*/ 146 h 344"/>
                  <a:gd name="T32" fmla="*/ 292 w 399"/>
                  <a:gd name="T33" fmla="*/ 163 h 344"/>
                  <a:gd name="T34" fmla="*/ 278 w 399"/>
                  <a:gd name="T35" fmla="*/ 178 h 344"/>
                  <a:gd name="T36" fmla="*/ 268 w 399"/>
                  <a:gd name="T37" fmla="*/ 181 h 344"/>
                  <a:gd name="T38" fmla="*/ 263 w 399"/>
                  <a:gd name="T39" fmla="*/ 199 h 344"/>
                  <a:gd name="T40" fmla="*/ 277 w 399"/>
                  <a:gd name="T41" fmla="*/ 213 h 344"/>
                  <a:gd name="T42" fmla="*/ 310 w 399"/>
                  <a:gd name="T43" fmla="*/ 203 h 344"/>
                  <a:gd name="T44" fmla="*/ 325 w 399"/>
                  <a:gd name="T45" fmla="*/ 204 h 344"/>
                  <a:gd name="T46" fmla="*/ 334 w 399"/>
                  <a:gd name="T47" fmla="*/ 211 h 344"/>
                  <a:gd name="T48" fmla="*/ 337 w 399"/>
                  <a:gd name="T49" fmla="*/ 226 h 344"/>
                  <a:gd name="T50" fmla="*/ 324 w 399"/>
                  <a:gd name="T51" fmla="*/ 241 h 344"/>
                  <a:gd name="T52" fmla="*/ 286 w 399"/>
                  <a:gd name="T53" fmla="*/ 254 h 344"/>
                  <a:gd name="T54" fmla="*/ 252 w 399"/>
                  <a:gd name="T55" fmla="*/ 258 h 344"/>
                  <a:gd name="T56" fmla="*/ 213 w 399"/>
                  <a:gd name="T57" fmla="*/ 267 h 344"/>
                  <a:gd name="T58" fmla="*/ 191 w 399"/>
                  <a:gd name="T59" fmla="*/ 282 h 344"/>
                  <a:gd name="T60" fmla="*/ 177 w 399"/>
                  <a:gd name="T61" fmla="*/ 285 h 344"/>
                  <a:gd name="T62" fmla="*/ 144 w 399"/>
                  <a:gd name="T63" fmla="*/ 305 h 344"/>
                  <a:gd name="T64" fmla="*/ 134 w 399"/>
                  <a:gd name="T65" fmla="*/ 307 h 344"/>
                  <a:gd name="T66" fmla="*/ 118 w 399"/>
                  <a:gd name="T67" fmla="*/ 321 h 344"/>
                  <a:gd name="T68" fmla="*/ 103 w 399"/>
                  <a:gd name="T69" fmla="*/ 335 h 344"/>
                  <a:gd name="T70" fmla="*/ 77 w 399"/>
                  <a:gd name="T71" fmla="*/ 343 h 344"/>
                  <a:gd name="T72" fmla="*/ 48 w 399"/>
                  <a:gd name="T73" fmla="*/ 339 h 344"/>
                  <a:gd name="T74" fmla="*/ 39 w 399"/>
                  <a:gd name="T75" fmla="*/ 331 h 344"/>
                  <a:gd name="T76" fmla="*/ 23 w 399"/>
                  <a:gd name="T77" fmla="*/ 331 h 344"/>
                  <a:gd name="T78" fmla="*/ 0 w 399"/>
                  <a:gd name="T79" fmla="*/ 303 h 344"/>
                  <a:gd name="T80" fmla="*/ 9 w 399"/>
                  <a:gd name="T81" fmla="*/ 286 h 344"/>
                  <a:gd name="T82" fmla="*/ 27 w 399"/>
                  <a:gd name="T83" fmla="*/ 279 h 344"/>
                  <a:gd name="T84" fmla="*/ 40 w 399"/>
                  <a:gd name="T85" fmla="*/ 282 h 344"/>
                  <a:gd name="T86" fmla="*/ 84 w 399"/>
                  <a:gd name="T87" fmla="*/ 267 h 344"/>
                  <a:gd name="T88" fmla="*/ 132 w 399"/>
                  <a:gd name="T89" fmla="*/ 247 h 344"/>
                  <a:gd name="T90" fmla="*/ 164 w 399"/>
                  <a:gd name="T91" fmla="*/ 237 h 344"/>
                  <a:gd name="T92" fmla="*/ 193 w 399"/>
                  <a:gd name="T93" fmla="*/ 216 h 344"/>
                  <a:gd name="T94" fmla="*/ 209 w 399"/>
                  <a:gd name="T95" fmla="*/ 185 h 344"/>
                  <a:gd name="T96" fmla="*/ 241 w 399"/>
                  <a:gd name="T97" fmla="*/ 147 h 344"/>
                  <a:gd name="T98" fmla="*/ 264 w 399"/>
                  <a:gd name="T99" fmla="*/ 119 h 344"/>
                  <a:gd name="T100" fmla="*/ 300 w 399"/>
                  <a:gd name="T101" fmla="*/ 82 h 344"/>
                  <a:gd name="T102" fmla="*/ 316 w 399"/>
                  <a:gd name="T103" fmla="*/ 58 h 344"/>
                  <a:gd name="T104" fmla="*/ 305 w 399"/>
                  <a:gd name="T105" fmla="*/ 46 h 344"/>
                  <a:gd name="T106" fmla="*/ 292 w 399"/>
                  <a:gd name="T107" fmla="*/ 46 h 344"/>
                  <a:gd name="T108" fmla="*/ 268 w 399"/>
                  <a:gd name="T109" fmla="*/ 49 h 344"/>
                  <a:gd name="T110" fmla="*/ 240 w 399"/>
                  <a:gd name="T111" fmla="*/ 62 h 344"/>
                  <a:gd name="T112" fmla="*/ 204 w 399"/>
                  <a:gd name="T113" fmla="*/ 78 h 344"/>
                  <a:gd name="T114" fmla="*/ 191 w 399"/>
                  <a:gd name="T115" fmla="*/ 78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99" h="344">
                    <a:moveTo>
                      <a:pt x="184" y="73"/>
                    </a:moveTo>
                    <a:lnTo>
                      <a:pt x="182" y="68"/>
                    </a:lnTo>
                    <a:lnTo>
                      <a:pt x="180" y="61"/>
                    </a:lnTo>
                    <a:lnTo>
                      <a:pt x="176" y="52"/>
                    </a:lnTo>
                    <a:lnTo>
                      <a:pt x="174" y="42"/>
                    </a:lnTo>
                    <a:lnTo>
                      <a:pt x="172" y="38"/>
                    </a:lnTo>
                    <a:lnTo>
                      <a:pt x="171" y="34"/>
                    </a:lnTo>
                    <a:lnTo>
                      <a:pt x="170" y="30"/>
                    </a:lnTo>
                    <a:lnTo>
                      <a:pt x="170" y="26"/>
                    </a:lnTo>
                    <a:lnTo>
                      <a:pt x="170" y="22"/>
                    </a:lnTo>
                    <a:lnTo>
                      <a:pt x="170" y="20"/>
                    </a:lnTo>
                    <a:lnTo>
                      <a:pt x="170" y="19"/>
                    </a:lnTo>
                    <a:lnTo>
                      <a:pt x="171" y="18"/>
                    </a:lnTo>
                    <a:lnTo>
                      <a:pt x="172" y="18"/>
                    </a:lnTo>
                    <a:lnTo>
                      <a:pt x="172" y="17"/>
                    </a:lnTo>
                    <a:lnTo>
                      <a:pt x="174" y="14"/>
                    </a:lnTo>
                    <a:lnTo>
                      <a:pt x="176" y="13"/>
                    </a:lnTo>
                    <a:lnTo>
                      <a:pt x="178" y="12"/>
                    </a:lnTo>
                    <a:lnTo>
                      <a:pt x="180" y="11"/>
                    </a:lnTo>
                    <a:lnTo>
                      <a:pt x="180" y="11"/>
                    </a:lnTo>
                    <a:lnTo>
                      <a:pt x="182" y="11"/>
                    </a:lnTo>
                    <a:lnTo>
                      <a:pt x="185" y="12"/>
                    </a:lnTo>
                    <a:lnTo>
                      <a:pt x="188" y="13"/>
                    </a:lnTo>
                    <a:lnTo>
                      <a:pt x="192" y="15"/>
                    </a:lnTo>
                    <a:lnTo>
                      <a:pt x="196" y="17"/>
                    </a:lnTo>
                    <a:lnTo>
                      <a:pt x="200" y="18"/>
                    </a:lnTo>
                    <a:lnTo>
                      <a:pt x="205" y="17"/>
                    </a:lnTo>
                    <a:lnTo>
                      <a:pt x="212" y="17"/>
                    </a:lnTo>
                    <a:lnTo>
                      <a:pt x="220" y="16"/>
                    </a:lnTo>
                    <a:lnTo>
                      <a:pt x="233" y="14"/>
                    </a:lnTo>
                    <a:lnTo>
                      <a:pt x="244" y="13"/>
                    </a:lnTo>
                    <a:lnTo>
                      <a:pt x="252" y="10"/>
                    </a:lnTo>
                    <a:lnTo>
                      <a:pt x="260" y="9"/>
                    </a:lnTo>
                    <a:lnTo>
                      <a:pt x="268" y="6"/>
                    </a:lnTo>
                    <a:lnTo>
                      <a:pt x="279" y="5"/>
                    </a:lnTo>
                    <a:lnTo>
                      <a:pt x="286" y="4"/>
                    </a:lnTo>
                    <a:lnTo>
                      <a:pt x="293" y="3"/>
                    </a:lnTo>
                    <a:lnTo>
                      <a:pt x="300" y="3"/>
                    </a:lnTo>
                    <a:lnTo>
                      <a:pt x="308" y="2"/>
                    </a:lnTo>
                    <a:lnTo>
                      <a:pt x="316" y="2"/>
                    </a:lnTo>
                    <a:lnTo>
                      <a:pt x="324" y="2"/>
                    </a:lnTo>
                    <a:lnTo>
                      <a:pt x="330" y="2"/>
                    </a:lnTo>
                    <a:lnTo>
                      <a:pt x="337" y="0"/>
                    </a:lnTo>
                    <a:lnTo>
                      <a:pt x="340" y="0"/>
                    </a:lnTo>
                    <a:lnTo>
                      <a:pt x="342" y="0"/>
                    </a:lnTo>
                    <a:lnTo>
                      <a:pt x="344" y="0"/>
                    </a:lnTo>
                    <a:lnTo>
                      <a:pt x="346" y="1"/>
                    </a:lnTo>
                    <a:lnTo>
                      <a:pt x="351" y="2"/>
                    </a:lnTo>
                    <a:lnTo>
                      <a:pt x="354" y="2"/>
                    </a:lnTo>
                    <a:lnTo>
                      <a:pt x="358" y="2"/>
                    </a:lnTo>
                    <a:lnTo>
                      <a:pt x="362" y="2"/>
                    </a:lnTo>
                    <a:lnTo>
                      <a:pt x="366" y="2"/>
                    </a:lnTo>
                    <a:lnTo>
                      <a:pt x="369" y="1"/>
                    </a:lnTo>
                    <a:lnTo>
                      <a:pt x="374" y="3"/>
                    </a:lnTo>
                    <a:lnTo>
                      <a:pt x="378" y="6"/>
                    </a:lnTo>
                    <a:lnTo>
                      <a:pt x="384" y="10"/>
                    </a:lnTo>
                    <a:lnTo>
                      <a:pt x="388" y="14"/>
                    </a:lnTo>
                    <a:lnTo>
                      <a:pt x="390" y="16"/>
                    </a:lnTo>
                    <a:lnTo>
                      <a:pt x="392" y="18"/>
                    </a:lnTo>
                    <a:lnTo>
                      <a:pt x="394" y="20"/>
                    </a:lnTo>
                    <a:lnTo>
                      <a:pt x="396" y="22"/>
                    </a:lnTo>
                    <a:lnTo>
                      <a:pt x="396" y="25"/>
                    </a:lnTo>
                    <a:lnTo>
                      <a:pt x="398" y="27"/>
                    </a:lnTo>
                    <a:lnTo>
                      <a:pt x="398" y="30"/>
                    </a:lnTo>
                    <a:lnTo>
                      <a:pt x="399" y="31"/>
                    </a:lnTo>
                    <a:lnTo>
                      <a:pt x="398" y="33"/>
                    </a:lnTo>
                    <a:lnTo>
                      <a:pt x="397" y="34"/>
                    </a:lnTo>
                    <a:lnTo>
                      <a:pt x="396" y="35"/>
                    </a:lnTo>
                    <a:lnTo>
                      <a:pt x="396" y="37"/>
                    </a:lnTo>
                    <a:lnTo>
                      <a:pt x="395" y="41"/>
                    </a:lnTo>
                    <a:lnTo>
                      <a:pt x="395" y="45"/>
                    </a:lnTo>
                    <a:lnTo>
                      <a:pt x="394" y="49"/>
                    </a:lnTo>
                    <a:lnTo>
                      <a:pt x="393" y="52"/>
                    </a:lnTo>
                    <a:lnTo>
                      <a:pt x="392" y="55"/>
                    </a:lnTo>
                    <a:lnTo>
                      <a:pt x="391" y="58"/>
                    </a:lnTo>
                    <a:lnTo>
                      <a:pt x="389" y="61"/>
                    </a:lnTo>
                    <a:lnTo>
                      <a:pt x="387" y="62"/>
                    </a:lnTo>
                    <a:lnTo>
                      <a:pt x="384" y="65"/>
                    </a:lnTo>
                    <a:lnTo>
                      <a:pt x="381" y="66"/>
                    </a:lnTo>
                    <a:lnTo>
                      <a:pt x="376" y="70"/>
                    </a:lnTo>
                    <a:lnTo>
                      <a:pt x="372" y="74"/>
                    </a:lnTo>
                    <a:lnTo>
                      <a:pt x="368" y="78"/>
                    </a:lnTo>
                    <a:lnTo>
                      <a:pt x="366" y="82"/>
                    </a:lnTo>
                    <a:lnTo>
                      <a:pt x="363" y="87"/>
                    </a:lnTo>
                    <a:lnTo>
                      <a:pt x="360" y="91"/>
                    </a:lnTo>
                    <a:lnTo>
                      <a:pt x="354" y="96"/>
                    </a:lnTo>
                    <a:lnTo>
                      <a:pt x="348" y="103"/>
                    </a:lnTo>
                    <a:lnTo>
                      <a:pt x="343" y="108"/>
                    </a:lnTo>
                    <a:lnTo>
                      <a:pt x="337" y="114"/>
                    </a:lnTo>
                    <a:lnTo>
                      <a:pt x="327" y="126"/>
                    </a:lnTo>
                    <a:lnTo>
                      <a:pt x="316" y="138"/>
                    </a:lnTo>
                    <a:lnTo>
                      <a:pt x="313" y="139"/>
                    </a:lnTo>
                    <a:lnTo>
                      <a:pt x="312" y="141"/>
                    </a:lnTo>
                    <a:lnTo>
                      <a:pt x="309" y="143"/>
                    </a:lnTo>
                    <a:lnTo>
                      <a:pt x="306" y="145"/>
                    </a:lnTo>
                    <a:lnTo>
                      <a:pt x="304" y="146"/>
                    </a:lnTo>
                    <a:lnTo>
                      <a:pt x="302" y="147"/>
                    </a:lnTo>
                    <a:lnTo>
                      <a:pt x="300" y="150"/>
                    </a:lnTo>
                    <a:lnTo>
                      <a:pt x="297" y="151"/>
                    </a:lnTo>
                    <a:lnTo>
                      <a:pt x="296" y="156"/>
                    </a:lnTo>
                    <a:lnTo>
                      <a:pt x="295" y="161"/>
                    </a:lnTo>
                    <a:lnTo>
                      <a:pt x="292" y="163"/>
                    </a:lnTo>
                    <a:lnTo>
                      <a:pt x="289" y="164"/>
                    </a:lnTo>
                    <a:lnTo>
                      <a:pt x="286" y="166"/>
                    </a:lnTo>
                    <a:lnTo>
                      <a:pt x="283" y="167"/>
                    </a:lnTo>
                    <a:lnTo>
                      <a:pt x="281" y="172"/>
                    </a:lnTo>
                    <a:lnTo>
                      <a:pt x="279" y="177"/>
                    </a:lnTo>
                    <a:lnTo>
                      <a:pt x="278" y="178"/>
                    </a:lnTo>
                    <a:lnTo>
                      <a:pt x="276" y="179"/>
                    </a:lnTo>
                    <a:lnTo>
                      <a:pt x="276" y="179"/>
                    </a:lnTo>
                    <a:lnTo>
                      <a:pt x="275" y="179"/>
                    </a:lnTo>
                    <a:lnTo>
                      <a:pt x="272" y="179"/>
                    </a:lnTo>
                    <a:lnTo>
                      <a:pt x="270" y="180"/>
                    </a:lnTo>
                    <a:lnTo>
                      <a:pt x="268" y="181"/>
                    </a:lnTo>
                    <a:lnTo>
                      <a:pt x="268" y="182"/>
                    </a:lnTo>
                    <a:lnTo>
                      <a:pt x="267" y="183"/>
                    </a:lnTo>
                    <a:lnTo>
                      <a:pt x="266" y="186"/>
                    </a:lnTo>
                    <a:lnTo>
                      <a:pt x="264" y="189"/>
                    </a:lnTo>
                    <a:lnTo>
                      <a:pt x="264" y="194"/>
                    </a:lnTo>
                    <a:lnTo>
                      <a:pt x="263" y="199"/>
                    </a:lnTo>
                    <a:lnTo>
                      <a:pt x="262" y="203"/>
                    </a:lnTo>
                    <a:lnTo>
                      <a:pt x="262" y="207"/>
                    </a:lnTo>
                    <a:lnTo>
                      <a:pt x="263" y="210"/>
                    </a:lnTo>
                    <a:lnTo>
                      <a:pt x="268" y="211"/>
                    </a:lnTo>
                    <a:lnTo>
                      <a:pt x="274" y="213"/>
                    </a:lnTo>
                    <a:lnTo>
                      <a:pt x="277" y="213"/>
                    </a:lnTo>
                    <a:lnTo>
                      <a:pt x="280" y="213"/>
                    </a:lnTo>
                    <a:lnTo>
                      <a:pt x="284" y="213"/>
                    </a:lnTo>
                    <a:lnTo>
                      <a:pt x="288" y="212"/>
                    </a:lnTo>
                    <a:lnTo>
                      <a:pt x="296" y="208"/>
                    </a:lnTo>
                    <a:lnTo>
                      <a:pt x="308" y="203"/>
                    </a:lnTo>
                    <a:lnTo>
                      <a:pt x="310" y="203"/>
                    </a:lnTo>
                    <a:lnTo>
                      <a:pt x="313" y="202"/>
                    </a:lnTo>
                    <a:lnTo>
                      <a:pt x="316" y="202"/>
                    </a:lnTo>
                    <a:lnTo>
                      <a:pt x="319" y="202"/>
                    </a:lnTo>
                    <a:lnTo>
                      <a:pt x="321" y="202"/>
                    </a:lnTo>
                    <a:lnTo>
                      <a:pt x="324" y="203"/>
                    </a:lnTo>
                    <a:lnTo>
                      <a:pt x="325" y="204"/>
                    </a:lnTo>
                    <a:lnTo>
                      <a:pt x="326" y="205"/>
                    </a:lnTo>
                    <a:lnTo>
                      <a:pt x="328" y="206"/>
                    </a:lnTo>
                    <a:lnTo>
                      <a:pt x="328" y="207"/>
                    </a:lnTo>
                    <a:lnTo>
                      <a:pt x="330" y="208"/>
                    </a:lnTo>
                    <a:lnTo>
                      <a:pt x="332" y="210"/>
                    </a:lnTo>
                    <a:lnTo>
                      <a:pt x="334" y="211"/>
                    </a:lnTo>
                    <a:lnTo>
                      <a:pt x="335" y="213"/>
                    </a:lnTo>
                    <a:lnTo>
                      <a:pt x="336" y="215"/>
                    </a:lnTo>
                    <a:lnTo>
                      <a:pt x="336" y="217"/>
                    </a:lnTo>
                    <a:lnTo>
                      <a:pt x="337" y="219"/>
                    </a:lnTo>
                    <a:lnTo>
                      <a:pt x="337" y="221"/>
                    </a:lnTo>
                    <a:lnTo>
                      <a:pt x="337" y="226"/>
                    </a:lnTo>
                    <a:lnTo>
                      <a:pt x="336" y="231"/>
                    </a:lnTo>
                    <a:lnTo>
                      <a:pt x="335" y="235"/>
                    </a:lnTo>
                    <a:lnTo>
                      <a:pt x="333" y="239"/>
                    </a:lnTo>
                    <a:lnTo>
                      <a:pt x="330" y="239"/>
                    </a:lnTo>
                    <a:lnTo>
                      <a:pt x="328" y="240"/>
                    </a:lnTo>
                    <a:lnTo>
                      <a:pt x="324" y="241"/>
                    </a:lnTo>
                    <a:lnTo>
                      <a:pt x="322" y="241"/>
                    </a:lnTo>
                    <a:lnTo>
                      <a:pt x="316" y="243"/>
                    </a:lnTo>
                    <a:lnTo>
                      <a:pt x="311" y="245"/>
                    </a:lnTo>
                    <a:lnTo>
                      <a:pt x="300" y="250"/>
                    </a:lnTo>
                    <a:lnTo>
                      <a:pt x="290" y="254"/>
                    </a:lnTo>
                    <a:lnTo>
                      <a:pt x="286" y="254"/>
                    </a:lnTo>
                    <a:lnTo>
                      <a:pt x="281" y="254"/>
                    </a:lnTo>
                    <a:lnTo>
                      <a:pt x="276" y="254"/>
                    </a:lnTo>
                    <a:lnTo>
                      <a:pt x="272" y="254"/>
                    </a:lnTo>
                    <a:lnTo>
                      <a:pt x="265" y="255"/>
                    </a:lnTo>
                    <a:lnTo>
                      <a:pt x="259" y="256"/>
                    </a:lnTo>
                    <a:lnTo>
                      <a:pt x="252" y="258"/>
                    </a:lnTo>
                    <a:lnTo>
                      <a:pt x="244" y="259"/>
                    </a:lnTo>
                    <a:lnTo>
                      <a:pt x="236" y="259"/>
                    </a:lnTo>
                    <a:lnTo>
                      <a:pt x="229" y="261"/>
                    </a:lnTo>
                    <a:lnTo>
                      <a:pt x="222" y="263"/>
                    </a:lnTo>
                    <a:lnTo>
                      <a:pt x="216" y="265"/>
                    </a:lnTo>
                    <a:lnTo>
                      <a:pt x="213" y="267"/>
                    </a:lnTo>
                    <a:lnTo>
                      <a:pt x="210" y="268"/>
                    </a:lnTo>
                    <a:lnTo>
                      <a:pt x="208" y="271"/>
                    </a:lnTo>
                    <a:lnTo>
                      <a:pt x="204" y="273"/>
                    </a:lnTo>
                    <a:lnTo>
                      <a:pt x="198" y="278"/>
                    </a:lnTo>
                    <a:lnTo>
                      <a:pt x="192" y="281"/>
                    </a:lnTo>
                    <a:lnTo>
                      <a:pt x="191" y="282"/>
                    </a:lnTo>
                    <a:lnTo>
                      <a:pt x="188" y="283"/>
                    </a:lnTo>
                    <a:lnTo>
                      <a:pt x="186" y="283"/>
                    </a:lnTo>
                    <a:lnTo>
                      <a:pt x="184" y="283"/>
                    </a:lnTo>
                    <a:lnTo>
                      <a:pt x="181" y="284"/>
                    </a:lnTo>
                    <a:lnTo>
                      <a:pt x="179" y="284"/>
                    </a:lnTo>
                    <a:lnTo>
                      <a:pt x="177" y="285"/>
                    </a:lnTo>
                    <a:lnTo>
                      <a:pt x="175" y="287"/>
                    </a:lnTo>
                    <a:lnTo>
                      <a:pt x="168" y="291"/>
                    </a:lnTo>
                    <a:lnTo>
                      <a:pt x="161" y="295"/>
                    </a:lnTo>
                    <a:lnTo>
                      <a:pt x="154" y="300"/>
                    </a:lnTo>
                    <a:lnTo>
                      <a:pt x="146" y="304"/>
                    </a:lnTo>
                    <a:lnTo>
                      <a:pt x="144" y="305"/>
                    </a:lnTo>
                    <a:lnTo>
                      <a:pt x="143" y="306"/>
                    </a:lnTo>
                    <a:lnTo>
                      <a:pt x="140" y="306"/>
                    </a:lnTo>
                    <a:lnTo>
                      <a:pt x="139" y="306"/>
                    </a:lnTo>
                    <a:lnTo>
                      <a:pt x="137" y="306"/>
                    </a:lnTo>
                    <a:lnTo>
                      <a:pt x="136" y="306"/>
                    </a:lnTo>
                    <a:lnTo>
                      <a:pt x="134" y="307"/>
                    </a:lnTo>
                    <a:lnTo>
                      <a:pt x="132" y="307"/>
                    </a:lnTo>
                    <a:lnTo>
                      <a:pt x="129" y="311"/>
                    </a:lnTo>
                    <a:lnTo>
                      <a:pt x="127" y="316"/>
                    </a:lnTo>
                    <a:lnTo>
                      <a:pt x="124" y="318"/>
                    </a:lnTo>
                    <a:lnTo>
                      <a:pt x="120" y="319"/>
                    </a:lnTo>
                    <a:lnTo>
                      <a:pt x="118" y="321"/>
                    </a:lnTo>
                    <a:lnTo>
                      <a:pt x="115" y="322"/>
                    </a:lnTo>
                    <a:lnTo>
                      <a:pt x="113" y="324"/>
                    </a:lnTo>
                    <a:lnTo>
                      <a:pt x="111" y="327"/>
                    </a:lnTo>
                    <a:lnTo>
                      <a:pt x="109" y="330"/>
                    </a:lnTo>
                    <a:lnTo>
                      <a:pt x="107" y="333"/>
                    </a:lnTo>
                    <a:lnTo>
                      <a:pt x="103" y="335"/>
                    </a:lnTo>
                    <a:lnTo>
                      <a:pt x="96" y="339"/>
                    </a:lnTo>
                    <a:lnTo>
                      <a:pt x="88" y="342"/>
                    </a:lnTo>
                    <a:lnTo>
                      <a:pt x="83" y="344"/>
                    </a:lnTo>
                    <a:lnTo>
                      <a:pt x="81" y="343"/>
                    </a:lnTo>
                    <a:lnTo>
                      <a:pt x="80" y="343"/>
                    </a:lnTo>
                    <a:lnTo>
                      <a:pt x="77" y="343"/>
                    </a:lnTo>
                    <a:lnTo>
                      <a:pt x="76" y="342"/>
                    </a:lnTo>
                    <a:lnTo>
                      <a:pt x="71" y="342"/>
                    </a:lnTo>
                    <a:lnTo>
                      <a:pt x="67" y="342"/>
                    </a:lnTo>
                    <a:lnTo>
                      <a:pt x="58" y="342"/>
                    </a:lnTo>
                    <a:lnTo>
                      <a:pt x="49" y="342"/>
                    </a:lnTo>
                    <a:lnTo>
                      <a:pt x="48" y="339"/>
                    </a:lnTo>
                    <a:lnTo>
                      <a:pt x="47" y="336"/>
                    </a:lnTo>
                    <a:lnTo>
                      <a:pt x="46" y="334"/>
                    </a:lnTo>
                    <a:lnTo>
                      <a:pt x="44" y="333"/>
                    </a:lnTo>
                    <a:lnTo>
                      <a:pt x="43" y="332"/>
                    </a:lnTo>
                    <a:lnTo>
                      <a:pt x="42" y="331"/>
                    </a:lnTo>
                    <a:lnTo>
                      <a:pt x="39" y="331"/>
                    </a:lnTo>
                    <a:lnTo>
                      <a:pt x="38" y="331"/>
                    </a:lnTo>
                    <a:lnTo>
                      <a:pt x="35" y="331"/>
                    </a:lnTo>
                    <a:lnTo>
                      <a:pt x="30" y="331"/>
                    </a:lnTo>
                    <a:lnTo>
                      <a:pt x="28" y="331"/>
                    </a:lnTo>
                    <a:lnTo>
                      <a:pt x="26" y="331"/>
                    </a:lnTo>
                    <a:lnTo>
                      <a:pt x="23" y="331"/>
                    </a:lnTo>
                    <a:lnTo>
                      <a:pt x="22" y="330"/>
                    </a:lnTo>
                    <a:lnTo>
                      <a:pt x="18" y="327"/>
                    </a:lnTo>
                    <a:lnTo>
                      <a:pt x="11" y="319"/>
                    </a:lnTo>
                    <a:lnTo>
                      <a:pt x="4" y="311"/>
                    </a:lnTo>
                    <a:lnTo>
                      <a:pt x="0" y="307"/>
                    </a:lnTo>
                    <a:lnTo>
                      <a:pt x="0" y="303"/>
                    </a:lnTo>
                    <a:lnTo>
                      <a:pt x="0" y="299"/>
                    </a:lnTo>
                    <a:lnTo>
                      <a:pt x="0" y="295"/>
                    </a:lnTo>
                    <a:lnTo>
                      <a:pt x="0" y="291"/>
                    </a:lnTo>
                    <a:lnTo>
                      <a:pt x="2" y="290"/>
                    </a:lnTo>
                    <a:lnTo>
                      <a:pt x="5" y="287"/>
                    </a:lnTo>
                    <a:lnTo>
                      <a:pt x="9" y="286"/>
                    </a:lnTo>
                    <a:lnTo>
                      <a:pt x="13" y="283"/>
                    </a:lnTo>
                    <a:lnTo>
                      <a:pt x="18" y="282"/>
                    </a:lnTo>
                    <a:lnTo>
                      <a:pt x="22" y="280"/>
                    </a:lnTo>
                    <a:lnTo>
                      <a:pt x="24" y="279"/>
                    </a:lnTo>
                    <a:lnTo>
                      <a:pt x="26" y="279"/>
                    </a:lnTo>
                    <a:lnTo>
                      <a:pt x="27" y="279"/>
                    </a:lnTo>
                    <a:lnTo>
                      <a:pt x="28" y="279"/>
                    </a:lnTo>
                    <a:lnTo>
                      <a:pt x="31" y="280"/>
                    </a:lnTo>
                    <a:lnTo>
                      <a:pt x="34" y="281"/>
                    </a:lnTo>
                    <a:lnTo>
                      <a:pt x="36" y="282"/>
                    </a:lnTo>
                    <a:lnTo>
                      <a:pt x="38" y="282"/>
                    </a:lnTo>
                    <a:lnTo>
                      <a:pt x="40" y="282"/>
                    </a:lnTo>
                    <a:lnTo>
                      <a:pt x="42" y="281"/>
                    </a:lnTo>
                    <a:lnTo>
                      <a:pt x="50" y="278"/>
                    </a:lnTo>
                    <a:lnTo>
                      <a:pt x="59" y="275"/>
                    </a:lnTo>
                    <a:lnTo>
                      <a:pt x="67" y="272"/>
                    </a:lnTo>
                    <a:lnTo>
                      <a:pt x="76" y="270"/>
                    </a:lnTo>
                    <a:lnTo>
                      <a:pt x="84" y="267"/>
                    </a:lnTo>
                    <a:lnTo>
                      <a:pt x="93" y="264"/>
                    </a:lnTo>
                    <a:lnTo>
                      <a:pt x="102" y="262"/>
                    </a:lnTo>
                    <a:lnTo>
                      <a:pt x="110" y="259"/>
                    </a:lnTo>
                    <a:lnTo>
                      <a:pt x="117" y="255"/>
                    </a:lnTo>
                    <a:lnTo>
                      <a:pt x="125" y="251"/>
                    </a:lnTo>
                    <a:lnTo>
                      <a:pt x="132" y="247"/>
                    </a:lnTo>
                    <a:lnTo>
                      <a:pt x="137" y="244"/>
                    </a:lnTo>
                    <a:lnTo>
                      <a:pt x="142" y="243"/>
                    </a:lnTo>
                    <a:lnTo>
                      <a:pt x="146" y="243"/>
                    </a:lnTo>
                    <a:lnTo>
                      <a:pt x="151" y="242"/>
                    </a:lnTo>
                    <a:lnTo>
                      <a:pt x="155" y="241"/>
                    </a:lnTo>
                    <a:lnTo>
                      <a:pt x="164" y="237"/>
                    </a:lnTo>
                    <a:lnTo>
                      <a:pt x="174" y="232"/>
                    </a:lnTo>
                    <a:lnTo>
                      <a:pt x="178" y="230"/>
                    </a:lnTo>
                    <a:lnTo>
                      <a:pt x="183" y="227"/>
                    </a:lnTo>
                    <a:lnTo>
                      <a:pt x="187" y="224"/>
                    </a:lnTo>
                    <a:lnTo>
                      <a:pt x="190" y="221"/>
                    </a:lnTo>
                    <a:lnTo>
                      <a:pt x="193" y="216"/>
                    </a:lnTo>
                    <a:lnTo>
                      <a:pt x="196" y="211"/>
                    </a:lnTo>
                    <a:lnTo>
                      <a:pt x="199" y="206"/>
                    </a:lnTo>
                    <a:lnTo>
                      <a:pt x="201" y="201"/>
                    </a:lnTo>
                    <a:lnTo>
                      <a:pt x="204" y="195"/>
                    </a:lnTo>
                    <a:lnTo>
                      <a:pt x="206" y="190"/>
                    </a:lnTo>
                    <a:lnTo>
                      <a:pt x="209" y="185"/>
                    </a:lnTo>
                    <a:lnTo>
                      <a:pt x="212" y="180"/>
                    </a:lnTo>
                    <a:lnTo>
                      <a:pt x="216" y="173"/>
                    </a:lnTo>
                    <a:lnTo>
                      <a:pt x="222" y="167"/>
                    </a:lnTo>
                    <a:lnTo>
                      <a:pt x="228" y="159"/>
                    </a:lnTo>
                    <a:lnTo>
                      <a:pt x="235" y="153"/>
                    </a:lnTo>
                    <a:lnTo>
                      <a:pt x="241" y="147"/>
                    </a:lnTo>
                    <a:lnTo>
                      <a:pt x="248" y="141"/>
                    </a:lnTo>
                    <a:lnTo>
                      <a:pt x="254" y="135"/>
                    </a:lnTo>
                    <a:lnTo>
                      <a:pt x="260" y="128"/>
                    </a:lnTo>
                    <a:lnTo>
                      <a:pt x="261" y="126"/>
                    </a:lnTo>
                    <a:lnTo>
                      <a:pt x="263" y="123"/>
                    </a:lnTo>
                    <a:lnTo>
                      <a:pt x="264" y="119"/>
                    </a:lnTo>
                    <a:lnTo>
                      <a:pt x="265" y="117"/>
                    </a:lnTo>
                    <a:lnTo>
                      <a:pt x="270" y="111"/>
                    </a:lnTo>
                    <a:lnTo>
                      <a:pt x="278" y="104"/>
                    </a:lnTo>
                    <a:lnTo>
                      <a:pt x="287" y="95"/>
                    </a:lnTo>
                    <a:lnTo>
                      <a:pt x="296" y="86"/>
                    </a:lnTo>
                    <a:lnTo>
                      <a:pt x="300" y="82"/>
                    </a:lnTo>
                    <a:lnTo>
                      <a:pt x="304" y="77"/>
                    </a:lnTo>
                    <a:lnTo>
                      <a:pt x="308" y="72"/>
                    </a:lnTo>
                    <a:lnTo>
                      <a:pt x="311" y="68"/>
                    </a:lnTo>
                    <a:lnTo>
                      <a:pt x="314" y="63"/>
                    </a:lnTo>
                    <a:lnTo>
                      <a:pt x="316" y="59"/>
                    </a:lnTo>
                    <a:lnTo>
                      <a:pt x="316" y="58"/>
                    </a:lnTo>
                    <a:lnTo>
                      <a:pt x="317" y="55"/>
                    </a:lnTo>
                    <a:lnTo>
                      <a:pt x="318" y="54"/>
                    </a:lnTo>
                    <a:lnTo>
                      <a:pt x="318" y="52"/>
                    </a:lnTo>
                    <a:lnTo>
                      <a:pt x="312" y="50"/>
                    </a:lnTo>
                    <a:lnTo>
                      <a:pt x="308" y="46"/>
                    </a:lnTo>
                    <a:lnTo>
                      <a:pt x="305" y="46"/>
                    </a:lnTo>
                    <a:lnTo>
                      <a:pt x="302" y="45"/>
                    </a:lnTo>
                    <a:lnTo>
                      <a:pt x="299" y="45"/>
                    </a:lnTo>
                    <a:lnTo>
                      <a:pt x="296" y="45"/>
                    </a:lnTo>
                    <a:lnTo>
                      <a:pt x="295" y="46"/>
                    </a:lnTo>
                    <a:lnTo>
                      <a:pt x="294" y="46"/>
                    </a:lnTo>
                    <a:lnTo>
                      <a:pt x="292" y="46"/>
                    </a:lnTo>
                    <a:lnTo>
                      <a:pt x="291" y="46"/>
                    </a:lnTo>
                    <a:lnTo>
                      <a:pt x="288" y="47"/>
                    </a:lnTo>
                    <a:lnTo>
                      <a:pt x="283" y="47"/>
                    </a:lnTo>
                    <a:lnTo>
                      <a:pt x="278" y="48"/>
                    </a:lnTo>
                    <a:lnTo>
                      <a:pt x="273" y="48"/>
                    </a:lnTo>
                    <a:lnTo>
                      <a:pt x="268" y="49"/>
                    </a:lnTo>
                    <a:lnTo>
                      <a:pt x="265" y="50"/>
                    </a:lnTo>
                    <a:lnTo>
                      <a:pt x="262" y="50"/>
                    </a:lnTo>
                    <a:lnTo>
                      <a:pt x="258" y="52"/>
                    </a:lnTo>
                    <a:lnTo>
                      <a:pt x="254" y="54"/>
                    </a:lnTo>
                    <a:lnTo>
                      <a:pt x="250" y="57"/>
                    </a:lnTo>
                    <a:lnTo>
                      <a:pt x="240" y="62"/>
                    </a:lnTo>
                    <a:lnTo>
                      <a:pt x="229" y="68"/>
                    </a:lnTo>
                    <a:lnTo>
                      <a:pt x="224" y="70"/>
                    </a:lnTo>
                    <a:lnTo>
                      <a:pt x="218" y="73"/>
                    </a:lnTo>
                    <a:lnTo>
                      <a:pt x="213" y="75"/>
                    </a:lnTo>
                    <a:lnTo>
                      <a:pt x="208" y="78"/>
                    </a:lnTo>
                    <a:lnTo>
                      <a:pt x="204" y="78"/>
                    </a:lnTo>
                    <a:lnTo>
                      <a:pt x="199" y="79"/>
                    </a:lnTo>
                    <a:lnTo>
                      <a:pt x="197" y="79"/>
                    </a:lnTo>
                    <a:lnTo>
                      <a:pt x="195" y="79"/>
                    </a:lnTo>
                    <a:lnTo>
                      <a:pt x="193" y="79"/>
                    </a:lnTo>
                    <a:lnTo>
                      <a:pt x="192" y="78"/>
                    </a:lnTo>
                    <a:lnTo>
                      <a:pt x="191" y="78"/>
                    </a:lnTo>
                    <a:lnTo>
                      <a:pt x="190" y="78"/>
                    </a:lnTo>
                    <a:lnTo>
                      <a:pt x="189" y="77"/>
                    </a:lnTo>
                    <a:lnTo>
                      <a:pt x="188" y="76"/>
                    </a:lnTo>
                    <a:lnTo>
                      <a:pt x="185" y="74"/>
                    </a:lnTo>
                    <a:lnTo>
                      <a:pt x="184" y="73"/>
                    </a:lnTo>
                    <a:close/>
                  </a:path>
                </a:pathLst>
              </a:custGeom>
              <a:solidFill>
                <a:srgbClr val="00468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8" name="íSľîďê"/>
              <p:cNvSpPr/>
              <p:nvPr userDrawn="1"/>
            </p:nvSpPr>
            <p:spPr bwMode="auto">
              <a:xfrm>
                <a:off x="8407401" y="2833688"/>
                <a:ext cx="598488" cy="801688"/>
              </a:xfrm>
              <a:custGeom>
                <a:avLst/>
                <a:gdLst>
                  <a:gd name="T0" fmla="*/ 311 w 377"/>
                  <a:gd name="T1" fmla="*/ 8 h 505"/>
                  <a:gd name="T2" fmla="*/ 319 w 377"/>
                  <a:gd name="T3" fmla="*/ 18 h 505"/>
                  <a:gd name="T4" fmla="*/ 333 w 377"/>
                  <a:gd name="T5" fmla="*/ 28 h 505"/>
                  <a:gd name="T6" fmla="*/ 348 w 377"/>
                  <a:gd name="T7" fmla="*/ 44 h 505"/>
                  <a:gd name="T8" fmla="*/ 343 w 377"/>
                  <a:gd name="T9" fmla="*/ 72 h 505"/>
                  <a:gd name="T10" fmla="*/ 339 w 377"/>
                  <a:gd name="T11" fmla="*/ 89 h 505"/>
                  <a:gd name="T12" fmla="*/ 343 w 377"/>
                  <a:gd name="T13" fmla="*/ 113 h 505"/>
                  <a:gd name="T14" fmla="*/ 349 w 377"/>
                  <a:gd name="T15" fmla="*/ 128 h 505"/>
                  <a:gd name="T16" fmla="*/ 366 w 377"/>
                  <a:gd name="T17" fmla="*/ 130 h 505"/>
                  <a:gd name="T18" fmla="*/ 376 w 377"/>
                  <a:gd name="T19" fmla="*/ 139 h 505"/>
                  <a:gd name="T20" fmla="*/ 377 w 377"/>
                  <a:gd name="T21" fmla="*/ 151 h 505"/>
                  <a:gd name="T22" fmla="*/ 369 w 377"/>
                  <a:gd name="T23" fmla="*/ 169 h 505"/>
                  <a:gd name="T24" fmla="*/ 339 w 377"/>
                  <a:gd name="T25" fmla="*/ 189 h 505"/>
                  <a:gd name="T26" fmla="*/ 315 w 377"/>
                  <a:gd name="T27" fmla="*/ 211 h 505"/>
                  <a:gd name="T28" fmla="*/ 301 w 377"/>
                  <a:gd name="T29" fmla="*/ 235 h 505"/>
                  <a:gd name="T30" fmla="*/ 290 w 377"/>
                  <a:gd name="T31" fmla="*/ 263 h 505"/>
                  <a:gd name="T32" fmla="*/ 270 w 377"/>
                  <a:gd name="T33" fmla="*/ 293 h 505"/>
                  <a:gd name="T34" fmla="*/ 265 w 377"/>
                  <a:gd name="T35" fmla="*/ 317 h 505"/>
                  <a:gd name="T36" fmla="*/ 245 w 377"/>
                  <a:gd name="T37" fmla="*/ 339 h 505"/>
                  <a:gd name="T38" fmla="*/ 226 w 377"/>
                  <a:gd name="T39" fmla="*/ 350 h 505"/>
                  <a:gd name="T40" fmla="*/ 210 w 377"/>
                  <a:gd name="T41" fmla="*/ 374 h 505"/>
                  <a:gd name="T42" fmla="*/ 192 w 377"/>
                  <a:gd name="T43" fmla="*/ 385 h 505"/>
                  <a:gd name="T44" fmla="*/ 179 w 377"/>
                  <a:gd name="T45" fmla="*/ 392 h 505"/>
                  <a:gd name="T46" fmla="*/ 169 w 377"/>
                  <a:gd name="T47" fmla="*/ 402 h 505"/>
                  <a:gd name="T48" fmla="*/ 159 w 377"/>
                  <a:gd name="T49" fmla="*/ 405 h 505"/>
                  <a:gd name="T50" fmla="*/ 126 w 377"/>
                  <a:gd name="T51" fmla="*/ 431 h 505"/>
                  <a:gd name="T52" fmla="*/ 101 w 377"/>
                  <a:gd name="T53" fmla="*/ 442 h 505"/>
                  <a:gd name="T54" fmla="*/ 92 w 377"/>
                  <a:gd name="T55" fmla="*/ 451 h 505"/>
                  <a:gd name="T56" fmla="*/ 79 w 377"/>
                  <a:gd name="T57" fmla="*/ 456 h 505"/>
                  <a:gd name="T58" fmla="*/ 61 w 377"/>
                  <a:gd name="T59" fmla="*/ 472 h 505"/>
                  <a:gd name="T60" fmla="*/ 49 w 377"/>
                  <a:gd name="T61" fmla="*/ 478 h 505"/>
                  <a:gd name="T62" fmla="*/ 30 w 377"/>
                  <a:gd name="T63" fmla="*/ 497 h 505"/>
                  <a:gd name="T64" fmla="*/ 9 w 377"/>
                  <a:gd name="T65" fmla="*/ 505 h 505"/>
                  <a:gd name="T66" fmla="*/ 8 w 377"/>
                  <a:gd name="T67" fmla="*/ 490 h 505"/>
                  <a:gd name="T68" fmla="*/ 38 w 377"/>
                  <a:gd name="T69" fmla="*/ 465 h 505"/>
                  <a:gd name="T70" fmla="*/ 57 w 377"/>
                  <a:gd name="T71" fmla="*/ 449 h 505"/>
                  <a:gd name="T72" fmla="*/ 81 w 377"/>
                  <a:gd name="T73" fmla="*/ 433 h 505"/>
                  <a:gd name="T74" fmla="*/ 96 w 377"/>
                  <a:gd name="T75" fmla="*/ 425 h 505"/>
                  <a:gd name="T76" fmla="*/ 112 w 377"/>
                  <a:gd name="T77" fmla="*/ 413 h 505"/>
                  <a:gd name="T78" fmla="*/ 122 w 377"/>
                  <a:gd name="T79" fmla="*/ 403 h 505"/>
                  <a:gd name="T80" fmla="*/ 141 w 377"/>
                  <a:gd name="T81" fmla="*/ 387 h 505"/>
                  <a:gd name="T82" fmla="*/ 152 w 377"/>
                  <a:gd name="T83" fmla="*/ 377 h 505"/>
                  <a:gd name="T84" fmla="*/ 191 w 377"/>
                  <a:gd name="T85" fmla="*/ 346 h 505"/>
                  <a:gd name="T86" fmla="*/ 220 w 377"/>
                  <a:gd name="T87" fmla="*/ 308 h 505"/>
                  <a:gd name="T88" fmla="*/ 228 w 377"/>
                  <a:gd name="T89" fmla="*/ 284 h 505"/>
                  <a:gd name="T90" fmla="*/ 218 w 377"/>
                  <a:gd name="T91" fmla="*/ 280 h 505"/>
                  <a:gd name="T92" fmla="*/ 193 w 377"/>
                  <a:gd name="T93" fmla="*/ 289 h 505"/>
                  <a:gd name="T94" fmla="*/ 169 w 377"/>
                  <a:gd name="T95" fmla="*/ 287 h 505"/>
                  <a:gd name="T96" fmla="*/ 149 w 377"/>
                  <a:gd name="T97" fmla="*/ 277 h 505"/>
                  <a:gd name="T98" fmla="*/ 134 w 377"/>
                  <a:gd name="T99" fmla="*/ 268 h 505"/>
                  <a:gd name="T100" fmla="*/ 132 w 377"/>
                  <a:gd name="T101" fmla="*/ 258 h 505"/>
                  <a:gd name="T102" fmla="*/ 132 w 377"/>
                  <a:gd name="T103" fmla="*/ 250 h 505"/>
                  <a:gd name="T104" fmla="*/ 152 w 377"/>
                  <a:gd name="T105" fmla="*/ 234 h 505"/>
                  <a:gd name="T106" fmla="*/ 188 w 377"/>
                  <a:gd name="T107" fmla="*/ 221 h 505"/>
                  <a:gd name="T108" fmla="*/ 207 w 377"/>
                  <a:gd name="T109" fmla="*/ 212 h 505"/>
                  <a:gd name="T110" fmla="*/ 226 w 377"/>
                  <a:gd name="T111" fmla="*/ 202 h 505"/>
                  <a:gd name="T112" fmla="*/ 248 w 377"/>
                  <a:gd name="T113" fmla="*/ 193 h 505"/>
                  <a:gd name="T114" fmla="*/ 256 w 377"/>
                  <a:gd name="T115" fmla="*/ 180 h 505"/>
                  <a:gd name="T116" fmla="*/ 273 w 377"/>
                  <a:gd name="T117" fmla="*/ 171 h 505"/>
                  <a:gd name="T118" fmla="*/ 274 w 377"/>
                  <a:gd name="T119" fmla="*/ 133 h 505"/>
                  <a:gd name="T120" fmla="*/ 279 w 377"/>
                  <a:gd name="T121" fmla="*/ 83 h 505"/>
                  <a:gd name="T122" fmla="*/ 275 w 377"/>
                  <a:gd name="T123" fmla="*/ 40 h 505"/>
                  <a:gd name="T124" fmla="*/ 280 w 377"/>
                  <a:gd name="T125" fmla="*/ 7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77" h="505">
                    <a:moveTo>
                      <a:pt x="289" y="0"/>
                    </a:moveTo>
                    <a:lnTo>
                      <a:pt x="294" y="1"/>
                    </a:lnTo>
                    <a:lnTo>
                      <a:pt x="302" y="3"/>
                    </a:lnTo>
                    <a:lnTo>
                      <a:pt x="305" y="4"/>
                    </a:lnTo>
                    <a:lnTo>
                      <a:pt x="309" y="6"/>
                    </a:lnTo>
                    <a:lnTo>
                      <a:pt x="311" y="8"/>
                    </a:lnTo>
                    <a:lnTo>
                      <a:pt x="313" y="9"/>
                    </a:lnTo>
                    <a:lnTo>
                      <a:pt x="315" y="11"/>
                    </a:lnTo>
                    <a:lnTo>
                      <a:pt x="316" y="12"/>
                    </a:lnTo>
                    <a:lnTo>
                      <a:pt x="317" y="14"/>
                    </a:lnTo>
                    <a:lnTo>
                      <a:pt x="317" y="16"/>
                    </a:lnTo>
                    <a:lnTo>
                      <a:pt x="319" y="18"/>
                    </a:lnTo>
                    <a:lnTo>
                      <a:pt x="320" y="20"/>
                    </a:lnTo>
                    <a:lnTo>
                      <a:pt x="321" y="22"/>
                    </a:lnTo>
                    <a:lnTo>
                      <a:pt x="322" y="23"/>
                    </a:lnTo>
                    <a:lnTo>
                      <a:pt x="326" y="25"/>
                    </a:lnTo>
                    <a:lnTo>
                      <a:pt x="329" y="27"/>
                    </a:lnTo>
                    <a:lnTo>
                      <a:pt x="333" y="28"/>
                    </a:lnTo>
                    <a:lnTo>
                      <a:pt x="336" y="29"/>
                    </a:lnTo>
                    <a:lnTo>
                      <a:pt x="339" y="31"/>
                    </a:lnTo>
                    <a:lnTo>
                      <a:pt x="342" y="32"/>
                    </a:lnTo>
                    <a:lnTo>
                      <a:pt x="345" y="35"/>
                    </a:lnTo>
                    <a:lnTo>
                      <a:pt x="348" y="38"/>
                    </a:lnTo>
                    <a:lnTo>
                      <a:pt x="348" y="44"/>
                    </a:lnTo>
                    <a:lnTo>
                      <a:pt x="348" y="50"/>
                    </a:lnTo>
                    <a:lnTo>
                      <a:pt x="347" y="55"/>
                    </a:lnTo>
                    <a:lnTo>
                      <a:pt x="346" y="60"/>
                    </a:lnTo>
                    <a:lnTo>
                      <a:pt x="345" y="64"/>
                    </a:lnTo>
                    <a:lnTo>
                      <a:pt x="345" y="68"/>
                    </a:lnTo>
                    <a:lnTo>
                      <a:pt x="343" y="72"/>
                    </a:lnTo>
                    <a:lnTo>
                      <a:pt x="341" y="76"/>
                    </a:lnTo>
                    <a:lnTo>
                      <a:pt x="341" y="77"/>
                    </a:lnTo>
                    <a:lnTo>
                      <a:pt x="340" y="79"/>
                    </a:lnTo>
                    <a:lnTo>
                      <a:pt x="340" y="81"/>
                    </a:lnTo>
                    <a:lnTo>
                      <a:pt x="340" y="84"/>
                    </a:lnTo>
                    <a:lnTo>
                      <a:pt x="339" y="89"/>
                    </a:lnTo>
                    <a:lnTo>
                      <a:pt x="340" y="95"/>
                    </a:lnTo>
                    <a:lnTo>
                      <a:pt x="340" y="100"/>
                    </a:lnTo>
                    <a:lnTo>
                      <a:pt x="341" y="105"/>
                    </a:lnTo>
                    <a:lnTo>
                      <a:pt x="341" y="108"/>
                    </a:lnTo>
                    <a:lnTo>
                      <a:pt x="343" y="111"/>
                    </a:lnTo>
                    <a:lnTo>
                      <a:pt x="343" y="113"/>
                    </a:lnTo>
                    <a:lnTo>
                      <a:pt x="342" y="117"/>
                    </a:lnTo>
                    <a:lnTo>
                      <a:pt x="341" y="121"/>
                    </a:lnTo>
                    <a:lnTo>
                      <a:pt x="341" y="124"/>
                    </a:lnTo>
                    <a:lnTo>
                      <a:pt x="344" y="126"/>
                    </a:lnTo>
                    <a:lnTo>
                      <a:pt x="346" y="128"/>
                    </a:lnTo>
                    <a:lnTo>
                      <a:pt x="349" y="128"/>
                    </a:lnTo>
                    <a:lnTo>
                      <a:pt x="351" y="129"/>
                    </a:lnTo>
                    <a:lnTo>
                      <a:pt x="354" y="129"/>
                    </a:lnTo>
                    <a:lnTo>
                      <a:pt x="357" y="130"/>
                    </a:lnTo>
                    <a:lnTo>
                      <a:pt x="361" y="130"/>
                    </a:lnTo>
                    <a:lnTo>
                      <a:pt x="366" y="130"/>
                    </a:lnTo>
                    <a:lnTo>
                      <a:pt x="366" y="130"/>
                    </a:lnTo>
                    <a:lnTo>
                      <a:pt x="367" y="130"/>
                    </a:lnTo>
                    <a:lnTo>
                      <a:pt x="369" y="132"/>
                    </a:lnTo>
                    <a:lnTo>
                      <a:pt x="373" y="135"/>
                    </a:lnTo>
                    <a:lnTo>
                      <a:pt x="374" y="136"/>
                    </a:lnTo>
                    <a:lnTo>
                      <a:pt x="375" y="137"/>
                    </a:lnTo>
                    <a:lnTo>
                      <a:pt x="376" y="139"/>
                    </a:lnTo>
                    <a:lnTo>
                      <a:pt x="376" y="141"/>
                    </a:lnTo>
                    <a:lnTo>
                      <a:pt x="377" y="142"/>
                    </a:lnTo>
                    <a:lnTo>
                      <a:pt x="377" y="144"/>
                    </a:lnTo>
                    <a:lnTo>
                      <a:pt x="377" y="145"/>
                    </a:lnTo>
                    <a:lnTo>
                      <a:pt x="377" y="147"/>
                    </a:lnTo>
                    <a:lnTo>
                      <a:pt x="377" y="151"/>
                    </a:lnTo>
                    <a:lnTo>
                      <a:pt x="376" y="155"/>
                    </a:lnTo>
                    <a:lnTo>
                      <a:pt x="375" y="159"/>
                    </a:lnTo>
                    <a:lnTo>
                      <a:pt x="373" y="162"/>
                    </a:lnTo>
                    <a:lnTo>
                      <a:pt x="373" y="165"/>
                    </a:lnTo>
                    <a:lnTo>
                      <a:pt x="371" y="167"/>
                    </a:lnTo>
                    <a:lnTo>
                      <a:pt x="369" y="169"/>
                    </a:lnTo>
                    <a:lnTo>
                      <a:pt x="367" y="172"/>
                    </a:lnTo>
                    <a:lnTo>
                      <a:pt x="365" y="173"/>
                    </a:lnTo>
                    <a:lnTo>
                      <a:pt x="361" y="176"/>
                    </a:lnTo>
                    <a:lnTo>
                      <a:pt x="357" y="179"/>
                    </a:lnTo>
                    <a:lnTo>
                      <a:pt x="350" y="182"/>
                    </a:lnTo>
                    <a:lnTo>
                      <a:pt x="339" y="189"/>
                    </a:lnTo>
                    <a:lnTo>
                      <a:pt x="328" y="195"/>
                    </a:lnTo>
                    <a:lnTo>
                      <a:pt x="325" y="197"/>
                    </a:lnTo>
                    <a:lnTo>
                      <a:pt x="322" y="199"/>
                    </a:lnTo>
                    <a:lnTo>
                      <a:pt x="321" y="201"/>
                    </a:lnTo>
                    <a:lnTo>
                      <a:pt x="318" y="205"/>
                    </a:lnTo>
                    <a:lnTo>
                      <a:pt x="315" y="211"/>
                    </a:lnTo>
                    <a:lnTo>
                      <a:pt x="311" y="216"/>
                    </a:lnTo>
                    <a:lnTo>
                      <a:pt x="309" y="220"/>
                    </a:lnTo>
                    <a:lnTo>
                      <a:pt x="309" y="224"/>
                    </a:lnTo>
                    <a:lnTo>
                      <a:pt x="308" y="228"/>
                    </a:lnTo>
                    <a:lnTo>
                      <a:pt x="306" y="232"/>
                    </a:lnTo>
                    <a:lnTo>
                      <a:pt x="301" y="235"/>
                    </a:lnTo>
                    <a:lnTo>
                      <a:pt x="297" y="238"/>
                    </a:lnTo>
                    <a:lnTo>
                      <a:pt x="297" y="242"/>
                    </a:lnTo>
                    <a:lnTo>
                      <a:pt x="296" y="247"/>
                    </a:lnTo>
                    <a:lnTo>
                      <a:pt x="295" y="251"/>
                    </a:lnTo>
                    <a:lnTo>
                      <a:pt x="294" y="255"/>
                    </a:lnTo>
                    <a:lnTo>
                      <a:pt x="290" y="263"/>
                    </a:lnTo>
                    <a:lnTo>
                      <a:pt x="285" y="272"/>
                    </a:lnTo>
                    <a:lnTo>
                      <a:pt x="279" y="280"/>
                    </a:lnTo>
                    <a:lnTo>
                      <a:pt x="273" y="287"/>
                    </a:lnTo>
                    <a:lnTo>
                      <a:pt x="273" y="289"/>
                    </a:lnTo>
                    <a:lnTo>
                      <a:pt x="271" y="291"/>
                    </a:lnTo>
                    <a:lnTo>
                      <a:pt x="270" y="293"/>
                    </a:lnTo>
                    <a:lnTo>
                      <a:pt x="269" y="295"/>
                    </a:lnTo>
                    <a:lnTo>
                      <a:pt x="269" y="300"/>
                    </a:lnTo>
                    <a:lnTo>
                      <a:pt x="268" y="305"/>
                    </a:lnTo>
                    <a:lnTo>
                      <a:pt x="267" y="309"/>
                    </a:lnTo>
                    <a:lnTo>
                      <a:pt x="265" y="314"/>
                    </a:lnTo>
                    <a:lnTo>
                      <a:pt x="265" y="317"/>
                    </a:lnTo>
                    <a:lnTo>
                      <a:pt x="264" y="318"/>
                    </a:lnTo>
                    <a:lnTo>
                      <a:pt x="263" y="320"/>
                    </a:lnTo>
                    <a:lnTo>
                      <a:pt x="262" y="322"/>
                    </a:lnTo>
                    <a:lnTo>
                      <a:pt x="259" y="325"/>
                    </a:lnTo>
                    <a:lnTo>
                      <a:pt x="252" y="333"/>
                    </a:lnTo>
                    <a:lnTo>
                      <a:pt x="245" y="339"/>
                    </a:lnTo>
                    <a:lnTo>
                      <a:pt x="241" y="343"/>
                    </a:lnTo>
                    <a:lnTo>
                      <a:pt x="236" y="345"/>
                    </a:lnTo>
                    <a:lnTo>
                      <a:pt x="232" y="345"/>
                    </a:lnTo>
                    <a:lnTo>
                      <a:pt x="230" y="347"/>
                    </a:lnTo>
                    <a:lnTo>
                      <a:pt x="228" y="349"/>
                    </a:lnTo>
                    <a:lnTo>
                      <a:pt x="226" y="350"/>
                    </a:lnTo>
                    <a:lnTo>
                      <a:pt x="224" y="353"/>
                    </a:lnTo>
                    <a:lnTo>
                      <a:pt x="222" y="357"/>
                    </a:lnTo>
                    <a:lnTo>
                      <a:pt x="219" y="361"/>
                    </a:lnTo>
                    <a:lnTo>
                      <a:pt x="216" y="366"/>
                    </a:lnTo>
                    <a:lnTo>
                      <a:pt x="213" y="370"/>
                    </a:lnTo>
                    <a:lnTo>
                      <a:pt x="210" y="374"/>
                    </a:lnTo>
                    <a:lnTo>
                      <a:pt x="207" y="378"/>
                    </a:lnTo>
                    <a:lnTo>
                      <a:pt x="203" y="379"/>
                    </a:lnTo>
                    <a:lnTo>
                      <a:pt x="200" y="381"/>
                    </a:lnTo>
                    <a:lnTo>
                      <a:pt x="196" y="381"/>
                    </a:lnTo>
                    <a:lnTo>
                      <a:pt x="192" y="382"/>
                    </a:lnTo>
                    <a:lnTo>
                      <a:pt x="192" y="385"/>
                    </a:lnTo>
                    <a:lnTo>
                      <a:pt x="191" y="387"/>
                    </a:lnTo>
                    <a:lnTo>
                      <a:pt x="187" y="387"/>
                    </a:lnTo>
                    <a:lnTo>
                      <a:pt x="183" y="387"/>
                    </a:lnTo>
                    <a:lnTo>
                      <a:pt x="181" y="389"/>
                    </a:lnTo>
                    <a:lnTo>
                      <a:pt x="180" y="390"/>
                    </a:lnTo>
                    <a:lnTo>
                      <a:pt x="179" y="392"/>
                    </a:lnTo>
                    <a:lnTo>
                      <a:pt x="177" y="394"/>
                    </a:lnTo>
                    <a:lnTo>
                      <a:pt x="176" y="396"/>
                    </a:lnTo>
                    <a:lnTo>
                      <a:pt x="174" y="398"/>
                    </a:lnTo>
                    <a:lnTo>
                      <a:pt x="172" y="400"/>
                    </a:lnTo>
                    <a:lnTo>
                      <a:pt x="171" y="401"/>
                    </a:lnTo>
                    <a:lnTo>
                      <a:pt x="169" y="402"/>
                    </a:lnTo>
                    <a:lnTo>
                      <a:pt x="168" y="403"/>
                    </a:lnTo>
                    <a:lnTo>
                      <a:pt x="166" y="403"/>
                    </a:lnTo>
                    <a:lnTo>
                      <a:pt x="164" y="404"/>
                    </a:lnTo>
                    <a:lnTo>
                      <a:pt x="163" y="404"/>
                    </a:lnTo>
                    <a:lnTo>
                      <a:pt x="161" y="404"/>
                    </a:lnTo>
                    <a:lnTo>
                      <a:pt x="159" y="405"/>
                    </a:lnTo>
                    <a:lnTo>
                      <a:pt x="157" y="405"/>
                    </a:lnTo>
                    <a:lnTo>
                      <a:pt x="152" y="411"/>
                    </a:lnTo>
                    <a:lnTo>
                      <a:pt x="144" y="417"/>
                    </a:lnTo>
                    <a:lnTo>
                      <a:pt x="137" y="422"/>
                    </a:lnTo>
                    <a:lnTo>
                      <a:pt x="129" y="429"/>
                    </a:lnTo>
                    <a:lnTo>
                      <a:pt x="126" y="431"/>
                    </a:lnTo>
                    <a:lnTo>
                      <a:pt x="122" y="434"/>
                    </a:lnTo>
                    <a:lnTo>
                      <a:pt x="117" y="437"/>
                    </a:lnTo>
                    <a:lnTo>
                      <a:pt x="113" y="439"/>
                    </a:lnTo>
                    <a:lnTo>
                      <a:pt x="109" y="441"/>
                    </a:lnTo>
                    <a:lnTo>
                      <a:pt x="105" y="441"/>
                    </a:lnTo>
                    <a:lnTo>
                      <a:pt x="101" y="442"/>
                    </a:lnTo>
                    <a:lnTo>
                      <a:pt x="97" y="443"/>
                    </a:lnTo>
                    <a:lnTo>
                      <a:pt x="96" y="445"/>
                    </a:lnTo>
                    <a:lnTo>
                      <a:pt x="96" y="447"/>
                    </a:lnTo>
                    <a:lnTo>
                      <a:pt x="95" y="449"/>
                    </a:lnTo>
                    <a:lnTo>
                      <a:pt x="94" y="450"/>
                    </a:lnTo>
                    <a:lnTo>
                      <a:pt x="92" y="451"/>
                    </a:lnTo>
                    <a:lnTo>
                      <a:pt x="91" y="452"/>
                    </a:lnTo>
                    <a:lnTo>
                      <a:pt x="89" y="453"/>
                    </a:lnTo>
                    <a:lnTo>
                      <a:pt x="88" y="453"/>
                    </a:lnTo>
                    <a:lnTo>
                      <a:pt x="84" y="454"/>
                    </a:lnTo>
                    <a:lnTo>
                      <a:pt x="81" y="455"/>
                    </a:lnTo>
                    <a:lnTo>
                      <a:pt x="79" y="456"/>
                    </a:lnTo>
                    <a:lnTo>
                      <a:pt x="77" y="457"/>
                    </a:lnTo>
                    <a:lnTo>
                      <a:pt x="76" y="457"/>
                    </a:lnTo>
                    <a:lnTo>
                      <a:pt x="74" y="459"/>
                    </a:lnTo>
                    <a:lnTo>
                      <a:pt x="70" y="463"/>
                    </a:lnTo>
                    <a:lnTo>
                      <a:pt x="66" y="467"/>
                    </a:lnTo>
                    <a:lnTo>
                      <a:pt x="61" y="472"/>
                    </a:lnTo>
                    <a:lnTo>
                      <a:pt x="57" y="476"/>
                    </a:lnTo>
                    <a:lnTo>
                      <a:pt x="56" y="477"/>
                    </a:lnTo>
                    <a:lnTo>
                      <a:pt x="54" y="477"/>
                    </a:lnTo>
                    <a:lnTo>
                      <a:pt x="52" y="477"/>
                    </a:lnTo>
                    <a:lnTo>
                      <a:pt x="51" y="478"/>
                    </a:lnTo>
                    <a:lnTo>
                      <a:pt x="49" y="478"/>
                    </a:lnTo>
                    <a:lnTo>
                      <a:pt x="48" y="479"/>
                    </a:lnTo>
                    <a:lnTo>
                      <a:pt x="46" y="480"/>
                    </a:lnTo>
                    <a:lnTo>
                      <a:pt x="45" y="481"/>
                    </a:lnTo>
                    <a:lnTo>
                      <a:pt x="40" y="487"/>
                    </a:lnTo>
                    <a:lnTo>
                      <a:pt x="33" y="494"/>
                    </a:lnTo>
                    <a:lnTo>
                      <a:pt x="30" y="497"/>
                    </a:lnTo>
                    <a:lnTo>
                      <a:pt x="28" y="501"/>
                    </a:lnTo>
                    <a:lnTo>
                      <a:pt x="24" y="503"/>
                    </a:lnTo>
                    <a:lnTo>
                      <a:pt x="21" y="505"/>
                    </a:lnTo>
                    <a:lnTo>
                      <a:pt x="16" y="505"/>
                    </a:lnTo>
                    <a:lnTo>
                      <a:pt x="12" y="505"/>
                    </a:lnTo>
                    <a:lnTo>
                      <a:pt x="9" y="505"/>
                    </a:lnTo>
                    <a:lnTo>
                      <a:pt x="5" y="505"/>
                    </a:lnTo>
                    <a:lnTo>
                      <a:pt x="3" y="502"/>
                    </a:lnTo>
                    <a:lnTo>
                      <a:pt x="0" y="500"/>
                    </a:lnTo>
                    <a:lnTo>
                      <a:pt x="0" y="498"/>
                    </a:lnTo>
                    <a:lnTo>
                      <a:pt x="0" y="496"/>
                    </a:lnTo>
                    <a:lnTo>
                      <a:pt x="8" y="490"/>
                    </a:lnTo>
                    <a:lnTo>
                      <a:pt x="15" y="483"/>
                    </a:lnTo>
                    <a:lnTo>
                      <a:pt x="21" y="477"/>
                    </a:lnTo>
                    <a:lnTo>
                      <a:pt x="28" y="470"/>
                    </a:lnTo>
                    <a:lnTo>
                      <a:pt x="31" y="469"/>
                    </a:lnTo>
                    <a:lnTo>
                      <a:pt x="35" y="466"/>
                    </a:lnTo>
                    <a:lnTo>
                      <a:pt x="38" y="465"/>
                    </a:lnTo>
                    <a:lnTo>
                      <a:pt x="41" y="463"/>
                    </a:lnTo>
                    <a:lnTo>
                      <a:pt x="44" y="461"/>
                    </a:lnTo>
                    <a:lnTo>
                      <a:pt x="48" y="459"/>
                    </a:lnTo>
                    <a:lnTo>
                      <a:pt x="51" y="457"/>
                    </a:lnTo>
                    <a:lnTo>
                      <a:pt x="53" y="454"/>
                    </a:lnTo>
                    <a:lnTo>
                      <a:pt x="57" y="449"/>
                    </a:lnTo>
                    <a:lnTo>
                      <a:pt x="60" y="445"/>
                    </a:lnTo>
                    <a:lnTo>
                      <a:pt x="64" y="444"/>
                    </a:lnTo>
                    <a:lnTo>
                      <a:pt x="70" y="443"/>
                    </a:lnTo>
                    <a:lnTo>
                      <a:pt x="73" y="440"/>
                    </a:lnTo>
                    <a:lnTo>
                      <a:pt x="77" y="436"/>
                    </a:lnTo>
                    <a:lnTo>
                      <a:pt x="81" y="433"/>
                    </a:lnTo>
                    <a:lnTo>
                      <a:pt x="85" y="429"/>
                    </a:lnTo>
                    <a:lnTo>
                      <a:pt x="89" y="429"/>
                    </a:lnTo>
                    <a:lnTo>
                      <a:pt x="93" y="429"/>
                    </a:lnTo>
                    <a:lnTo>
                      <a:pt x="94" y="428"/>
                    </a:lnTo>
                    <a:lnTo>
                      <a:pt x="96" y="426"/>
                    </a:lnTo>
                    <a:lnTo>
                      <a:pt x="96" y="425"/>
                    </a:lnTo>
                    <a:lnTo>
                      <a:pt x="98" y="423"/>
                    </a:lnTo>
                    <a:lnTo>
                      <a:pt x="100" y="420"/>
                    </a:lnTo>
                    <a:lnTo>
                      <a:pt x="104" y="417"/>
                    </a:lnTo>
                    <a:lnTo>
                      <a:pt x="107" y="417"/>
                    </a:lnTo>
                    <a:lnTo>
                      <a:pt x="111" y="415"/>
                    </a:lnTo>
                    <a:lnTo>
                      <a:pt x="112" y="413"/>
                    </a:lnTo>
                    <a:lnTo>
                      <a:pt x="115" y="412"/>
                    </a:lnTo>
                    <a:lnTo>
                      <a:pt x="116" y="410"/>
                    </a:lnTo>
                    <a:lnTo>
                      <a:pt x="117" y="408"/>
                    </a:lnTo>
                    <a:lnTo>
                      <a:pt x="119" y="406"/>
                    </a:lnTo>
                    <a:lnTo>
                      <a:pt x="120" y="404"/>
                    </a:lnTo>
                    <a:lnTo>
                      <a:pt x="122" y="403"/>
                    </a:lnTo>
                    <a:lnTo>
                      <a:pt x="124" y="401"/>
                    </a:lnTo>
                    <a:lnTo>
                      <a:pt x="128" y="399"/>
                    </a:lnTo>
                    <a:lnTo>
                      <a:pt x="132" y="396"/>
                    </a:lnTo>
                    <a:lnTo>
                      <a:pt x="136" y="393"/>
                    </a:lnTo>
                    <a:lnTo>
                      <a:pt x="140" y="389"/>
                    </a:lnTo>
                    <a:lnTo>
                      <a:pt x="141" y="387"/>
                    </a:lnTo>
                    <a:lnTo>
                      <a:pt x="142" y="385"/>
                    </a:lnTo>
                    <a:lnTo>
                      <a:pt x="143" y="383"/>
                    </a:lnTo>
                    <a:lnTo>
                      <a:pt x="144" y="382"/>
                    </a:lnTo>
                    <a:lnTo>
                      <a:pt x="144" y="381"/>
                    </a:lnTo>
                    <a:lnTo>
                      <a:pt x="145" y="381"/>
                    </a:lnTo>
                    <a:lnTo>
                      <a:pt x="152" y="377"/>
                    </a:lnTo>
                    <a:lnTo>
                      <a:pt x="158" y="372"/>
                    </a:lnTo>
                    <a:lnTo>
                      <a:pt x="164" y="368"/>
                    </a:lnTo>
                    <a:lnTo>
                      <a:pt x="171" y="363"/>
                    </a:lnTo>
                    <a:lnTo>
                      <a:pt x="178" y="357"/>
                    </a:lnTo>
                    <a:lnTo>
                      <a:pt x="184" y="352"/>
                    </a:lnTo>
                    <a:lnTo>
                      <a:pt x="191" y="346"/>
                    </a:lnTo>
                    <a:lnTo>
                      <a:pt x="197" y="340"/>
                    </a:lnTo>
                    <a:lnTo>
                      <a:pt x="204" y="333"/>
                    </a:lnTo>
                    <a:lnTo>
                      <a:pt x="209" y="326"/>
                    </a:lnTo>
                    <a:lnTo>
                      <a:pt x="214" y="319"/>
                    </a:lnTo>
                    <a:lnTo>
                      <a:pt x="218" y="312"/>
                    </a:lnTo>
                    <a:lnTo>
                      <a:pt x="220" y="308"/>
                    </a:lnTo>
                    <a:lnTo>
                      <a:pt x="222" y="304"/>
                    </a:lnTo>
                    <a:lnTo>
                      <a:pt x="224" y="300"/>
                    </a:lnTo>
                    <a:lnTo>
                      <a:pt x="225" y="296"/>
                    </a:lnTo>
                    <a:lnTo>
                      <a:pt x="227" y="293"/>
                    </a:lnTo>
                    <a:lnTo>
                      <a:pt x="228" y="289"/>
                    </a:lnTo>
                    <a:lnTo>
                      <a:pt x="228" y="284"/>
                    </a:lnTo>
                    <a:lnTo>
                      <a:pt x="229" y="280"/>
                    </a:lnTo>
                    <a:lnTo>
                      <a:pt x="228" y="280"/>
                    </a:lnTo>
                    <a:lnTo>
                      <a:pt x="228" y="278"/>
                    </a:lnTo>
                    <a:lnTo>
                      <a:pt x="224" y="279"/>
                    </a:lnTo>
                    <a:lnTo>
                      <a:pt x="220" y="279"/>
                    </a:lnTo>
                    <a:lnTo>
                      <a:pt x="218" y="280"/>
                    </a:lnTo>
                    <a:lnTo>
                      <a:pt x="216" y="281"/>
                    </a:lnTo>
                    <a:lnTo>
                      <a:pt x="211" y="283"/>
                    </a:lnTo>
                    <a:lnTo>
                      <a:pt x="207" y="285"/>
                    </a:lnTo>
                    <a:lnTo>
                      <a:pt x="202" y="286"/>
                    </a:lnTo>
                    <a:lnTo>
                      <a:pt x="198" y="288"/>
                    </a:lnTo>
                    <a:lnTo>
                      <a:pt x="193" y="289"/>
                    </a:lnTo>
                    <a:lnTo>
                      <a:pt x="189" y="289"/>
                    </a:lnTo>
                    <a:lnTo>
                      <a:pt x="185" y="289"/>
                    </a:lnTo>
                    <a:lnTo>
                      <a:pt x="181" y="289"/>
                    </a:lnTo>
                    <a:lnTo>
                      <a:pt x="177" y="289"/>
                    </a:lnTo>
                    <a:lnTo>
                      <a:pt x="173" y="289"/>
                    </a:lnTo>
                    <a:lnTo>
                      <a:pt x="169" y="287"/>
                    </a:lnTo>
                    <a:lnTo>
                      <a:pt x="166" y="286"/>
                    </a:lnTo>
                    <a:lnTo>
                      <a:pt x="162" y="285"/>
                    </a:lnTo>
                    <a:lnTo>
                      <a:pt x="159" y="283"/>
                    </a:lnTo>
                    <a:lnTo>
                      <a:pt x="156" y="281"/>
                    </a:lnTo>
                    <a:lnTo>
                      <a:pt x="152" y="280"/>
                    </a:lnTo>
                    <a:lnTo>
                      <a:pt x="149" y="277"/>
                    </a:lnTo>
                    <a:lnTo>
                      <a:pt x="146" y="276"/>
                    </a:lnTo>
                    <a:lnTo>
                      <a:pt x="141" y="273"/>
                    </a:lnTo>
                    <a:lnTo>
                      <a:pt x="136" y="270"/>
                    </a:lnTo>
                    <a:lnTo>
                      <a:pt x="136" y="269"/>
                    </a:lnTo>
                    <a:lnTo>
                      <a:pt x="135" y="269"/>
                    </a:lnTo>
                    <a:lnTo>
                      <a:pt x="134" y="268"/>
                    </a:lnTo>
                    <a:lnTo>
                      <a:pt x="133" y="266"/>
                    </a:lnTo>
                    <a:lnTo>
                      <a:pt x="133" y="265"/>
                    </a:lnTo>
                    <a:lnTo>
                      <a:pt x="132" y="264"/>
                    </a:lnTo>
                    <a:lnTo>
                      <a:pt x="132" y="261"/>
                    </a:lnTo>
                    <a:lnTo>
                      <a:pt x="132" y="259"/>
                    </a:lnTo>
                    <a:lnTo>
                      <a:pt x="132" y="258"/>
                    </a:lnTo>
                    <a:lnTo>
                      <a:pt x="131" y="257"/>
                    </a:lnTo>
                    <a:lnTo>
                      <a:pt x="131" y="255"/>
                    </a:lnTo>
                    <a:lnTo>
                      <a:pt x="131" y="254"/>
                    </a:lnTo>
                    <a:lnTo>
                      <a:pt x="131" y="253"/>
                    </a:lnTo>
                    <a:lnTo>
                      <a:pt x="132" y="252"/>
                    </a:lnTo>
                    <a:lnTo>
                      <a:pt x="132" y="250"/>
                    </a:lnTo>
                    <a:lnTo>
                      <a:pt x="132" y="249"/>
                    </a:lnTo>
                    <a:lnTo>
                      <a:pt x="135" y="246"/>
                    </a:lnTo>
                    <a:lnTo>
                      <a:pt x="138" y="244"/>
                    </a:lnTo>
                    <a:lnTo>
                      <a:pt x="141" y="241"/>
                    </a:lnTo>
                    <a:lnTo>
                      <a:pt x="144" y="239"/>
                    </a:lnTo>
                    <a:lnTo>
                      <a:pt x="152" y="234"/>
                    </a:lnTo>
                    <a:lnTo>
                      <a:pt x="160" y="230"/>
                    </a:lnTo>
                    <a:lnTo>
                      <a:pt x="167" y="227"/>
                    </a:lnTo>
                    <a:lnTo>
                      <a:pt x="172" y="225"/>
                    </a:lnTo>
                    <a:lnTo>
                      <a:pt x="177" y="224"/>
                    </a:lnTo>
                    <a:lnTo>
                      <a:pt x="183" y="222"/>
                    </a:lnTo>
                    <a:lnTo>
                      <a:pt x="188" y="221"/>
                    </a:lnTo>
                    <a:lnTo>
                      <a:pt x="195" y="220"/>
                    </a:lnTo>
                    <a:lnTo>
                      <a:pt x="198" y="219"/>
                    </a:lnTo>
                    <a:lnTo>
                      <a:pt x="200" y="217"/>
                    </a:lnTo>
                    <a:lnTo>
                      <a:pt x="203" y="216"/>
                    </a:lnTo>
                    <a:lnTo>
                      <a:pt x="205" y="213"/>
                    </a:lnTo>
                    <a:lnTo>
                      <a:pt x="207" y="212"/>
                    </a:lnTo>
                    <a:lnTo>
                      <a:pt x="209" y="209"/>
                    </a:lnTo>
                    <a:lnTo>
                      <a:pt x="212" y="208"/>
                    </a:lnTo>
                    <a:lnTo>
                      <a:pt x="215" y="206"/>
                    </a:lnTo>
                    <a:lnTo>
                      <a:pt x="218" y="205"/>
                    </a:lnTo>
                    <a:lnTo>
                      <a:pt x="222" y="204"/>
                    </a:lnTo>
                    <a:lnTo>
                      <a:pt x="226" y="202"/>
                    </a:lnTo>
                    <a:lnTo>
                      <a:pt x="230" y="201"/>
                    </a:lnTo>
                    <a:lnTo>
                      <a:pt x="235" y="200"/>
                    </a:lnTo>
                    <a:lnTo>
                      <a:pt x="239" y="198"/>
                    </a:lnTo>
                    <a:lnTo>
                      <a:pt x="242" y="197"/>
                    </a:lnTo>
                    <a:lnTo>
                      <a:pt x="246" y="195"/>
                    </a:lnTo>
                    <a:lnTo>
                      <a:pt x="248" y="193"/>
                    </a:lnTo>
                    <a:lnTo>
                      <a:pt x="249" y="191"/>
                    </a:lnTo>
                    <a:lnTo>
                      <a:pt x="250" y="189"/>
                    </a:lnTo>
                    <a:lnTo>
                      <a:pt x="252" y="187"/>
                    </a:lnTo>
                    <a:lnTo>
                      <a:pt x="253" y="184"/>
                    </a:lnTo>
                    <a:lnTo>
                      <a:pt x="254" y="182"/>
                    </a:lnTo>
                    <a:lnTo>
                      <a:pt x="256" y="180"/>
                    </a:lnTo>
                    <a:lnTo>
                      <a:pt x="257" y="179"/>
                    </a:lnTo>
                    <a:lnTo>
                      <a:pt x="261" y="176"/>
                    </a:lnTo>
                    <a:lnTo>
                      <a:pt x="266" y="175"/>
                    </a:lnTo>
                    <a:lnTo>
                      <a:pt x="269" y="173"/>
                    </a:lnTo>
                    <a:lnTo>
                      <a:pt x="270" y="172"/>
                    </a:lnTo>
                    <a:lnTo>
                      <a:pt x="273" y="171"/>
                    </a:lnTo>
                    <a:lnTo>
                      <a:pt x="273" y="169"/>
                    </a:lnTo>
                    <a:lnTo>
                      <a:pt x="273" y="160"/>
                    </a:lnTo>
                    <a:lnTo>
                      <a:pt x="273" y="152"/>
                    </a:lnTo>
                    <a:lnTo>
                      <a:pt x="273" y="144"/>
                    </a:lnTo>
                    <a:lnTo>
                      <a:pt x="273" y="136"/>
                    </a:lnTo>
                    <a:lnTo>
                      <a:pt x="274" y="133"/>
                    </a:lnTo>
                    <a:lnTo>
                      <a:pt x="275" y="127"/>
                    </a:lnTo>
                    <a:lnTo>
                      <a:pt x="276" y="118"/>
                    </a:lnTo>
                    <a:lnTo>
                      <a:pt x="277" y="108"/>
                    </a:lnTo>
                    <a:lnTo>
                      <a:pt x="278" y="98"/>
                    </a:lnTo>
                    <a:lnTo>
                      <a:pt x="279" y="90"/>
                    </a:lnTo>
                    <a:lnTo>
                      <a:pt x="279" y="83"/>
                    </a:lnTo>
                    <a:lnTo>
                      <a:pt x="279" y="79"/>
                    </a:lnTo>
                    <a:lnTo>
                      <a:pt x="278" y="76"/>
                    </a:lnTo>
                    <a:lnTo>
                      <a:pt x="278" y="70"/>
                    </a:lnTo>
                    <a:lnTo>
                      <a:pt x="277" y="60"/>
                    </a:lnTo>
                    <a:lnTo>
                      <a:pt x="276" y="50"/>
                    </a:lnTo>
                    <a:lnTo>
                      <a:pt x="275" y="40"/>
                    </a:lnTo>
                    <a:lnTo>
                      <a:pt x="274" y="31"/>
                    </a:lnTo>
                    <a:lnTo>
                      <a:pt x="274" y="24"/>
                    </a:lnTo>
                    <a:lnTo>
                      <a:pt x="273" y="22"/>
                    </a:lnTo>
                    <a:lnTo>
                      <a:pt x="276" y="17"/>
                    </a:lnTo>
                    <a:lnTo>
                      <a:pt x="277" y="12"/>
                    </a:lnTo>
                    <a:lnTo>
                      <a:pt x="280" y="7"/>
                    </a:lnTo>
                    <a:lnTo>
                      <a:pt x="281" y="1"/>
                    </a:lnTo>
                    <a:lnTo>
                      <a:pt x="285" y="2"/>
                    </a:lnTo>
                    <a:lnTo>
                      <a:pt x="286" y="1"/>
                    </a:lnTo>
                    <a:lnTo>
                      <a:pt x="287" y="1"/>
                    </a:lnTo>
                    <a:lnTo>
                      <a:pt x="289" y="0"/>
                    </a:lnTo>
                    <a:close/>
                  </a:path>
                </a:pathLst>
              </a:custGeom>
              <a:solidFill>
                <a:srgbClr val="00468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9" name="íṩḷiḋe"/>
              <p:cNvSpPr/>
              <p:nvPr userDrawn="1"/>
            </p:nvSpPr>
            <p:spPr bwMode="auto">
              <a:xfrm>
                <a:off x="8896351" y="3289301"/>
                <a:ext cx="249238" cy="231775"/>
              </a:xfrm>
              <a:custGeom>
                <a:avLst/>
                <a:gdLst>
                  <a:gd name="T0" fmla="*/ 5 w 157"/>
                  <a:gd name="T1" fmla="*/ 0 h 146"/>
                  <a:gd name="T2" fmla="*/ 9 w 157"/>
                  <a:gd name="T3" fmla="*/ 0 h 146"/>
                  <a:gd name="T4" fmla="*/ 11 w 157"/>
                  <a:gd name="T5" fmla="*/ 2 h 146"/>
                  <a:gd name="T6" fmla="*/ 14 w 157"/>
                  <a:gd name="T7" fmla="*/ 4 h 146"/>
                  <a:gd name="T8" fmla="*/ 17 w 157"/>
                  <a:gd name="T9" fmla="*/ 7 h 146"/>
                  <a:gd name="T10" fmla="*/ 19 w 157"/>
                  <a:gd name="T11" fmla="*/ 11 h 146"/>
                  <a:gd name="T12" fmla="*/ 27 w 157"/>
                  <a:gd name="T13" fmla="*/ 19 h 146"/>
                  <a:gd name="T14" fmla="*/ 37 w 157"/>
                  <a:gd name="T15" fmla="*/ 28 h 146"/>
                  <a:gd name="T16" fmla="*/ 45 w 157"/>
                  <a:gd name="T17" fmla="*/ 38 h 146"/>
                  <a:gd name="T18" fmla="*/ 49 w 157"/>
                  <a:gd name="T19" fmla="*/ 49 h 146"/>
                  <a:gd name="T20" fmla="*/ 54 w 157"/>
                  <a:gd name="T21" fmla="*/ 56 h 146"/>
                  <a:gd name="T22" fmla="*/ 61 w 157"/>
                  <a:gd name="T23" fmla="*/ 61 h 146"/>
                  <a:gd name="T24" fmla="*/ 64 w 157"/>
                  <a:gd name="T25" fmla="*/ 66 h 146"/>
                  <a:gd name="T26" fmla="*/ 72 w 157"/>
                  <a:gd name="T27" fmla="*/ 72 h 146"/>
                  <a:gd name="T28" fmla="*/ 85 w 157"/>
                  <a:gd name="T29" fmla="*/ 81 h 146"/>
                  <a:gd name="T30" fmla="*/ 99 w 157"/>
                  <a:gd name="T31" fmla="*/ 90 h 146"/>
                  <a:gd name="T32" fmla="*/ 113 w 157"/>
                  <a:gd name="T33" fmla="*/ 98 h 146"/>
                  <a:gd name="T34" fmla="*/ 121 w 157"/>
                  <a:gd name="T35" fmla="*/ 104 h 146"/>
                  <a:gd name="T36" fmla="*/ 124 w 157"/>
                  <a:gd name="T37" fmla="*/ 104 h 146"/>
                  <a:gd name="T38" fmla="*/ 127 w 157"/>
                  <a:gd name="T39" fmla="*/ 104 h 146"/>
                  <a:gd name="T40" fmla="*/ 131 w 157"/>
                  <a:gd name="T41" fmla="*/ 104 h 146"/>
                  <a:gd name="T42" fmla="*/ 138 w 157"/>
                  <a:gd name="T43" fmla="*/ 108 h 146"/>
                  <a:gd name="T44" fmla="*/ 148 w 157"/>
                  <a:gd name="T45" fmla="*/ 114 h 146"/>
                  <a:gd name="T46" fmla="*/ 154 w 157"/>
                  <a:gd name="T47" fmla="*/ 119 h 146"/>
                  <a:gd name="T48" fmla="*/ 157 w 157"/>
                  <a:gd name="T49" fmla="*/ 125 h 146"/>
                  <a:gd name="T50" fmla="*/ 156 w 157"/>
                  <a:gd name="T51" fmla="*/ 130 h 146"/>
                  <a:gd name="T52" fmla="*/ 155 w 157"/>
                  <a:gd name="T53" fmla="*/ 135 h 146"/>
                  <a:gd name="T54" fmla="*/ 153 w 157"/>
                  <a:gd name="T55" fmla="*/ 139 h 146"/>
                  <a:gd name="T56" fmla="*/ 149 w 157"/>
                  <a:gd name="T57" fmla="*/ 141 h 146"/>
                  <a:gd name="T58" fmla="*/ 145 w 157"/>
                  <a:gd name="T59" fmla="*/ 142 h 146"/>
                  <a:gd name="T60" fmla="*/ 136 w 157"/>
                  <a:gd name="T61" fmla="*/ 142 h 146"/>
                  <a:gd name="T62" fmla="*/ 122 w 157"/>
                  <a:gd name="T63" fmla="*/ 139 h 146"/>
                  <a:gd name="T64" fmla="*/ 112 w 157"/>
                  <a:gd name="T65" fmla="*/ 137 h 146"/>
                  <a:gd name="T66" fmla="*/ 107 w 157"/>
                  <a:gd name="T67" fmla="*/ 137 h 146"/>
                  <a:gd name="T68" fmla="*/ 104 w 157"/>
                  <a:gd name="T69" fmla="*/ 138 h 146"/>
                  <a:gd name="T70" fmla="*/ 100 w 157"/>
                  <a:gd name="T71" fmla="*/ 141 h 146"/>
                  <a:gd name="T72" fmla="*/ 94 w 157"/>
                  <a:gd name="T73" fmla="*/ 144 h 146"/>
                  <a:gd name="T74" fmla="*/ 85 w 157"/>
                  <a:gd name="T75" fmla="*/ 146 h 146"/>
                  <a:gd name="T76" fmla="*/ 76 w 157"/>
                  <a:gd name="T77" fmla="*/ 146 h 146"/>
                  <a:gd name="T78" fmla="*/ 67 w 157"/>
                  <a:gd name="T79" fmla="*/ 145 h 146"/>
                  <a:gd name="T80" fmla="*/ 61 w 157"/>
                  <a:gd name="T81" fmla="*/ 140 h 146"/>
                  <a:gd name="T82" fmla="*/ 57 w 157"/>
                  <a:gd name="T83" fmla="*/ 134 h 146"/>
                  <a:gd name="T84" fmla="*/ 51 w 157"/>
                  <a:gd name="T85" fmla="*/ 128 h 146"/>
                  <a:gd name="T86" fmla="*/ 46 w 157"/>
                  <a:gd name="T87" fmla="*/ 122 h 146"/>
                  <a:gd name="T88" fmla="*/ 41 w 157"/>
                  <a:gd name="T89" fmla="*/ 115 h 146"/>
                  <a:gd name="T90" fmla="*/ 38 w 157"/>
                  <a:gd name="T91" fmla="*/ 107 h 146"/>
                  <a:gd name="T92" fmla="*/ 33 w 157"/>
                  <a:gd name="T93" fmla="*/ 93 h 146"/>
                  <a:gd name="T94" fmla="*/ 29 w 157"/>
                  <a:gd name="T95" fmla="*/ 79 h 146"/>
                  <a:gd name="T96" fmla="*/ 25 w 157"/>
                  <a:gd name="T97" fmla="*/ 70 h 146"/>
                  <a:gd name="T98" fmla="*/ 16 w 157"/>
                  <a:gd name="T99" fmla="*/ 54 h 146"/>
                  <a:gd name="T100" fmla="*/ 7 w 157"/>
                  <a:gd name="T101" fmla="*/ 38 h 146"/>
                  <a:gd name="T102" fmla="*/ 3 w 157"/>
                  <a:gd name="T103" fmla="*/ 27 h 146"/>
                  <a:gd name="T104" fmla="*/ 0 w 157"/>
                  <a:gd name="T105" fmla="*/ 17 h 146"/>
                  <a:gd name="T106" fmla="*/ 0 w 157"/>
                  <a:gd name="T107" fmla="*/ 8 h 146"/>
                  <a:gd name="T108" fmla="*/ 0 w 157"/>
                  <a:gd name="T109" fmla="*/ 3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57" h="146">
                    <a:moveTo>
                      <a:pt x="1" y="0"/>
                    </a:moveTo>
                    <a:lnTo>
                      <a:pt x="5" y="0"/>
                    </a:lnTo>
                    <a:lnTo>
                      <a:pt x="8" y="0"/>
                    </a:lnTo>
                    <a:lnTo>
                      <a:pt x="9" y="0"/>
                    </a:lnTo>
                    <a:lnTo>
                      <a:pt x="10" y="1"/>
                    </a:lnTo>
                    <a:lnTo>
                      <a:pt x="11" y="2"/>
                    </a:lnTo>
                    <a:lnTo>
                      <a:pt x="13" y="3"/>
                    </a:lnTo>
                    <a:lnTo>
                      <a:pt x="14" y="4"/>
                    </a:lnTo>
                    <a:lnTo>
                      <a:pt x="15" y="6"/>
                    </a:lnTo>
                    <a:lnTo>
                      <a:pt x="17" y="7"/>
                    </a:lnTo>
                    <a:lnTo>
                      <a:pt x="17" y="8"/>
                    </a:lnTo>
                    <a:lnTo>
                      <a:pt x="19" y="11"/>
                    </a:lnTo>
                    <a:lnTo>
                      <a:pt x="21" y="14"/>
                    </a:lnTo>
                    <a:lnTo>
                      <a:pt x="27" y="19"/>
                    </a:lnTo>
                    <a:lnTo>
                      <a:pt x="33" y="24"/>
                    </a:lnTo>
                    <a:lnTo>
                      <a:pt x="37" y="28"/>
                    </a:lnTo>
                    <a:lnTo>
                      <a:pt x="42" y="33"/>
                    </a:lnTo>
                    <a:lnTo>
                      <a:pt x="45" y="38"/>
                    </a:lnTo>
                    <a:lnTo>
                      <a:pt x="47" y="43"/>
                    </a:lnTo>
                    <a:lnTo>
                      <a:pt x="49" y="49"/>
                    </a:lnTo>
                    <a:lnTo>
                      <a:pt x="51" y="54"/>
                    </a:lnTo>
                    <a:lnTo>
                      <a:pt x="54" y="56"/>
                    </a:lnTo>
                    <a:lnTo>
                      <a:pt x="57" y="58"/>
                    </a:lnTo>
                    <a:lnTo>
                      <a:pt x="61" y="61"/>
                    </a:lnTo>
                    <a:lnTo>
                      <a:pt x="63" y="63"/>
                    </a:lnTo>
                    <a:lnTo>
                      <a:pt x="64" y="66"/>
                    </a:lnTo>
                    <a:lnTo>
                      <a:pt x="65" y="68"/>
                    </a:lnTo>
                    <a:lnTo>
                      <a:pt x="72" y="72"/>
                    </a:lnTo>
                    <a:lnTo>
                      <a:pt x="78" y="77"/>
                    </a:lnTo>
                    <a:lnTo>
                      <a:pt x="85" y="81"/>
                    </a:lnTo>
                    <a:lnTo>
                      <a:pt x="92" y="85"/>
                    </a:lnTo>
                    <a:lnTo>
                      <a:pt x="99" y="90"/>
                    </a:lnTo>
                    <a:lnTo>
                      <a:pt x="106" y="94"/>
                    </a:lnTo>
                    <a:lnTo>
                      <a:pt x="113" y="98"/>
                    </a:lnTo>
                    <a:lnTo>
                      <a:pt x="119" y="102"/>
                    </a:lnTo>
                    <a:lnTo>
                      <a:pt x="121" y="104"/>
                    </a:lnTo>
                    <a:lnTo>
                      <a:pt x="122" y="104"/>
                    </a:lnTo>
                    <a:lnTo>
                      <a:pt x="124" y="104"/>
                    </a:lnTo>
                    <a:lnTo>
                      <a:pt x="125" y="104"/>
                    </a:lnTo>
                    <a:lnTo>
                      <a:pt x="127" y="104"/>
                    </a:lnTo>
                    <a:lnTo>
                      <a:pt x="129" y="104"/>
                    </a:lnTo>
                    <a:lnTo>
                      <a:pt x="131" y="104"/>
                    </a:lnTo>
                    <a:lnTo>
                      <a:pt x="133" y="105"/>
                    </a:lnTo>
                    <a:lnTo>
                      <a:pt x="138" y="108"/>
                    </a:lnTo>
                    <a:lnTo>
                      <a:pt x="145" y="113"/>
                    </a:lnTo>
                    <a:lnTo>
                      <a:pt x="148" y="114"/>
                    </a:lnTo>
                    <a:lnTo>
                      <a:pt x="151" y="117"/>
                    </a:lnTo>
                    <a:lnTo>
                      <a:pt x="154" y="119"/>
                    </a:lnTo>
                    <a:lnTo>
                      <a:pt x="156" y="122"/>
                    </a:lnTo>
                    <a:lnTo>
                      <a:pt x="157" y="125"/>
                    </a:lnTo>
                    <a:lnTo>
                      <a:pt x="157" y="128"/>
                    </a:lnTo>
                    <a:lnTo>
                      <a:pt x="156" y="130"/>
                    </a:lnTo>
                    <a:lnTo>
                      <a:pt x="156" y="133"/>
                    </a:lnTo>
                    <a:lnTo>
                      <a:pt x="155" y="135"/>
                    </a:lnTo>
                    <a:lnTo>
                      <a:pt x="154" y="137"/>
                    </a:lnTo>
                    <a:lnTo>
                      <a:pt x="153" y="139"/>
                    </a:lnTo>
                    <a:lnTo>
                      <a:pt x="151" y="140"/>
                    </a:lnTo>
                    <a:lnTo>
                      <a:pt x="149" y="141"/>
                    </a:lnTo>
                    <a:lnTo>
                      <a:pt x="147" y="142"/>
                    </a:lnTo>
                    <a:lnTo>
                      <a:pt x="145" y="142"/>
                    </a:lnTo>
                    <a:lnTo>
                      <a:pt x="142" y="142"/>
                    </a:lnTo>
                    <a:lnTo>
                      <a:pt x="136" y="142"/>
                    </a:lnTo>
                    <a:lnTo>
                      <a:pt x="129" y="141"/>
                    </a:lnTo>
                    <a:lnTo>
                      <a:pt x="122" y="139"/>
                    </a:lnTo>
                    <a:lnTo>
                      <a:pt x="117" y="138"/>
                    </a:lnTo>
                    <a:lnTo>
                      <a:pt x="112" y="137"/>
                    </a:lnTo>
                    <a:lnTo>
                      <a:pt x="109" y="136"/>
                    </a:lnTo>
                    <a:lnTo>
                      <a:pt x="107" y="137"/>
                    </a:lnTo>
                    <a:lnTo>
                      <a:pt x="105" y="137"/>
                    </a:lnTo>
                    <a:lnTo>
                      <a:pt x="104" y="138"/>
                    </a:lnTo>
                    <a:lnTo>
                      <a:pt x="103" y="139"/>
                    </a:lnTo>
                    <a:lnTo>
                      <a:pt x="100" y="141"/>
                    </a:lnTo>
                    <a:lnTo>
                      <a:pt x="98" y="142"/>
                    </a:lnTo>
                    <a:lnTo>
                      <a:pt x="94" y="144"/>
                    </a:lnTo>
                    <a:lnTo>
                      <a:pt x="90" y="145"/>
                    </a:lnTo>
                    <a:lnTo>
                      <a:pt x="85" y="146"/>
                    </a:lnTo>
                    <a:lnTo>
                      <a:pt x="81" y="146"/>
                    </a:lnTo>
                    <a:lnTo>
                      <a:pt x="76" y="146"/>
                    </a:lnTo>
                    <a:lnTo>
                      <a:pt x="72" y="146"/>
                    </a:lnTo>
                    <a:lnTo>
                      <a:pt x="67" y="145"/>
                    </a:lnTo>
                    <a:lnTo>
                      <a:pt x="63" y="144"/>
                    </a:lnTo>
                    <a:lnTo>
                      <a:pt x="61" y="140"/>
                    </a:lnTo>
                    <a:lnTo>
                      <a:pt x="59" y="136"/>
                    </a:lnTo>
                    <a:lnTo>
                      <a:pt x="57" y="134"/>
                    </a:lnTo>
                    <a:lnTo>
                      <a:pt x="54" y="130"/>
                    </a:lnTo>
                    <a:lnTo>
                      <a:pt x="51" y="128"/>
                    </a:lnTo>
                    <a:lnTo>
                      <a:pt x="49" y="125"/>
                    </a:lnTo>
                    <a:lnTo>
                      <a:pt x="46" y="122"/>
                    </a:lnTo>
                    <a:lnTo>
                      <a:pt x="44" y="118"/>
                    </a:lnTo>
                    <a:lnTo>
                      <a:pt x="41" y="115"/>
                    </a:lnTo>
                    <a:lnTo>
                      <a:pt x="40" y="111"/>
                    </a:lnTo>
                    <a:lnTo>
                      <a:pt x="38" y="107"/>
                    </a:lnTo>
                    <a:lnTo>
                      <a:pt x="37" y="102"/>
                    </a:lnTo>
                    <a:lnTo>
                      <a:pt x="33" y="93"/>
                    </a:lnTo>
                    <a:lnTo>
                      <a:pt x="31" y="84"/>
                    </a:lnTo>
                    <a:lnTo>
                      <a:pt x="29" y="79"/>
                    </a:lnTo>
                    <a:lnTo>
                      <a:pt x="27" y="74"/>
                    </a:lnTo>
                    <a:lnTo>
                      <a:pt x="25" y="70"/>
                    </a:lnTo>
                    <a:lnTo>
                      <a:pt x="21" y="65"/>
                    </a:lnTo>
                    <a:lnTo>
                      <a:pt x="16" y="54"/>
                    </a:lnTo>
                    <a:lnTo>
                      <a:pt x="9" y="44"/>
                    </a:lnTo>
                    <a:lnTo>
                      <a:pt x="7" y="38"/>
                    </a:lnTo>
                    <a:lnTo>
                      <a:pt x="5" y="33"/>
                    </a:lnTo>
                    <a:lnTo>
                      <a:pt x="3" y="27"/>
                    </a:lnTo>
                    <a:lnTo>
                      <a:pt x="1" y="22"/>
                    </a:lnTo>
                    <a:lnTo>
                      <a:pt x="0" y="17"/>
                    </a:lnTo>
                    <a:lnTo>
                      <a:pt x="0" y="11"/>
                    </a:lnTo>
                    <a:lnTo>
                      <a:pt x="0" y="8"/>
                    </a:lnTo>
                    <a:lnTo>
                      <a:pt x="0" y="6"/>
                    </a:lnTo>
                    <a:lnTo>
                      <a:pt x="0" y="3"/>
                    </a:lnTo>
                    <a:lnTo>
                      <a:pt x="1" y="0"/>
                    </a:lnTo>
                    <a:close/>
                  </a:path>
                </a:pathLst>
              </a:custGeom>
              <a:solidFill>
                <a:srgbClr val="00468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0" name="iš1iḑé"/>
              <p:cNvSpPr/>
              <p:nvPr userDrawn="1"/>
            </p:nvSpPr>
            <p:spPr bwMode="auto">
              <a:xfrm>
                <a:off x="5351463" y="2697163"/>
                <a:ext cx="750888" cy="952500"/>
              </a:xfrm>
              <a:custGeom>
                <a:avLst/>
                <a:gdLst>
                  <a:gd name="T0" fmla="*/ 18 w 473"/>
                  <a:gd name="T1" fmla="*/ 229 h 600"/>
                  <a:gd name="T2" fmla="*/ 1 w 473"/>
                  <a:gd name="T3" fmla="*/ 209 h 600"/>
                  <a:gd name="T4" fmla="*/ 18 w 473"/>
                  <a:gd name="T5" fmla="*/ 192 h 600"/>
                  <a:gd name="T6" fmla="*/ 62 w 473"/>
                  <a:gd name="T7" fmla="*/ 187 h 600"/>
                  <a:gd name="T8" fmla="*/ 120 w 473"/>
                  <a:gd name="T9" fmla="*/ 166 h 600"/>
                  <a:gd name="T10" fmla="*/ 197 w 473"/>
                  <a:gd name="T11" fmla="*/ 132 h 600"/>
                  <a:gd name="T12" fmla="*/ 233 w 473"/>
                  <a:gd name="T13" fmla="*/ 90 h 600"/>
                  <a:gd name="T14" fmla="*/ 246 w 473"/>
                  <a:gd name="T15" fmla="*/ 42 h 600"/>
                  <a:gd name="T16" fmla="*/ 256 w 473"/>
                  <a:gd name="T17" fmla="*/ 2 h 600"/>
                  <a:gd name="T18" fmla="*/ 289 w 473"/>
                  <a:gd name="T19" fmla="*/ 38 h 600"/>
                  <a:gd name="T20" fmla="*/ 345 w 473"/>
                  <a:gd name="T21" fmla="*/ 62 h 600"/>
                  <a:gd name="T22" fmla="*/ 350 w 473"/>
                  <a:gd name="T23" fmla="*/ 83 h 600"/>
                  <a:gd name="T24" fmla="*/ 329 w 473"/>
                  <a:gd name="T25" fmla="*/ 118 h 600"/>
                  <a:gd name="T26" fmla="*/ 276 w 473"/>
                  <a:gd name="T27" fmla="*/ 146 h 600"/>
                  <a:gd name="T28" fmla="*/ 247 w 473"/>
                  <a:gd name="T29" fmla="*/ 197 h 600"/>
                  <a:gd name="T30" fmla="*/ 195 w 473"/>
                  <a:gd name="T31" fmla="*/ 260 h 600"/>
                  <a:gd name="T32" fmla="*/ 200 w 473"/>
                  <a:gd name="T33" fmla="*/ 285 h 600"/>
                  <a:gd name="T34" fmla="*/ 242 w 473"/>
                  <a:gd name="T35" fmla="*/ 261 h 600"/>
                  <a:gd name="T36" fmla="*/ 300 w 473"/>
                  <a:gd name="T37" fmla="*/ 228 h 600"/>
                  <a:gd name="T38" fmla="*/ 388 w 473"/>
                  <a:gd name="T39" fmla="*/ 162 h 600"/>
                  <a:gd name="T40" fmla="*/ 432 w 473"/>
                  <a:gd name="T41" fmla="*/ 141 h 600"/>
                  <a:gd name="T42" fmla="*/ 473 w 473"/>
                  <a:gd name="T43" fmla="*/ 158 h 600"/>
                  <a:gd name="T44" fmla="*/ 455 w 473"/>
                  <a:gd name="T45" fmla="*/ 210 h 600"/>
                  <a:gd name="T46" fmla="*/ 440 w 473"/>
                  <a:gd name="T47" fmla="*/ 283 h 600"/>
                  <a:gd name="T48" fmla="*/ 416 w 473"/>
                  <a:gd name="T49" fmla="*/ 447 h 600"/>
                  <a:gd name="T50" fmla="*/ 408 w 473"/>
                  <a:gd name="T51" fmla="*/ 524 h 600"/>
                  <a:gd name="T52" fmla="*/ 404 w 473"/>
                  <a:gd name="T53" fmla="*/ 581 h 600"/>
                  <a:gd name="T54" fmla="*/ 382 w 473"/>
                  <a:gd name="T55" fmla="*/ 600 h 600"/>
                  <a:gd name="T56" fmla="*/ 336 w 473"/>
                  <a:gd name="T57" fmla="*/ 558 h 600"/>
                  <a:gd name="T58" fmla="*/ 307 w 473"/>
                  <a:gd name="T59" fmla="*/ 535 h 600"/>
                  <a:gd name="T60" fmla="*/ 292 w 473"/>
                  <a:gd name="T61" fmla="*/ 515 h 600"/>
                  <a:gd name="T62" fmla="*/ 302 w 473"/>
                  <a:gd name="T63" fmla="*/ 501 h 600"/>
                  <a:gd name="T64" fmla="*/ 341 w 473"/>
                  <a:gd name="T65" fmla="*/ 527 h 600"/>
                  <a:gd name="T66" fmla="*/ 371 w 473"/>
                  <a:gd name="T67" fmla="*/ 515 h 600"/>
                  <a:gd name="T68" fmla="*/ 385 w 473"/>
                  <a:gd name="T69" fmla="*/ 405 h 600"/>
                  <a:gd name="T70" fmla="*/ 389 w 473"/>
                  <a:gd name="T71" fmla="*/ 351 h 600"/>
                  <a:gd name="T72" fmla="*/ 402 w 473"/>
                  <a:gd name="T73" fmla="*/ 308 h 600"/>
                  <a:gd name="T74" fmla="*/ 415 w 473"/>
                  <a:gd name="T75" fmla="*/ 246 h 600"/>
                  <a:gd name="T76" fmla="*/ 429 w 473"/>
                  <a:gd name="T77" fmla="*/ 198 h 600"/>
                  <a:gd name="T78" fmla="*/ 430 w 473"/>
                  <a:gd name="T79" fmla="*/ 166 h 600"/>
                  <a:gd name="T80" fmla="*/ 394 w 473"/>
                  <a:gd name="T81" fmla="*/ 178 h 600"/>
                  <a:gd name="T82" fmla="*/ 356 w 473"/>
                  <a:gd name="T83" fmla="*/ 220 h 600"/>
                  <a:gd name="T84" fmla="*/ 364 w 473"/>
                  <a:gd name="T85" fmla="*/ 252 h 600"/>
                  <a:gd name="T86" fmla="*/ 334 w 473"/>
                  <a:gd name="T87" fmla="*/ 279 h 600"/>
                  <a:gd name="T88" fmla="*/ 289 w 473"/>
                  <a:gd name="T89" fmla="*/ 287 h 600"/>
                  <a:gd name="T90" fmla="*/ 256 w 473"/>
                  <a:gd name="T91" fmla="*/ 303 h 600"/>
                  <a:gd name="T92" fmla="*/ 192 w 473"/>
                  <a:gd name="T93" fmla="*/ 323 h 600"/>
                  <a:gd name="T94" fmla="*/ 157 w 473"/>
                  <a:gd name="T95" fmla="*/ 348 h 600"/>
                  <a:gd name="T96" fmla="*/ 132 w 473"/>
                  <a:gd name="T97" fmla="*/ 357 h 600"/>
                  <a:gd name="T98" fmla="*/ 107 w 473"/>
                  <a:gd name="T99" fmla="*/ 354 h 600"/>
                  <a:gd name="T100" fmla="*/ 101 w 473"/>
                  <a:gd name="T101" fmla="*/ 336 h 600"/>
                  <a:gd name="T102" fmla="*/ 148 w 473"/>
                  <a:gd name="T103" fmla="*/ 318 h 600"/>
                  <a:gd name="T104" fmla="*/ 167 w 473"/>
                  <a:gd name="T105" fmla="*/ 304 h 600"/>
                  <a:gd name="T106" fmla="*/ 168 w 473"/>
                  <a:gd name="T107" fmla="*/ 263 h 600"/>
                  <a:gd name="T108" fmla="*/ 184 w 473"/>
                  <a:gd name="T109" fmla="*/ 203 h 600"/>
                  <a:gd name="T110" fmla="*/ 159 w 473"/>
                  <a:gd name="T111" fmla="*/ 206 h 600"/>
                  <a:gd name="T112" fmla="*/ 133 w 473"/>
                  <a:gd name="T113" fmla="*/ 217 h 600"/>
                  <a:gd name="T114" fmla="*/ 83 w 473"/>
                  <a:gd name="T115" fmla="*/ 248 h 600"/>
                  <a:gd name="T116" fmla="*/ 74 w 473"/>
                  <a:gd name="T117" fmla="*/ 254 h 600"/>
                  <a:gd name="T118" fmla="*/ 46 w 473"/>
                  <a:gd name="T119" fmla="*/ 255 h 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73" h="600">
                    <a:moveTo>
                      <a:pt x="40" y="250"/>
                    </a:moveTo>
                    <a:lnTo>
                      <a:pt x="39" y="249"/>
                    </a:lnTo>
                    <a:lnTo>
                      <a:pt x="35" y="244"/>
                    </a:lnTo>
                    <a:lnTo>
                      <a:pt x="32" y="241"/>
                    </a:lnTo>
                    <a:lnTo>
                      <a:pt x="28" y="238"/>
                    </a:lnTo>
                    <a:lnTo>
                      <a:pt x="26" y="235"/>
                    </a:lnTo>
                    <a:lnTo>
                      <a:pt x="24" y="234"/>
                    </a:lnTo>
                    <a:lnTo>
                      <a:pt x="21" y="233"/>
                    </a:lnTo>
                    <a:lnTo>
                      <a:pt x="20" y="232"/>
                    </a:lnTo>
                    <a:lnTo>
                      <a:pt x="19" y="230"/>
                    </a:lnTo>
                    <a:lnTo>
                      <a:pt x="18" y="229"/>
                    </a:lnTo>
                    <a:lnTo>
                      <a:pt x="16" y="226"/>
                    </a:lnTo>
                    <a:lnTo>
                      <a:pt x="15" y="222"/>
                    </a:lnTo>
                    <a:lnTo>
                      <a:pt x="12" y="220"/>
                    </a:lnTo>
                    <a:lnTo>
                      <a:pt x="10" y="218"/>
                    </a:lnTo>
                    <a:lnTo>
                      <a:pt x="8" y="216"/>
                    </a:lnTo>
                    <a:lnTo>
                      <a:pt x="5" y="215"/>
                    </a:lnTo>
                    <a:lnTo>
                      <a:pt x="4" y="214"/>
                    </a:lnTo>
                    <a:lnTo>
                      <a:pt x="4" y="213"/>
                    </a:lnTo>
                    <a:lnTo>
                      <a:pt x="3" y="211"/>
                    </a:lnTo>
                    <a:lnTo>
                      <a:pt x="2" y="210"/>
                    </a:lnTo>
                    <a:lnTo>
                      <a:pt x="1" y="209"/>
                    </a:lnTo>
                    <a:lnTo>
                      <a:pt x="1" y="206"/>
                    </a:lnTo>
                    <a:lnTo>
                      <a:pt x="0" y="204"/>
                    </a:lnTo>
                    <a:lnTo>
                      <a:pt x="0" y="202"/>
                    </a:lnTo>
                    <a:lnTo>
                      <a:pt x="4" y="199"/>
                    </a:lnTo>
                    <a:lnTo>
                      <a:pt x="6" y="197"/>
                    </a:lnTo>
                    <a:lnTo>
                      <a:pt x="7" y="196"/>
                    </a:lnTo>
                    <a:lnTo>
                      <a:pt x="8" y="194"/>
                    </a:lnTo>
                    <a:lnTo>
                      <a:pt x="10" y="194"/>
                    </a:lnTo>
                    <a:lnTo>
                      <a:pt x="12" y="193"/>
                    </a:lnTo>
                    <a:lnTo>
                      <a:pt x="15" y="193"/>
                    </a:lnTo>
                    <a:lnTo>
                      <a:pt x="18" y="192"/>
                    </a:lnTo>
                    <a:lnTo>
                      <a:pt x="21" y="191"/>
                    </a:lnTo>
                    <a:lnTo>
                      <a:pt x="24" y="191"/>
                    </a:lnTo>
                    <a:lnTo>
                      <a:pt x="30" y="191"/>
                    </a:lnTo>
                    <a:lnTo>
                      <a:pt x="36" y="191"/>
                    </a:lnTo>
                    <a:lnTo>
                      <a:pt x="42" y="191"/>
                    </a:lnTo>
                    <a:lnTo>
                      <a:pt x="48" y="191"/>
                    </a:lnTo>
                    <a:lnTo>
                      <a:pt x="50" y="190"/>
                    </a:lnTo>
                    <a:lnTo>
                      <a:pt x="53" y="190"/>
                    </a:lnTo>
                    <a:lnTo>
                      <a:pt x="56" y="189"/>
                    </a:lnTo>
                    <a:lnTo>
                      <a:pt x="58" y="187"/>
                    </a:lnTo>
                    <a:lnTo>
                      <a:pt x="62" y="187"/>
                    </a:lnTo>
                    <a:lnTo>
                      <a:pt x="65" y="187"/>
                    </a:lnTo>
                    <a:lnTo>
                      <a:pt x="71" y="185"/>
                    </a:lnTo>
                    <a:lnTo>
                      <a:pt x="76" y="182"/>
                    </a:lnTo>
                    <a:lnTo>
                      <a:pt x="84" y="179"/>
                    </a:lnTo>
                    <a:lnTo>
                      <a:pt x="89" y="176"/>
                    </a:lnTo>
                    <a:lnTo>
                      <a:pt x="92" y="176"/>
                    </a:lnTo>
                    <a:lnTo>
                      <a:pt x="95" y="176"/>
                    </a:lnTo>
                    <a:lnTo>
                      <a:pt x="98" y="176"/>
                    </a:lnTo>
                    <a:lnTo>
                      <a:pt x="100" y="176"/>
                    </a:lnTo>
                    <a:lnTo>
                      <a:pt x="110" y="171"/>
                    </a:lnTo>
                    <a:lnTo>
                      <a:pt x="120" y="166"/>
                    </a:lnTo>
                    <a:lnTo>
                      <a:pt x="130" y="162"/>
                    </a:lnTo>
                    <a:lnTo>
                      <a:pt x="141" y="157"/>
                    </a:lnTo>
                    <a:lnTo>
                      <a:pt x="151" y="152"/>
                    </a:lnTo>
                    <a:lnTo>
                      <a:pt x="161" y="147"/>
                    </a:lnTo>
                    <a:lnTo>
                      <a:pt x="166" y="145"/>
                    </a:lnTo>
                    <a:lnTo>
                      <a:pt x="171" y="142"/>
                    </a:lnTo>
                    <a:lnTo>
                      <a:pt x="175" y="139"/>
                    </a:lnTo>
                    <a:lnTo>
                      <a:pt x="179" y="137"/>
                    </a:lnTo>
                    <a:lnTo>
                      <a:pt x="184" y="137"/>
                    </a:lnTo>
                    <a:lnTo>
                      <a:pt x="188" y="137"/>
                    </a:lnTo>
                    <a:lnTo>
                      <a:pt x="197" y="132"/>
                    </a:lnTo>
                    <a:lnTo>
                      <a:pt x="209" y="124"/>
                    </a:lnTo>
                    <a:lnTo>
                      <a:pt x="216" y="121"/>
                    </a:lnTo>
                    <a:lnTo>
                      <a:pt x="220" y="117"/>
                    </a:lnTo>
                    <a:lnTo>
                      <a:pt x="225" y="114"/>
                    </a:lnTo>
                    <a:lnTo>
                      <a:pt x="228" y="111"/>
                    </a:lnTo>
                    <a:lnTo>
                      <a:pt x="229" y="108"/>
                    </a:lnTo>
                    <a:lnTo>
                      <a:pt x="231" y="105"/>
                    </a:lnTo>
                    <a:lnTo>
                      <a:pt x="232" y="101"/>
                    </a:lnTo>
                    <a:lnTo>
                      <a:pt x="232" y="97"/>
                    </a:lnTo>
                    <a:lnTo>
                      <a:pt x="232" y="94"/>
                    </a:lnTo>
                    <a:lnTo>
                      <a:pt x="233" y="90"/>
                    </a:lnTo>
                    <a:lnTo>
                      <a:pt x="233" y="86"/>
                    </a:lnTo>
                    <a:lnTo>
                      <a:pt x="235" y="82"/>
                    </a:lnTo>
                    <a:lnTo>
                      <a:pt x="237" y="79"/>
                    </a:lnTo>
                    <a:lnTo>
                      <a:pt x="238" y="74"/>
                    </a:lnTo>
                    <a:lnTo>
                      <a:pt x="240" y="70"/>
                    </a:lnTo>
                    <a:lnTo>
                      <a:pt x="241" y="66"/>
                    </a:lnTo>
                    <a:lnTo>
                      <a:pt x="243" y="62"/>
                    </a:lnTo>
                    <a:lnTo>
                      <a:pt x="244" y="58"/>
                    </a:lnTo>
                    <a:lnTo>
                      <a:pt x="244" y="52"/>
                    </a:lnTo>
                    <a:lnTo>
                      <a:pt x="245" y="48"/>
                    </a:lnTo>
                    <a:lnTo>
                      <a:pt x="246" y="42"/>
                    </a:lnTo>
                    <a:lnTo>
                      <a:pt x="246" y="38"/>
                    </a:lnTo>
                    <a:lnTo>
                      <a:pt x="247" y="33"/>
                    </a:lnTo>
                    <a:lnTo>
                      <a:pt x="247" y="28"/>
                    </a:lnTo>
                    <a:lnTo>
                      <a:pt x="246" y="23"/>
                    </a:lnTo>
                    <a:lnTo>
                      <a:pt x="246" y="18"/>
                    </a:lnTo>
                    <a:lnTo>
                      <a:pt x="245" y="14"/>
                    </a:lnTo>
                    <a:lnTo>
                      <a:pt x="244" y="10"/>
                    </a:lnTo>
                    <a:lnTo>
                      <a:pt x="248" y="4"/>
                    </a:lnTo>
                    <a:lnTo>
                      <a:pt x="253" y="0"/>
                    </a:lnTo>
                    <a:lnTo>
                      <a:pt x="254" y="1"/>
                    </a:lnTo>
                    <a:lnTo>
                      <a:pt x="256" y="2"/>
                    </a:lnTo>
                    <a:lnTo>
                      <a:pt x="256" y="4"/>
                    </a:lnTo>
                    <a:lnTo>
                      <a:pt x="259" y="6"/>
                    </a:lnTo>
                    <a:lnTo>
                      <a:pt x="264" y="9"/>
                    </a:lnTo>
                    <a:lnTo>
                      <a:pt x="268" y="13"/>
                    </a:lnTo>
                    <a:lnTo>
                      <a:pt x="273" y="16"/>
                    </a:lnTo>
                    <a:lnTo>
                      <a:pt x="279" y="19"/>
                    </a:lnTo>
                    <a:lnTo>
                      <a:pt x="283" y="22"/>
                    </a:lnTo>
                    <a:lnTo>
                      <a:pt x="286" y="25"/>
                    </a:lnTo>
                    <a:lnTo>
                      <a:pt x="287" y="30"/>
                    </a:lnTo>
                    <a:lnTo>
                      <a:pt x="288" y="34"/>
                    </a:lnTo>
                    <a:lnTo>
                      <a:pt x="289" y="38"/>
                    </a:lnTo>
                    <a:lnTo>
                      <a:pt x="290" y="42"/>
                    </a:lnTo>
                    <a:lnTo>
                      <a:pt x="294" y="47"/>
                    </a:lnTo>
                    <a:lnTo>
                      <a:pt x="300" y="56"/>
                    </a:lnTo>
                    <a:lnTo>
                      <a:pt x="305" y="64"/>
                    </a:lnTo>
                    <a:lnTo>
                      <a:pt x="309" y="70"/>
                    </a:lnTo>
                    <a:lnTo>
                      <a:pt x="315" y="70"/>
                    </a:lnTo>
                    <a:lnTo>
                      <a:pt x="320" y="69"/>
                    </a:lnTo>
                    <a:lnTo>
                      <a:pt x="325" y="68"/>
                    </a:lnTo>
                    <a:lnTo>
                      <a:pt x="329" y="67"/>
                    </a:lnTo>
                    <a:lnTo>
                      <a:pt x="337" y="64"/>
                    </a:lnTo>
                    <a:lnTo>
                      <a:pt x="345" y="62"/>
                    </a:lnTo>
                    <a:lnTo>
                      <a:pt x="346" y="63"/>
                    </a:lnTo>
                    <a:lnTo>
                      <a:pt x="347" y="65"/>
                    </a:lnTo>
                    <a:lnTo>
                      <a:pt x="348" y="66"/>
                    </a:lnTo>
                    <a:lnTo>
                      <a:pt x="349" y="67"/>
                    </a:lnTo>
                    <a:lnTo>
                      <a:pt x="351" y="69"/>
                    </a:lnTo>
                    <a:lnTo>
                      <a:pt x="353" y="71"/>
                    </a:lnTo>
                    <a:lnTo>
                      <a:pt x="353" y="74"/>
                    </a:lnTo>
                    <a:lnTo>
                      <a:pt x="353" y="76"/>
                    </a:lnTo>
                    <a:lnTo>
                      <a:pt x="353" y="78"/>
                    </a:lnTo>
                    <a:lnTo>
                      <a:pt x="353" y="82"/>
                    </a:lnTo>
                    <a:lnTo>
                      <a:pt x="350" y="83"/>
                    </a:lnTo>
                    <a:lnTo>
                      <a:pt x="347" y="85"/>
                    </a:lnTo>
                    <a:lnTo>
                      <a:pt x="345" y="87"/>
                    </a:lnTo>
                    <a:lnTo>
                      <a:pt x="343" y="90"/>
                    </a:lnTo>
                    <a:lnTo>
                      <a:pt x="341" y="93"/>
                    </a:lnTo>
                    <a:lnTo>
                      <a:pt x="340" y="95"/>
                    </a:lnTo>
                    <a:lnTo>
                      <a:pt x="339" y="98"/>
                    </a:lnTo>
                    <a:lnTo>
                      <a:pt x="337" y="102"/>
                    </a:lnTo>
                    <a:lnTo>
                      <a:pt x="336" y="107"/>
                    </a:lnTo>
                    <a:lnTo>
                      <a:pt x="333" y="113"/>
                    </a:lnTo>
                    <a:lnTo>
                      <a:pt x="331" y="116"/>
                    </a:lnTo>
                    <a:lnTo>
                      <a:pt x="329" y="118"/>
                    </a:lnTo>
                    <a:lnTo>
                      <a:pt x="328" y="121"/>
                    </a:lnTo>
                    <a:lnTo>
                      <a:pt x="325" y="122"/>
                    </a:lnTo>
                    <a:lnTo>
                      <a:pt x="319" y="126"/>
                    </a:lnTo>
                    <a:lnTo>
                      <a:pt x="309" y="132"/>
                    </a:lnTo>
                    <a:lnTo>
                      <a:pt x="300" y="138"/>
                    </a:lnTo>
                    <a:lnTo>
                      <a:pt x="293" y="141"/>
                    </a:lnTo>
                    <a:lnTo>
                      <a:pt x="288" y="142"/>
                    </a:lnTo>
                    <a:lnTo>
                      <a:pt x="284" y="144"/>
                    </a:lnTo>
                    <a:lnTo>
                      <a:pt x="281" y="145"/>
                    </a:lnTo>
                    <a:lnTo>
                      <a:pt x="279" y="145"/>
                    </a:lnTo>
                    <a:lnTo>
                      <a:pt x="276" y="146"/>
                    </a:lnTo>
                    <a:lnTo>
                      <a:pt x="274" y="148"/>
                    </a:lnTo>
                    <a:lnTo>
                      <a:pt x="272" y="151"/>
                    </a:lnTo>
                    <a:lnTo>
                      <a:pt x="268" y="155"/>
                    </a:lnTo>
                    <a:lnTo>
                      <a:pt x="265" y="160"/>
                    </a:lnTo>
                    <a:lnTo>
                      <a:pt x="261" y="166"/>
                    </a:lnTo>
                    <a:lnTo>
                      <a:pt x="255" y="178"/>
                    </a:lnTo>
                    <a:lnTo>
                      <a:pt x="250" y="186"/>
                    </a:lnTo>
                    <a:lnTo>
                      <a:pt x="248" y="189"/>
                    </a:lnTo>
                    <a:lnTo>
                      <a:pt x="248" y="191"/>
                    </a:lnTo>
                    <a:lnTo>
                      <a:pt x="248" y="194"/>
                    </a:lnTo>
                    <a:lnTo>
                      <a:pt x="247" y="197"/>
                    </a:lnTo>
                    <a:lnTo>
                      <a:pt x="244" y="201"/>
                    </a:lnTo>
                    <a:lnTo>
                      <a:pt x="240" y="206"/>
                    </a:lnTo>
                    <a:lnTo>
                      <a:pt x="236" y="210"/>
                    </a:lnTo>
                    <a:lnTo>
                      <a:pt x="231" y="214"/>
                    </a:lnTo>
                    <a:lnTo>
                      <a:pt x="221" y="224"/>
                    </a:lnTo>
                    <a:lnTo>
                      <a:pt x="212" y="234"/>
                    </a:lnTo>
                    <a:lnTo>
                      <a:pt x="208" y="240"/>
                    </a:lnTo>
                    <a:lnTo>
                      <a:pt x="203" y="246"/>
                    </a:lnTo>
                    <a:lnTo>
                      <a:pt x="200" y="251"/>
                    </a:lnTo>
                    <a:lnTo>
                      <a:pt x="196" y="257"/>
                    </a:lnTo>
                    <a:lnTo>
                      <a:pt x="195" y="260"/>
                    </a:lnTo>
                    <a:lnTo>
                      <a:pt x="193" y="263"/>
                    </a:lnTo>
                    <a:lnTo>
                      <a:pt x="192" y="266"/>
                    </a:lnTo>
                    <a:lnTo>
                      <a:pt x="191" y="269"/>
                    </a:lnTo>
                    <a:lnTo>
                      <a:pt x="190" y="273"/>
                    </a:lnTo>
                    <a:lnTo>
                      <a:pt x="189" y="275"/>
                    </a:lnTo>
                    <a:lnTo>
                      <a:pt x="189" y="279"/>
                    </a:lnTo>
                    <a:lnTo>
                      <a:pt x="189" y="282"/>
                    </a:lnTo>
                    <a:lnTo>
                      <a:pt x="191" y="283"/>
                    </a:lnTo>
                    <a:lnTo>
                      <a:pt x="192" y="285"/>
                    </a:lnTo>
                    <a:lnTo>
                      <a:pt x="196" y="285"/>
                    </a:lnTo>
                    <a:lnTo>
                      <a:pt x="200" y="285"/>
                    </a:lnTo>
                    <a:lnTo>
                      <a:pt x="203" y="284"/>
                    </a:lnTo>
                    <a:lnTo>
                      <a:pt x="206" y="284"/>
                    </a:lnTo>
                    <a:lnTo>
                      <a:pt x="212" y="282"/>
                    </a:lnTo>
                    <a:lnTo>
                      <a:pt x="217" y="280"/>
                    </a:lnTo>
                    <a:lnTo>
                      <a:pt x="222" y="278"/>
                    </a:lnTo>
                    <a:lnTo>
                      <a:pt x="227" y="275"/>
                    </a:lnTo>
                    <a:lnTo>
                      <a:pt x="231" y="272"/>
                    </a:lnTo>
                    <a:lnTo>
                      <a:pt x="235" y="269"/>
                    </a:lnTo>
                    <a:lnTo>
                      <a:pt x="237" y="265"/>
                    </a:lnTo>
                    <a:lnTo>
                      <a:pt x="240" y="262"/>
                    </a:lnTo>
                    <a:lnTo>
                      <a:pt x="242" y="261"/>
                    </a:lnTo>
                    <a:lnTo>
                      <a:pt x="244" y="261"/>
                    </a:lnTo>
                    <a:lnTo>
                      <a:pt x="245" y="261"/>
                    </a:lnTo>
                    <a:lnTo>
                      <a:pt x="247" y="261"/>
                    </a:lnTo>
                    <a:lnTo>
                      <a:pt x="248" y="261"/>
                    </a:lnTo>
                    <a:lnTo>
                      <a:pt x="250" y="261"/>
                    </a:lnTo>
                    <a:lnTo>
                      <a:pt x="252" y="260"/>
                    </a:lnTo>
                    <a:lnTo>
                      <a:pt x="253" y="259"/>
                    </a:lnTo>
                    <a:lnTo>
                      <a:pt x="265" y="252"/>
                    </a:lnTo>
                    <a:lnTo>
                      <a:pt x="276" y="244"/>
                    </a:lnTo>
                    <a:lnTo>
                      <a:pt x="288" y="236"/>
                    </a:lnTo>
                    <a:lnTo>
                      <a:pt x="300" y="228"/>
                    </a:lnTo>
                    <a:lnTo>
                      <a:pt x="312" y="221"/>
                    </a:lnTo>
                    <a:lnTo>
                      <a:pt x="323" y="213"/>
                    </a:lnTo>
                    <a:lnTo>
                      <a:pt x="336" y="206"/>
                    </a:lnTo>
                    <a:lnTo>
                      <a:pt x="348" y="198"/>
                    </a:lnTo>
                    <a:lnTo>
                      <a:pt x="353" y="195"/>
                    </a:lnTo>
                    <a:lnTo>
                      <a:pt x="357" y="192"/>
                    </a:lnTo>
                    <a:lnTo>
                      <a:pt x="362" y="188"/>
                    </a:lnTo>
                    <a:lnTo>
                      <a:pt x="367" y="183"/>
                    </a:lnTo>
                    <a:lnTo>
                      <a:pt x="377" y="174"/>
                    </a:lnTo>
                    <a:lnTo>
                      <a:pt x="385" y="166"/>
                    </a:lnTo>
                    <a:lnTo>
                      <a:pt x="388" y="162"/>
                    </a:lnTo>
                    <a:lnTo>
                      <a:pt x="390" y="158"/>
                    </a:lnTo>
                    <a:lnTo>
                      <a:pt x="393" y="155"/>
                    </a:lnTo>
                    <a:lnTo>
                      <a:pt x="397" y="153"/>
                    </a:lnTo>
                    <a:lnTo>
                      <a:pt x="401" y="151"/>
                    </a:lnTo>
                    <a:lnTo>
                      <a:pt x="405" y="150"/>
                    </a:lnTo>
                    <a:lnTo>
                      <a:pt x="409" y="147"/>
                    </a:lnTo>
                    <a:lnTo>
                      <a:pt x="413" y="146"/>
                    </a:lnTo>
                    <a:lnTo>
                      <a:pt x="418" y="145"/>
                    </a:lnTo>
                    <a:lnTo>
                      <a:pt x="423" y="143"/>
                    </a:lnTo>
                    <a:lnTo>
                      <a:pt x="427" y="142"/>
                    </a:lnTo>
                    <a:lnTo>
                      <a:pt x="432" y="141"/>
                    </a:lnTo>
                    <a:lnTo>
                      <a:pt x="437" y="141"/>
                    </a:lnTo>
                    <a:lnTo>
                      <a:pt x="442" y="140"/>
                    </a:lnTo>
                    <a:lnTo>
                      <a:pt x="448" y="139"/>
                    </a:lnTo>
                    <a:lnTo>
                      <a:pt x="453" y="139"/>
                    </a:lnTo>
                    <a:lnTo>
                      <a:pt x="458" y="139"/>
                    </a:lnTo>
                    <a:lnTo>
                      <a:pt x="464" y="139"/>
                    </a:lnTo>
                    <a:lnTo>
                      <a:pt x="467" y="145"/>
                    </a:lnTo>
                    <a:lnTo>
                      <a:pt x="471" y="150"/>
                    </a:lnTo>
                    <a:lnTo>
                      <a:pt x="472" y="152"/>
                    </a:lnTo>
                    <a:lnTo>
                      <a:pt x="473" y="155"/>
                    </a:lnTo>
                    <a:lnTo>
                      <a:pt x="473" y="158"/>
                    </a:lnTo>
                    <a:lnTo>
                      <a:pt x="473" y="162"/>
                    </a:lnTo>
                    <a:lnTo>
                      <a:pt x="470" y="166"/>
                    </a:lnTo>
                    <a:lnTo>
                      <a:pt x="468" y="169"/>
                    </a:lnTo>
                    <a:lnTo>
                      <a:pt x="466" y="172"/>
                    </a:lnTo>
                    <a:lnTo>
                      <a:pt x="464" y="176"/>
                    </a:lnTo>
                    <a:lnTo>
                      <a:pt x="463" y="180"/>
                    </a:lnTo>
                    <a:lnTo>
                      <a:pt x="461" y="184"/>
                    </a:lnTo>
                    <a:lnTo>
                      <a:pt x="460" y="188"/>
                    </a:lnTo>
                    <a:lnTo>
                      <a:pt x="459" y="192"/>
                    </a:lnTo>
                    <a:lnTo>
                      <a:pt x="457" y="201"/>
                    </a:lnTo>
                    <a:lnTo>
                      <a:pt x="455" y="210"/>
                    </a:lnTo>
                    <a:lnTo>
                      <a:pt x="454" y="214"/>
                    </a:lnTo>
                    <a:lnTo>
                      <a:pt x="453" y="217"/>
                    </a:lnTo>
                    <a:lnTo>
                      <a:pt x="452" y="221"/>
                    </a:lnTo>
                    <a:lnTo>
                      <a:pt x="450" y="224"/>
                    </a:lnTo>
                    <a:lnTo>
                      <a:pt x="450" y="229"/>
                    </a:lnTo>
                    <a:lnTo>
                      <a:pt x="450" y="233"/>
                    </a:lnTo>
                    <a:lnTo>
                      <a:pt x="450" y="237"/>
                    </a:lnTo>
                    <a:lnTo>
                      <a:pt x="450" y="241"/>
                    </a:lnTo>
                    <a:lnTo>
                      <a:pt x="446" y="254"/>
                    </a:lnTo>
                    <a:lnTo>
                      <a:pt x="443" y="268"/>
                    </a:lnTo>
                    <a:lnTo>
                      <a:pt x="440" y="283"/>
                    </a:lnTo>
                    <a:lnTo>
                      <a:pt x="437" y="297"/>
                    </a:lnTo>
                    <a:lnTo>
                      <a:pt x="434" y="311"/>
                    </a:lnTo>
                    <a:lnTo>
                      <a:pt x="432" y="327"/>
                    </a:lnTo>
                    <a:lnTo>
                      <a:pt x="429" y="341"/>
                    </a:lnTo>
                    <a:lnTo>
                      <a:pt x="428" y="356"/>
                    </a:lnTo>
                    <a:lnTo>
                      <a:pt x="425" y="371"/>
                    </a:lnTo>
                    <a:lnTo>
                      <a:pt x="424" y="387"/>
                    </a:lnTo>
                    <a:lnTo>
                      <a:pt x="421" y="402"/>
                    </a:lnTo>
                    <a:lnTo>
                      <a:pt x="420" y="417"/>
                    </a:lnTo>
                    <a:lnTo>
                      <a:pt x="417" y="432"/>
                    </a:lnTo>
                    <a:lnTo>
                      <a:pt x="416" y="447"/>
                    </a:lnTo>
                    <a:lnTo>
                      <a:pt x="413" y="462"/>
                    </a:lnTo>
                    <a:lnTo>
                      <a:pt x="410" y="477"/>
                    </a:lnTo>
                    <a:lnTo>
                      <a:pt x="411" y="480"/>
                    </a:lnTo>
                    <a:lnTo>
                      <a:pt x="411" y="483"/>
                    </a:lnTo>
                    <a:lnTo>
                      <a:pt x="411" y="487"/>
                    </a:lnTo>
                    <a:lnTo>
                      <a:pt x="412" y="491"/>
                    </a:lnTo>
                    <a:lnTo>
                      <a:pt x="410" y="498"/>
                    </a:lnTo>
                    <a:lnTo>
                      <a:pt x="409" y="504"/>
                    </a:lnTo>
                    <a:lnTo>
                      <a:pt x="409" y="511"/>
                    </a:lnTo>
                    <a:lnTo>
                      <a:pt x="409" y="518"/>
                    </a:lnTo>
                    <a:lnTo>
                      <a:pt x="408" y="524"/>
                    </a:lnTo>
                    <a:lnTo>
                      <a:pt x="408" y="531"/>
                    </a:lnTo>
                    <a:lnTo>
                      <a:pt x="406" y="536"/>
                    </a:lnTo>
                    <a:lnTo>
                      <a:pt x="405" y="542"/>
                    </a:lnTo>
                    <a:lnTo>
                      <a:pt x="405" y="545"/>
                    </a:lnTo>
                    <a:lnTo>
                      <a:pt x="405" y="548"/>
                    </a:lnTo>
                    <a:lnTo>
                      <a:pt x="405" y="551"/>
                    </a:lnTo>
                    <a:lnTo>
                      <a:pt x="404" y="555"/>
                    </a:lnTo>
                    <a:lnTo>
                      <a:pt x="404" y="562"/>
                    </a:lnTo>
                    <a:lnTo>
                      <a:pt x="405" y="568"/>
                    </a:lnTo>
                    <a:lnTo>
                      <a:pt x="405" y="575"/>
                    </a:lnTo>
                    <a:lnTo>
                      <a:pt x="404" y="581"/>
                    </a:lnTo>
                    <a:lnTo>
                      <a:pt x="403" y="584"/>
                    </a:lnTo>
                    <a:lnTo>
                      <a:pt x="402" y="587"/>
                    </a:lnTo>
                    <a:lnTo>
                      <a:pt x="401" y="590"/>
                    </a:lnTo>
                    <a:lnTo>
                      <a:pt x="400" y="592"/>
                    </a:lnTo>
                    <a:lnTo>
                      <a:pt x="398" y="594"/>
                    </a:lnTo>
                    <a:lnTo>
                      <a:pt x="397" y="595"/>
                    </a:lnTo>
                    <a:lnTo>
                      <a:pt x="394" y="596"/>
                    </a:lnTo>
                    <a:lnTo>
                      <a:pt x="391" y="598"/>
                    </a:lnTo>
                    <a:lnTo>
                      <a:pt x="389" y="599"/>
                    </a:lnTo>
                    <a:lnTo>
                      <a:pt x="385" y="599"/>
                    </a:lnTo>
                    <a:lnTo>
                      <a:pt x="382" y="600"/>
                    </a:lnTo>
                    <a:lnTo>
                      <a:pt x="380" y="600"/>
                    </a:lnTo>
                    <a:lnTo>
                      <a:pt x="376" y="594"/>
                    </a:lnTo>
                    <a:lnTo>
                      <a:pt x="372" y="588"/>
                    </a:lnTo>
                    <a:lnTo>
                      <a:pt x="367" y="583"/>
                    </a:lnTo>
                    <a:lnTo>
                      <a:pt x="362" y="579"/>
                    </a:lnTo>
                    <a:lnTo>
                      <a:pt x="357" y="575"/>
                    </a:lnTo>
                    <a:lnTo>
                      <a:pt x="352" y="570"/>
                    </a:lnTo>
                    <a:lnTo>
                      <a:pt x="346" y="566"/>
                    </a:lnTo>
                    <a:lnTo>
                      <a:pt x="340" y="562"/>
                    </a:lnTo>
                    <a:lnTo>
                      <a:pt x="337" y="560"/>
                    </a:lnTo>
                    <a:lnTo>
                      <a:pt x="336" y="558"/>
                    </a:lnTo>
                    <a:lnTo>
                      <a:pt x="334" y="555"/>
                    </a:lnTo>
                    <a:lnTo>
                      <a:pt x="333" y="553"/>
                    </a:lnTo>
                    <a:lnTo>
                      <a:pt x="331" y="551"/>
                    </a:lnTo>
                    <a:lnTo>
                      <a:pt x="329" y="549"/>
                    </a:lnTo>
                    <a:lnTo>
                      <a:pt x="327" y="547"/>
                    </a:lnTo>
                    <a:lnTo>
                      <a:pt x="325" y="545"/>
                    </a:lnTo>
                    <a:lnTo>
                      <a:pt x="323" y="543"/>
                    </a:lnTo>
                    <a:lnTo>
                      <a:pt x="319" y="541"/>
                    </a:lnTo>
                    <a:lnTo>
                      <a:pt x="315" y="539"/>
                    </a:lnTo>
                    <a:lnTo>
                      <a:pt x="311" y="537"/>
                    </a:lnTo>
                    <a:lnTo>
                      <a:pt x="307" y="535"/>
                    </a:lnTo>
                    <a:lnTo>
                      <a:pt x="303" y="533"/>
                    </a:lnTo>
                    <a:lnTo>
                      <a:pt x="300" y="531"/>
                    </a:lnTo>
                    <a:lnTo>
                      <a:pt x="297" y="529"/>
                    </a:lnTo>
                    <a:lnTo>
                      <a:pt x="296" y="527"/>
                    </a:lnTo>
                    <a:lnTo>
                      <a:pt x="296" y="526"/>
                    </a:lnTo>
                    <a:lnTo>
                      <a:pt x="296" y="524"/>
                    </a:lnTo>
                    <a:lnTo>
                      <a:pt x="295" y="522"/>
                    </a:lnTo>
                    <a:lnTo>
                      <a:pt x="295" y="520"/>
                    </a:lnTo>
                    <a:lnTo>
                      <a:pt x="294" y="519"/>
                    </a:lnTo>
                    <a:lnTo>
                      <a:pt x="293" y="516"/>
                    </a:lnTo>
                    <a:lnTo>
                      <a:pt x="292" y="515"/>
                    </a:lnTo>
                    <a:lnTo>
                      <a:pt x="288" y="511"/>
                    </a:lnTo>
                    <a:lnTo>
                      <a:pt x="283" y="507"/>
                    </a:lnTo>
                    <a:lnTo>
                      <a:pt x="283" y="503"/>
                    </a:lnTo>
                    <a:lnTo>
                      <a:pt x="283" y="501"/>
                    </a:lnTo>
                    <a:lnTo>
                      <a:pt x="286" y="499"/>
                    </a:lnTo>
                    <a:lnTo>
                      <a:pt x="289" y="496"/>
                    </a:lnTo>
                    <a:lnTo>
                      <a:pt x="293" y="496"/>
                    </a:lnTo>
                    <a:lnTo>
                      <a:pt x="297" y="496"/>
                    </a:lnTo>
                    <a:lnTo>
                      <a:pt x="299" y="498"/>
                    </a:lnTo>
                    <a:lnTo>
                      <a:pt x="300" y="499"/>
                    </a:lnTo>
                    <a:lnTo>
                      <a:pt x="302" y="501"/>
                    </a:lnTo>
                    <a:lnTo>
                      <a:pt x="304" y="503"/>
                    </a:lnTo>
                    <a:lnTo>
                      <a:pt x="308" y="504"/>
                    </a:lnTo>
                    <a:lnTo>
                      <a:pt x="312" y="507"/>
                    </a:lnTo>
                    <a:lnTo>
                      <a:pt x="315" y="508"/>
                    </a:lnTo>
                    <a:lnTo>
                      <a:pt x="319" y="511"/>
                    </a:lnTo>
                    <a:lnTo>
                      <a:pt x="324" y="512"/>
                    </a:lnTo>
                    <a:lnTo>
                      <a:pt x="328" y="515"/>
                    </a:lnTo>
                    <a:lnTo>
                      <a:pt x="332" y="519"/>
                    </a:lnTo>
                    <a:lnTo>
                      <a:pt x="336" y="523"/>
                    </a:lnTo>
                    <a:lnTo>
                      <a:pt x="338" y="526"/>
                    </a:lnTo>
                    <a:lnTo>
                      <a:pt x="341" y="527"/>
                    </a:lnTo>
                    <a:lnTo>
                      <a:pt x="343" y="530"/>
                    </a:lnTo>
                    <a:lnTo>
                      <a:pt x="345" y="531"/>
                    </a:lnTo>
                    <a:lnTo>
                      <a:pt x="349" y="531"/>
                    </a:lnTo>
                    <a:lnTo>
                      <a:pt x="353" y="531"/>
                    </a:lnTo>
                    <a:lnTo>
                      <a:pt x="357" y="531"/>
                    </a:lnTo>
                    <a:lnTo>
                      <a:pt x="361" y="531"/>
                    </a:lnTo>
                    <a:lnTo>
                      <a:pt x="364" y="528"/>
                    </a:lnTo>
                    <a:lnTo>
                      <a:pt x="365" y="525"/>
                    </a:lnTo>
                    <a:lnTo>
                      <a:pt x="367" y="522"/>
                    </a:lnTo>
                    <a:lnTo>
                      <a:pt x="369" y="518"/>
                    </a:lnTo>
                    <a:lnTo>
                      <a:pt x="371" y="515"/>
                    </a:lnTo>
                    <a:lnTo>
                      <a:pt x="372" y="511"/>
                    </a:lnTo>
                    <a:lnTo>
                      <a:pt x="373" y="507"/>
                    </a:lnTo>
                    <a:lnTo>
                      <a:pt x="374" y="503"/>
                    </a:lnTo>
                    <a:lnTo>
                      <a:pt x="377" y="493"/>
                    </a:lnTo>
                    <a:lnTo>
                      <a:pt x="378" y="484"/>
                    </a:lnTo>
                    <a:lnTo>
                      <a:pt x="379" y="475"/>
                    </a:lnTo>
                    <a:lnTo>
                      <a:pt x="380" y="465"/>
                    </a:lnTo>
                    <a:lnTo>
                      <a:pt x="382" y="444"/>
                    </a:lnTo>
                    <a:lnTo>
                      <a:pt x="383" y="424"/>
                    </a:lnTo>
                    <a:lnTo>
                      <a:pt x="384" y="415"/>
                    </a:lnTo>
                    <a:lnTo>
                      <a:pt x="385" y="405"/>
                    </a:lnTo>
                    <a:lnTo>
                      <a:pt x="385" y="396"/>
                    </a:lnTo>
                    <a:lnTo>
                      <a:pt x="386" y="387"/>
                    </a:lnTo>
                    <a:lnTo>
                      <a:pt x="386" y="381"/>
                    </a:lnTo>
                    <a:lnTo>
                      <a:pt x="386" y="375"/>
                    </a:lnTo>
                    <a:lnTo>
                      <a:pt x="386" y="369"/>
                    </a:lnTo>
                    <a:lnTo>
                      <a:pt x="385" y="362"/>
                    </a:lnTo>
                    <a:lnTo>
                      <a:pt x="387" y="359"/>
                    </a:lnTo>
                    <a:lnTo>
                      <a:pt x="388" y="356"/>
                    </a:lnTo>
                    <a:lnTo>
                      <a:pt x="389" y="355"/>
                    </a:lnTo>
                    <a:lnTo>
                      <a:pt x="389" y="353"/>
                    </a:lnTo>
                    <a:lnTo>
                      <a:pt x="389" y="351"/>
                    </a:lnTo>
                    <a:lnTo>
                      <a:pt x="389" y="348"/>
                    </a:lnTo>
                    <a:lnTo>
                      <a:pt x="389" y="345"/>
                    </a:lnTo>
                    <a:lnTo>
                      <a:pt x="389" y="341"/>
                    </a:lnTo>
                    <a:lnTo>
                      <a:pt x="388" y="338"/>
                    </a:lnTo>
                    <a:lnTo>
                      <a:pt x="388" y="334"/>
                    </a:lnTo>
                    <a:lnTo>
                      <a:pt x="389" y="331"/>
                    </a:lnTo>
                    <a:lnTo>
                      <a:pt x="391" y="327"/>
                    </a:lnTo>
                    <a:lnTo>
                      <a:pt x="393" y="324"/>
                    </a:lnTo>
                    <a:lnTo>
                      <a:pt x="395" y="321"/>
                    </a:lnTo>
                    <a:lnTo>
                      <a:pt x="398" y="315"/>
                    </a:lnTo>
                    <a:lnTo>
                      <a:pt x="402" y="308"/>
                    </a:lnTo>
                    <a:lnTo>
                      <a:pt x="402" y="303"/>
                    </a:lnTo>
                    <a:lnTo>
                      <a:pt x="402" y="299"/>
                    </a:lnTo>
                    <a:lnTo>
                      <a:pt x="404" y="293"/>
                    </a:lnTo>
                    <a:lnTo>
                      <a:pt x="405" y="287"/>
                    </a:lnTo>
                    <a:lnTo>
                      <a:pt x="406" y="280"/>
                    </a:lnTo>
                    <a:lnTo>
                      <a:pt x="408" y="275"/>
                    </a:lnTo>
                    <a:lnTo>
                      <a:pt x="409" y="268"/>
                    </a:lnTo>
                    <a:lnTo>
                      <a:pt x="409" y="262"/>
                    </a:lnTo>
                    <a:lnTo>
                      <a:pt x="412" y="255"/>
                    </a:lnTo>
                    <a:lnTo>
                      <a:pt x="413" y="249"/>
                    </a:lnTo>
                    <a:lnTo>
                      <a:pt x="415" y="246"/>
                    </a:lnTo>
                    <a:lnTo>
                      <a:pt x="416" y="244"/>
                    </a:lnTo>
                    <a:lnTo>
                      <a:pt x="417" y="242"/>
                    </a:lnTo>
                    <a:lnTo>
                      <a:pt x="419" y="239"/>
                    </a:lnTo>
                    <a:lnTo>
                      <a:pt x="421" y="237"/>
                    </a:lnTo>
                    <a:lnTo>
                      <a:pt x="423" y="234"/>
                    </a:lnTo>
                    <a:lnTo>
                      <a:pt x="424" y="232"/>
                    </a:lnTo>
                    <a:lnTo>
                      <a:pt x="425" y="230"/>
                    </a:lnTo>
                    <a:lnTo>
                      <a:pt x="426" y="222"/>
                    </a:lnTo>
                    <a:lnTo>
                      <a:pt x="427" y="214"/>
                    </a:lnTo>
                    <a:lnTo>
                      <a:pt x="429" y="206"/>
                    </a:lnTo>
                    <a:lnTo>
                      <a:pt x="429" y="198"/>
                    </a:lnTo>
                    <a:lnTo>
                      <a:pt x="432" y="190"/>
                    </a:lnTo>
                    <a:lnTo>
                      <a:pt x="434" y="183"/>
                    </a:lnTo>
                    <a:lnTo>
                      <a:pt x="436" y="180"/>
                    </a:lnTo>
                    <a:lnTo>
                      <a:pt x="437" y="176"/>
                    </a:lnTo>
                    <a:lnTo>
                      <a:pt x="437" y="172"/>
                    </a:lnTo>
                    <a:lnTo>
                      <a:pt x="437" y="167"/>
                    </a:lnTo>
                    <a:lnTo>
                      <a:pt x="435" y="167"/>
                    </a:lnTo>
                    <a:lnTo>
                      <a:pt x="434" y="167"/>
                    </a:lnTo>
                    <a:lnTo>
                      <a:pt x="433" y="166"/>
                    </a:lnTo>
                    <a:lnTo>
                      <a:pt x="432" y="166"/>
                    </a:lnTo>
                    <a:lnTo>
                      <a:pt x="430" y="166"/>
                    </a:lnTo>
                    <a:lnTo>
                      <a:pt x="429" y="166"/>
                    </a:lnTo>
                    <a:lnTo>
                      <a:pt x="425" y="166"/>
                    </a:lnTo>
                    <a:lnTo>
                      <a:pt x="421" y="166"/>
                    </a:lnTo>
                    <a:lnTo>
                      <a:pt x="417" y="167"/>
                    </a:lnTo>
                    <a:lnTo>
                      <a:pt x="413" y="167"/>
                    </a:lnTo>
                    <a:lnTo>
                      <a:pt x="410" y="169"/>
                    </a:lnTo>
                    <a:lnTo>
                      <a:pt x="409" y="169"/>
                    </a:lnTo>
                    <a:lnTo>
                      <a:pt x="405" y="171"/>
                    </a:lnTo>
                    <a:lnTo>
                      <a:pt x="401" y="173"/>
                    </a:lnTo>
                    <a:lnTo>
                      <a:pt x="397" y="176"/>
                    </a:lnTo>
                    <a:lnTo>
                      <a:pt x="394" y="178"/>
                    </a:lnTo>
                    <a:lnTo>
                      <a:pt x="388" y="185"/>
                    </a:lnTo>
                    <a:lnTo>
                      <a:pt x="381" y="191"/>
                    </a:lnTo>
                    <a:lnTo>
                      <a:pt x="374" y="198"/>
                    </a:lnTo>
                    <a:lnTo>
                      <a:pt x="369" y="203"/>
                    </a:lnTo>
                    <a:lnTo>
                      <a:pt x="365" y="206"/>
                    </a:lnTo>
                    <a:lnTo>
                      <a:pt x="362" y="208"/>
                    </a:lnTo>
                    <a:lnTo>
                      <a:pt x="359" y="210"/>
                    </a:lnTo>
                    <a:lnTo>
                      <a:pt x="356" y="211"/>
                    </a:lnTo>
                    <a:lnTo>
                      <a:pt x="356" y="214"/>
                    </a:lnTo>
                    <a:lnTo>
                      <a:pt x="356" y="217"/>
                    </a:lnTo>
                    <a:lnTo>
                      <a:pt x="356" y="220"/>
                    </a:lnTo>
                    <a:lnTo>
                      <a:pt x="357" y="222"/>
                    </a:lnTo>
                    <a:lnTo>
                      <a:pt x="358" y="226"/>
                    </a:lnTo>
                    <a:lnTo>
                      <a:pt x="361" y="230"/>
                    </a:lnTo>
                    <a:lnTo>
                      <a:pt x="363" y="235"/>
                    </a:lnTo>
                    <a:lnTo>
                      <a:pt x="365" y="239"/>
                    </a:lnTo>
                    <a:lnTo>
                      <a:pt x="365" y="242"/>
                    </a:lnTo>
                    <a:lnTo>
                      <a:pt x="366" y="244"/>
                    </a:lnTo>
                    <a:lnTo>
                      <a:pt x="367" y="247"/>
                    </a:lnTo>
                    <a:lnTo>
                      <a:pt x="367" y="250"/>
                    </a:lnTo>
                    <a:lnTo>
                      <a:pt x="365" y="251"/>
                    </a:lnTo>
                    <a:lnTo>
                      <a:pt x="364" y="252"/>
                    </a:lnTo>
                    <a:lnTo>
                      <a:pt x="361" y="254"/>
                    </a:lnTo>
                    <a:lnTo>
                      <a:pt x="360" y="255"/>
                    </a:lnTo>
                    <a:lnTo>
                      <a:pt x="357" y="258"/>
                    </a:lnTo>
                    <a:lnTo>
                      <a:pt x="354" y="262"/>
                    </a:lnTo>
                    <a:lnTo>
                      <a:pt x="352" y="266"/>
                    </a:lnTo>
                    <a:lnTo>
                      <a:pt x="349" y="270"/>
                    </a:lnTo>
                    <a:lnTo>
                      <a:pt x="345" y="273"/>
                    </a:lnTo>
                    <a:lnTo>
                      <a:pt x="342" y="275"/>
                    </a:lnTo>
                    <a:lnTo>
                      <a:pt x="340" y="277"/>
                    </a:lnTo>
                    <a:lnTo>
                      <a:pt x="337" y="278"/>
                    </a:lnTo>
                    <a:lnTo>
                      <a:pt x="334" y="279"/>
                    </a:lnTo>
                    <a:lnTo>
                      <a:pt x="332" y="279"/>
                    </a:lnTo>
                    <a:lnTo>
                      <a:pt x="325" y="279"/>
                    </a:lnTo>
                    <a:lnTo>
                      <a:pt x="320" y="279"/>
                    </a:lnTo>
                    <a:lnTo>
                      <a:pt x="313" y="279"/>
                    </a:lnTo>
                    <a:lnTo>
                      <a:pt x="307" y="279"/>
                    </a:lnTo>
                    <a:lnTo>
                      <a:pt x="304" y="279"/>
                    </a:lnTo>
                    <a:lnTo>
                      <a:pt x="301" y="280"/>
                    </a:lnTo>
                    <a:lnTo>
                      <a:pt x="298" y="280"/>
                    </a:lnTo>
                    <a:lnTo>
                      <a:pt x="296" y="282"/>
                    </a:lnTo>
                    <a:lnTo>
                      <a:pt x="292" y="284"/>
                    </a:lnTo>
                    <a:lnTo>
                      <a:pt x="289" y="287"/>
                    </a:lnTo>
                    <a:lnTo>
                      <a:pt x="284" y="290"/>
                    </a:lnTo>
                    <a:lnTo>
                      <a:pt x="278" y="291"/>
                    </a:lnTo>
                    <a:lnTo>
                      <a:pt x="275" y="293"/>
                    </a:lnTo>
                    <a:lnTo>
                      <a:pt x="272" y="294"/>
                    </a:lnTo>
                    <a:lnTo>
                      <a:pt x="269" y="295"/>
                    </a:lnTo>
                    <a:lnTo>
                      <a:pt x="267" y="297"/>
                    </a:lnTo>
                    <a:lnTo>
                      <a:pt x="266" y="299"/>
                    </a:lnTo>
                    <a:lnTo>
                      <a:pt x="265" y="302"/>
                    </a:lnTo>
                    <a:lnTo>
                      <a:pt x="262" y="303"/>
                    </a:lnTo>
                    <a:lnTo>
                      <a:pt x="259" y="303"/>
                    </a:lnTo>
                    <a:lnTo>
                      <a:pt x="256" y="303"/>
                    </a:lnTo>
                    <a:lnTo>
                      <a:pt x="253" y="304"/>
                    </a:lnTo>
                    <a:lnTo>
                      <a:pt x="243" y="311"/>
                    </a:lnTo>
                    <a:lnTo>
                      <a:pt x="233" y="319"/>
                    </a:lnTo>
                    <a:lnTo>
                      <a:pt x="228" y="323"/>
                    </a:lnTo>
                    <a:lnTo>
                      <a:pt x="224" y="327"/>
                    </a:lnTo>
                    <a:lnTo>
                      <a:pt x="219" y="331"/>
                    </a:lnTo>
                    <a:lnTo>
                      <a:pt x="215" y="336"/>
                    </a:lnTo>
                    <a:lnTo>
                      <a:pt x="208" y="331"/>
                    </a:lnTo>
                    <a:lnTo>
                      <a:pt x="200" y="327"/>
                    </a:lnTo>
                    <a:lnTo>
                      <a:pt x="196" y="325"/>
                    </a:lnTo>
                    <a:lnTo>
                      <a:pt x="192" y="323"/>
                    </a:lnTo>
                    <a:lnTo>
                      <a:pt x="189" y="323"/>
                    </a:lnTo>
                    <a:lnTo>
                      <a:pt x="187" y="323"/>
                    </a:lnTo>
                    <a:lnTo>
                      <a:pt x="184" y="323"/>
                    </a:lnTo>
                    <a:lnTo>
                      <a:pt x="181" y="323"/>
                    </a:lnTo>
                    <a:lnTo>
                      <a:pt x="180" y="324"/>
                    </a:lnTo>
                    <a:lnTo>
                      <a:pt x="179" y="327"/>
                    </a:lnTo>
                    <a:lnTo>
                      <a:pt x="176" y="329"/>
                    </a:lnTo>
                    <a:lnTo>
                      <a:pt x="174" y="332"/>
                    </a:lnTo>
                    <a:lnTo>
                      <a:pt x="169" y="338"/>
                    </a:lnTo>
                    <a:lnTo>
                      <a:pt x="164" y="343"/>
                    </a:lnTo>
                    <a:lnTo>
                      <a:pt x="157" y="348"/>
                    </a:lnTo>
                    <a:lnTo>
                      <a:pt x="151" y="353"/>
                    </a:lnTo>
                    <a:lnTo>
                      <a:pt x="148" y="355"/>
                    </a:lnTo>
                    <a:lnTo>
                      <a:pt x="146" y="357"/>
                    </a:lnTo>
                    <a:lnTo>
                      <a:pt x="143" y="358"/>
                    </a:lnTo>
                    <a:lnTo>
                      <a:pt x="141" y="359"/>
                    </a:lnTo>
                    <a:lnTo>
                      <a:pt x="140" y="360"/>
                    </a:lnTo>
                    <a:lnTo>
                      <a:pt x="138" y="360"/>
                    </a:lnTo>
                    <a:lnTo>
                      <a:pt x="137" y="359"/>
                    </a:lnTo>
                    <a:lnTo>
                      <a:pt x="136" y="359"/>
                    </a:lnTo>
                    <a:lnTo>
                      <a:pt x="134" y="358"/>
                    </a:lnTo>
                    <a:lnTo>
                      <a:pt x="132" y="357"/>
                    </a:lnTo>
                    <a:lnTo>
                      <a:pt x="129" y="356"/>
                    </a:lnTo>
                    <a:lnTo>
                      <a:pt x="126" y="356"/>
                    </a:lnTo>
                    <a:lnTo>
                      <a:pt x="124" y="356"/>
                    </a:lnTo>
                    <a:lnTo>
                      <a:pt x="121" y="356"/>
                    </a:lnTo>
                    <a:lnTo>
                      <a:pt x="117" y="356"/>
                    </a:lnTo>
                    <a:lnTo>
                      <a:pt x="114" y="356"/>
                    </a:lnTo>
                    <a:lnTo>
                      <a:pt x="113" y="356"/>
                    </a:lnTo>
                    <a:lnTo>
                      <a:pt x="112" y="356"/>
                    </a:lnTo>
                    <a:lnTo>
                      <a:pt x="110" y="356"/>
                    </a:lnTo>
                    <a:lnTo>
                      <a:pt x="108" y="355"/>
                    </a:lnTo>
                    <a:lnTo>
                      <a:pt x="107" y="354"/>
                    </a:lnTo>
                    <a:lnTo>
                      <a:pt x="105" y="352"/>
                    </a:lnTo>
                    <a:lnTo>
                      <a:pt x="103" y="351"/>
                    </a:lnTo>
                    <a:lnTo>
                      <a:pt x="100" y="347"/>
                    </a:lnTo>
                    <a:lnTo>
                      <a:pt x="98" y="346"/>
                    </a:lnTo>
                    <a:lnTo>
                      <a:pt x="97" y="345"/>
                    </a:lnTo>
                    <a:lnTo>
                      <a:pt x="96" y="345"/>
                    </a:lnTo>
                    <a:lnTo>
                      <a:pt x="96" y="343"/>
                    </a:lnTo>
                    <a:lnTo>
                      <a:pt x="96" y="343"/>
                    </a:lnTo>
                    <a:lnTo>
                      <a:pt x="96" y="340"/>
                    </a:lnTo>
                    <a:lnTo>
                      <a:pt x="98" y="339"/>
                    </a:lnTo>
                    <a:lnTo>
                      <a:pt x="101" y="336"/>
                    </a:lnTo>
                    <a:lnTo>
                      <a:pt x="104" y="334"/>
                    </a:lnTo>
                    <a:lnTo>
                      <a:pt x="107" y="331"/>
                    </a:lnTo>
                    <a:lnTo>
                      <a:pt x="111" y="330"/>
                    </a:lnTo>
                    <a:lnTo>
                      <a:pt x="115" y="328"/>
                    </a:lnTo>
                    <a:lnTo>
                      <a:pt x="119" y="327"/>
                    </a:lnTo>
                    <a:lnTo>
                      <a:pt x="122" y="325"/>
                    </a:lnTo>
                    <a:lnTo>
                      <a:pt x="131" y="323"/>
                    </a:lnTo>
                    <a:lnTo>
                      <a:pt x="138" y="320"/>
                    </a:lnTo>
                    <a:lnTo>
                      <a:pt x="141" y="319"/>
                    </a:lnTo>
                    <a:lnTo>
                      <a:pt x="144" y="319"/>
                    </a:lnTo>
                    <a:lnTo>
                      <a:pt x="148" y="318"/>
                    </a:lnTo>
                    <a:lnTo>
                      <a:pt x="152" y="318"/>
                    </a:lnTo>
                    <a:lnTo>
                      <a:pt x="155" y="317"/>
                    </a:lnTo>
                    <a:lnTo>
                      <a:pt x="158" y="316"/>
                    </a:lnTo>
                    <a:lnTo>
                      <a:pt x="160" y="315"/>
                    </a:lnTo>
                    <a:lnTo>
                      <a:pt x="160" y="315"/>
                    </a:lnTo>
                    <a:lnTo>
                      <a:pt x="162" y="315"/>
                    </a:lnTo>
                    <a:lnTo>
                      <a:pt x="163" y="314"/>
                    </a:lnTo>
                    <a:lnTo>
                      <a:pt x="165" y="311"/>
                    </a:lnTo>
                    <a:lnTo>
                      <a:pt x="166" y="309"/>
                    </a:lnTo>
                    <a:lnTo>
                      <a:pt x="167" y="307"/>
                    </a:lnTo>
                    <a:lnTo>
                      <a:pt x="167" y="304"/>
                    </a:lnTo>
                    <a:lnTo>
                      <a:pt x="167" y="303"/>
                    </a:lnTo>
                    <a:lnTo>
                      <a:pt x="167" y="299"/>
                    </a:lnTo>
                    <a:lnTo>
                      <a:pt x="167" y="297"/>
                    </a:lnTo>
                    <a:lnTo>
                      <a:pt x="166" y="295"/>
                    </a:lnTo>
                    <a:lnTo>
                      <a:pt x="165" y="288"/>
                    </a:lnTo>
                    <a:lnTo>
                      <a:pt x="164" y="283"/>
                    </a:lnTo>
                    <a:lnTo>
                      <a:pt x="164" y="279"/>
                    </a:lnTo>
                    <a:lnTo>
                      <a:pt x="164" y="276"/>
                    </a:lnTo>
                    <a:lnTo>
                      <a:pt x="164" y="274"/>
                    </a:lnTo>
                    <a:lnTo>
                      <a:pt x="165" y="270"/>
                    </a:lnTo>
                    <a:lnTo>
                      <a:pt x="168" y="263"/>
                    </a:lnTo>
                    <a:lnTo>
                      <a:pt x="172" y="254"/>
                    </a:lnTo>
                    <a:lnTo>
                      <a:pt x="176" y="246"/>
                    </a:lnTo>
                    <a:lnTo>
                      <a:pt x="180" y="238"/>
                    </a:lnTo>
                    <a:lnTo>
                      <a:pt x="184" y="230"/>
                    </a:lnTo>
                    <a:lnTo>
                      <a:pt x="188" y="221"/>
                    </a:lnTo>
                    <a:lnTo>
                      <a:pt x="189" y="217"/>
                    </a:lnTo>
                    <a:lnTo>
                      <a:pt x="190" y="214"/>
                    </a:lnTo>
                    <a:lnTo>
                      <a:pt x="191" y="210"/>
                    </a:lnTo>
                    <a:lnTo>
                      <a:pt x="191" y="206"/>
                    </a:lnTo>
                    <a:lnTo>
                      <a:pt x="188" y="205"/>
                    </a:lnTo>
                    <a:lnTo>
                      <a:pt x="184" y="203"/>
                    </a:lnTo>
                    <a:lnTo>
                      <a:pt x="182" y="201"/>
                    </a:lnTo>
                    <a:lnTo>
                      <a:pt x="179" y="200"/>
                    </a:lnTo>
                    <a:lnTo>
                      <a:pt x="178" y="199"/>
                    </a:lnTo>
                    <a:lnTo>
                      <a:pt x="176" y="199"/>
                    </a:lnTo>
                    <a:lnTo>
                      <a:pt x="175" y="199"/>
                    </a:lnTo>
                    <a:lnTo>
                      <a:pt x="174" y="199"/>
                    </a:lnTo>
                    <a:lnTo>
                      <a:pt x="172" y="200"/>
                    </a:lnTo>
                    <a:lnTo>
                      <a:pt x="169" y="201"/>
                    </a:lnTo>
                    <a:lnTo>
                      <a:pt x="166" y="204"/>
                    </a:lnTo>
                    <a:lnTo>
                      <a:pt x="163" y="206"/>
                    </a:lnTo>
                    <a:lnTo>
                      <a:pt x="159" y="206"/>
                    </a:lnTo>
                    <a:lnTo>
                      <a:pt x="155" y="207"/>
                    </a:lnTo>
                    <a:lnTo>
                      <a:pt x="151" y="208"/>
                    </a:lnTo>
                    <a:lnTo>
                      <a:pt x="147" y="209"/>
                    </a:lnTo>
                    <a:lnTo>
                      <a:pt x="144" y="212"/>
                    </a:lnTo>
                    <a:lnTo>
                      <a:pt x="142" y="216"/>
                    </a:lnTo>
                    <a:lnTo>
                      <a:pt x="140" y="217"/>
                    </a:lnTo>
                    <a:lnTo>
                      <a:pt x="139" y="217"/>
                    </a:lnTo>
                    <a:lnTo>
                      <a:pt x="138" y="217"/>
                    </a:lnTo>
                    <a:lnTo>
                      <a:pt x="136" y="217"/>
                    </a:lnTo>
                    <a:lnTo>
                      <a:pt x="135" y="217"/>
                    </a:lnTo>
                    <a:lnTo>
                      <a:pt x="133" y="217"/>
                    </a:lnTo>
                    <a:lnTo>
                      <a:pt x="132" y="217"/>
                    </a:lnTo>
                    <a:lnTo>
                      <a:pt x="130" y="218"/>
                    </a:lnTo>
                    <a:lnTo>
                      <a:pt x="115" y="229"/>
                    </a:lnTo>
                    <a:lnTo>
                      <a:pt x="106" y="235"/>
                    </a:lnTo>
                    <a:lnTo>
                      <a:pt x="101" y="238"/>
                    </a:lnTo>
                    <a:lnTo>
                      <a:pt x="100" y="239"/>
                    </a:lnTo>
                    <a:lnTo>
                      <a:pt x="96" y="241"/>
                    </a:lnTo>
                    <a:lnTo>
                      <a:pt x="92" y="243"/>
                    </a:lnTo>
                    <a:lnTo>
                      <a:pt x="90" y="243"/>
                    </a:lnTo>
                    <a:lnTo>
                      <a:pt x="87" y="246"/>
                    </a:lnTo>
                    <a:lnTo>
                      <a:pt x="83" y="248"/>
                    </a:lnTo>
                    <a:lnTo>
                      <a:pt x="79" y="250"/>
                    </a:lnTo>
                    <a:lnTo>
                      <a:pt x="80" y="250"/>
                    </a:lnTo>
                    <a:lnTo>
                      <a:pt x="80" y="250"/>
                    </a:lnTo>
                    <a:lnTo>
                      <a:pt x="80" y="251"/>
                    </a:lnTo>
                    <a:lnTo>
                      <a:pt x="79" y="251"/>
                    </a:lnTo>
                    <a:lnTo>
                      <a:pt x="78" y="252"/>
                    </a:lnTo>
                    <a:lnTo>
                      <a:pt x="77" y="253"/>
                    </a:lnTo>
                    <a:lnTo>
                      <a:pt x="76" y="254"/>
                    </a:lnTo>
                    <a:lnTo>
                      <a:pt x="75" y="254"/>
                    </a:lnTo>
                    <a:lnTo>
                      <a:pt x="74" y="254"/>
                    </a:lnTo>
                    <a:lnTo>
                      <a:pt x="74" y="254"/>
                    </a:lnTo>
                    <a:lnTo>
                      <a:pt x="74" y="254"/>
                    </a:lnTo>
                    <a:lnTo>
                      <a:pt x="74" y="254"/>
                    </a:lnTo>
                    <a:lnTo>
                      <a:pt x="69" y="255"/>
                    </a:lnTo>
                    <a:lnTo>
                      <a:pt x="64" y="257"/>
                    </a:lnTo>
                    <a:lnTo>
                      <a:pt x="63" y="257"/>
                    </a:lnTo>
                    <a:lnTo>
                      <a:pt x="58" y="257"/>
                    </a:lnTo>
                    <a:lnTo>
                      <a:pt x="53" y="258"/>
                    </a:lnTo>
                    <a:lnTo>
                      <a:pt x="52" y="257"/>
                    </a:lnTo>
                    <a:lnTo>
                      <a:pt x="50" y="257"/>
                    </a:lnTo>
                    <a:lnTo>
                      <a:pt x="48" y="256"/>
                    </a:lnTo>
                    <a:lnTo>
                      <a:pt x="46" y="255"/>
                    </a:lnTo>
                    <a:lnTo>
                      <a:pt x="44" y="254"/>
                    </a:lnTo>
                    <a:lnTo>
                      <a:pt x="42" y="252"/>
                    </a:lnTo>
                    <a:lnTo>
                      <a:pt x="40" y="250"/>
                    </a:lnTo>
                    <a:close/>
                  </a:path>
                </a:pathLst>
              </a:custGeom>
              <a:solidFill>
                <a:srgbClr val="00468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1" name="iṣľíḍê"/>
              <p:cNvSpPr/>
              <p:nvPr userDrawn="1"/>
            </p:nvSpPr>
            <p:spPr bwMode="auto">
              <a:xfrm>
                <a:off x="5662613" y="3254376"/>
                <a:ext cx="147638" cy="69850"/>
              </a:xfrm>
              <a:custGeom>
                <a:avLst/>
                <a:gdLst>
                  <a:gd name="T0" fmla="*/ 68 w 93"/>
                  <a:gd name="T1" fmla="*/ 0 h 44"/>
                  <a:gd name="T2" fmla="*/ 70 w 93"/>
                  <a:gd name="T3" fmla="*/ 0 h 44"/>
                  <a:gd name="T4" fmla="*/ 72 w 93"/>
                  <a:gd name="T5" fmla="*/ 0 h 44"/>
                  <a:gd name="T6" fmla="*/ 75 w 93"/>
                  <a:gd name="T7" fmla="*/ 1 h 44"/>
                  <a:gd name="T8" fmla="*/ 76 w 93"/>
                  <a:gd name="T9" fmla="*/ 1 h 44"/>
                  <a:gd name="T10" fmla="*/ 79 w 93"/>
                  <a:gd name="T11" fmla="*/ 3 h 44"/>
                  <a:gd name="T12" fmla="*/ 81 w 93"/>
                  <a:gd name="T13" fmla="*/ 4 h 44"/>
                  <a:gd name="T14" fmla="*/ 83 w 93"/>
                  <a:gd name="T15" fmla="*/ 5 h 44"/>
                  <a:gd name="T16" fmla="*/ 85 w 93"/>
                  <a:gd name="T17" fmla="*/ 7 h 44"/>
                  <a:gd name="T18" fmla="*/ 87 w 93"/>
                  <a:gd name="T19" fmla="*/ 8 h 44"/>
                  <a:gd name="T20" fmla="*/ 88 w 93"/>
                  <a:gd name="T21" fmla="*/ 10 h 44"/>
                  <a:gd name="T22" fmla="*/ 89 w 93"/>
                  <a:gd name="T23" fmla="*/ 12 h 44"/>
                  <a:gd name="T24" fmla="*/ 91 w 93"/>
                  <a:gd name="T25" fmla="*/ 14 h 44"/>
                  <a:gd name="T26" fmla="*/ 92 w 93"/>
                  <a:gd name="T27" fmla="*/ 16 h 44"/>
                  <a:gd name="T28" fmla="*/ 93 w 93"/>
                  <a:gd name="T29" fmla="*/ 18 h 44"/>
                  <a:gd name="T30" fmla="*/ 93 w 93"/>
                  <a:gd name="T31" fmla="*/ 20 h 44"/>
                  <a:gd name="T32" fmla="*/ 93 w 93"/>
                  <a:gd name="T33" fmla="*/ 22 h 44"/>
                  <a:gd name="T34" fmla="*/ 91 w 93"/>
                  <a:gd name="T35" fmla="*/ 25 h 44"/>
                  <a:gd name="T36" fmla="*/ 88 w 93"/>
                  <a:gd name="T37" fmla="*/ 30 h 44"/>
                  <a:gd name="T38" fmla="*/ 86 w 93"/>
                  <a:gd name="T39" fmla="*/ 32 h 44"/>
                  <a:gd name="T40" fmla="*/ 84 w 93"/>
                  <a:gd name="T41" fmla="*/ 33 h 44"/>
                  <a:gd name="T42" fmla="*/ 83 w 93"/>
                  <a:gd name="T43" fmla="*/ 35 h 44"/>
                  <a:gd name="T44" fmla="*/ 81 w 93"/>
                  <a:gd name="T45" fmla="*/ 36 h 44"/>
                  <a:gd name="T46" fmla="*/ 78 w 93"/>
                  <a:gd name="T47" fmla="*/ 38 h 44"/>
                  <a:gd name="T48" fmla="*/ 72 w 93"/>
                  <a:gd name="T49" fmla="*/ 39 h 44"/>
                  <a:gd name="T50" fmla="*/ 65 w 93"/>
                  <a:gd name="T51" fmla="*/ 40 h 44"/>
                  <a:gd name="T52" fmla="*/ 57 w 93"/>
                  <a:gd name="T53" fmla="*/ 42 h 44"/>
                  <a:gd name="T54" fmla="*/ 49 w 93"/>
                  <a:gd name="T55" fmla="*/ 43 h 44"/>
                  <a:gd name="T56" fmla="*/ 42 w 93"/>
                  <a:gd name="T57" fmla="*/ 44 h 44"/>
                  <a:gd name="T58" fmla="*/ 37 w 93"/>
                  <a:gd name="T59" fmla="*/ 44 h 44"/>
                  <a:gd name="T60" fmla="*/ 35 w 93"/>
                  <a:gd name="T61" fmla="*/ 44 h 44"/>
                  <a:gd name="T62" fmla="*/ 31 w 93"/>
                  <a:gd name="T63" fmla="*/ 39 h 44"/>
                  <a:gd name="T64" fmla="*/ 28 w 93"/>
                  <a:gd name="T65" fmla="*/ 34 h 44"/>
                  <a:gd name="T66" fmla="*/ 23 w 93"/>
                  <a:gd name="T67" fmla="*/ 32 h 44"/>
                  <a:gd name="T68" fmla="*/ 18 w 93"/>
                  <a:gd name="T69" fmla="*/ 30 h 44"/>
                  <a:gd name="T70" fmla="*/ 14 w 93"/>
                  <a:gd name="T71" fmla="*/ 29 h 44"/>
                  <a:gd name="T72" fmla="*/ 10 w 93"/>
                  <a:gd name="T73" fmla="*/ 28 h 44"/>
                  <a:gd name="T74" fmla="*/ 8 w 93"/>
                  <a:gd name="T75" fmla="*/ 27 h 44"/>
                  <a:gd name="T76" fmla="*/ 6 w 93"/>
                  <a:gd name="T77" fmla="*/ 25 h 44"/>
                  <a:gd name="T78" fmla="*/ 5 w 93"/>
                  <a:gd name="T79" fmla="*/ 24 h 44"/>
                  <a:gd name="T80" fmla="*/ 4 w 93"/>
                  <a:gd name="T81" fmla="*/ 22 h 44"/>
                  <a:gd name="T82" fmla="*/ 2 w 93"/>
                  <a:gd name="T83" fmla="*/ 20 h 44"/>
                  <a:gd name="T84" fmla="*/ 1 w 93"/>
                  <a:gd name="T85" fmla="*/ 17 h 44"/>
                  <a:gd name="T86" fmla="*/ 0 w 93"/>
                  <a:gd name="T87" fmla="*/ 15 h 44"/>
                  <a:gd name="T88" fmla="*/ 0 w 93"/>
                  <a:gd name="T89" fmla="*/ 11 h 44"/>
                  <a:gd name="T90" fmla="*/ 4 w 93"/>
                  <a:gd name="T91" fmla="*/ 9 h 44"/>
                  <a:gd name="T92" fmla="*/ 8 w 93"/>
                  <a:gd name="T93" fmla="*/ 8 h 44"/>
                  <a:gd name="T94" fmla="*/ 12 w 93"/>
                  <a:gd name="T95" fmla="*/ 7 h 44"/>
                  <a:gd name="T96" fmla="*/ 17 w 93"/>
                  <a:gd name="T97" fmla="*/ 7 h 44"/>
                  <a:gd name="T98" fmla="*/ 28 w 93"/>
                  <a:gd name="T99" fmla="*/ 6 h 44"/>
                  <a:gd name="T100" fmla="*/ 39 w 93"/>
                  <a:gd name="T101" fmla="*/ 6 h 44"/>
                  <a:gd name="T102" fmla="*/ 40 w 93"/>
                  <a:gd name="T103" fmla="*/ 5 h 44"/>
                  <a:gd name="T104" fmla="*/ 41 w 93"/>
                  <a:gd name="T105" fmla="*/ 4 h 44"/>
                  <a:gd name="T106" fmla="*/ 43 w 93"/>
                  <a:gd name="T107" fmla="*/ 3 h 44"/>
                  <a:gd name="T108" fmla="*/ 45 w 93"/>
                  <a:gd name="T109" fmla="*/ 3 h 44"/>
                  <a:gd name="T110" fmla="*/ 48 w 93"/>
                  <a:gd name="T111" fmla="*/ 2 h 44"/>
                  <a:gd name="T112" fmla="*/ 53 w 93"/>
                  <a:gd name="T113" fmla="*/ 2 h 44"/>
                  <a:gd name="T114" fmla="*/ 58 w 93"/>
                  <a:gd name="T115" fmla="*/ 3 h 44"/>
                  <a:gd name="T116" fmla="*/ 62 w 93"/>
                  <a:gd name="T117" fmla="*/ 2 h 44"/>
                  <a:gd name="T118" fmla="*/ 64 w 93"/>
                  <a:gd name="T119" fmla="*/ 2 h 44"/>
                  <a:gd name="T120" fmla="*/ 65 w 93"/>
                  <a:gd name="T121" fmla="*/ 1 h 44"/>
                  <a:gd name="T122" fmla="*/ 67 w 93"/>
                  <a:gd name="T123" fmla="*/ 0 h 44"/>
                  <a:gd name="T124" fmla="*/ 68 w 93"/>
                  <a:gd name="T125"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93" h="44">
                    <a:moveTo>
                      <a:pt x="68" y="0"/>
                    </a:moveTo>
                    <a:lnTo>
                      <a:pt x="70" y="0"/>
                    </a:lnTo>
                    <a:lnTo>
                      <a:pt x="72" y="0"/>
                    </a:lnTo>
                    <a:lnTo>
                      <a:pt x="75" y="1"/>
                    </a:lnTo>
                    <a:lnTo>
                      <a:pt x="76" y="1"/>
                    </a:lnTo>
                    <a:lnTo>
                      <a:pt x="79" y="3"/>
                    </a:lnTo>
                    <a:lnTo>
                      <a:pt x="81" y="4"/>
                    </a:lnTo>
                    <a:lnTo>
                      <a:pt x="83" y="5"/>
                    </a:lnTo>
                    <a:lnTo>
                      <a:pt x="85" y="7"/>
                    </a:lnTo>
                    <a:lnTo>
                      <a:pt x="87" y="8"/>
                    </a:lnTo>
                    <a:lnTo>
                      <a:pt x="88" y="10"/>
                    </a:lnTo>
                    <a:lnTo>
                      <a:pt x="89" y="12"/>
                    </a:lnTo>
                    <a:lnTo>
                      <a:pt x="91" y="14"/>
                    </a:lnTo>
                    <a:lnTo>
                      <a:pt x="92" y="16"/>
                    </a:lnTo>
                    <a:lnTo>
                      <a:pt x="93" y="18"/>
                    </a:lnTo>
                    <a:lnTo>
                      <a:pt x="93" y="20"/>
                    </a:lnTo>
                    <a:lnTo>
                      <a:pt x="93" y="22"/>
                    </a:lnTo>
                    <a:lnTo>
                      <a:pt x="91" y="25"/>
                    </a:lnTo>
                    <a:lnTo>
                      <a:pt x="88" y="30"/>
                    </a:lnTo>
                    <a:lnTo>
                      <a:pt x="86" y="32"/>
                    </a:lnTo>
                    <a:lnTo>
                      <a:pt x="84" y="33"/>
                    </a:lnTo>
                    <a:lnTo>
                      <a:pt x="83" y="35"/>
                    </a:lnTo>
                    <a:lnTo>
                      <a:pt x="81" y="36"/>
                    </a:lnTo>
                    <a:lnTo>
                      <a:pt x="78" y="38"/>
                    </a:lnTo>
                    <a:lnTo>
                      <a:pt x="72" y="39"/>
                    </a:lnTo>
                    <a:lnTo>
                      <a:pt x="65" y="40"/>
                    </a:lnTo>
                    <a:lnTo>
                      <a:pt x="57" y="42"/>
                    </a:lnTo>
                    <a:lnTo>
                      <a:pt x="49" y="43"/>
                    </a:lnTo>
                    <a:lnTo>
                      <a:pt x="42" y="44"/>
                    </a:lnTo>
                    <a:lnTo>
                      <a:pt x="37" y="44"/>
                    </a:lnTo>
                    <a:lnTo>
                      <a:pt x="35" y="44"/>
                    </a:lnTo>
                    <a:lnTo>
                      <a:pt x="31" y="39"/>
                    </a:lnTo>
                    <a:lnTo>
                      <a:pt x="28" y="34"/>
                    </a:lnTo>
                    <a:lnTo>
                      <a:pt x="23" y="32"/>
                    </a:lnTo>
                    <a:lnTo>
                      <a:pt x="18" y="30"/>
                    </a:lnTo>
                    <a:lnTo>
                      <a:pt x="14" y="29"/>
                    </a:lnTo>
                    <a:lnTo>
                      <a:pt x="10" y="28"/>
                    </a:lnTo>
                    <a:lnTo>
                      <a:pt x="8" y="27"/>
                    </a:lnTo>
                    <a:lnTo>
                      <a:pt x="6" y="25"/>
                    </a:lnTo>
                    <a:lnTo>
                      <a:pt x="5" y="24"/>
                    </a:lnTo>
                    <a:lnTo>
                      <a:pt x="4" y="22"/>
                    </a:lnTo>
                    <a:lnTo>
                      <a:pt x="2" y="20"/>
                    </a:lnTo>
                    <a:lnTo>
                      <a:pt x="1" y="17"/>
                    </a:lnTo>
                    <a:lnTo>
                      <a:pt x="0" y="15"/>
                    </a:lnTo>
                    <a:lnTo>
                      <a:pt x="0" y="11"/>
                    </a:lnTo>
                    <a:lnTo>
                      <a:pt x="4" y="9"/>
                    </a:lnTo>
                    <a:lnTo>
                      <a:pt x="8" y="8"/>
                    </a:lnTo>
                    <a:lnTo>
                      <a:pt x="12" y="7"/>
                    </a:lnTo>
                    <a:lnTo>
                      <a:pt x="17" y="7"/>
                    </a:lnTo>
                    <a:lnTo>
                      <a:pt x="28" y="6"/>
                    </a:lnTo>
                    <a:lnTo>
                      <a:pt x="39" y="6"/>
                    </a:lnTo>
                    <a:lnTo>
                      <a:pt x="40" y="5"/>
                    </a:lnTo>
                    <a:lnTo>
                      <a:pt x="41" y="4"/>
                    </a:lnTo>
                    <a:lnTo>
                      <a:pt x="43" y="3"/>
                    </a:lnTo>
                    <a:lnTo>
                      <a:pt x="45" y="3"/>
                    </a:lnTo>
                    <a:lnTo>
                      <a:pt x="48" y="2"/>
                    </a:lnTo>
                    <a:lnTo>
                      <a:pt x="53" y="2"/>
                    </a:lnTo>
                    <a:lnTo>
                      <a:pt x="58" y="3"/>
                    </a:lnTo>
                    <a:lnTo>
                      <a:pt x="62" y="2"/>
                    </a:lnTo>
                    <a:lnTo>
                      <a:pt x="64" y="2"/>
                    </a:lnTo>
                    <a:lnTo>
                      <a:pt x="65" y="1"/>
                    </a:lnTo>
                    <a:lnTo>
                      <a:pt x="67" y="0"/>
                    </a:lnTo>
                    <a:lnTo>
                      <a:pt x="68" y="0"/>
                    </a:lnTo>
                    <a:close/>
                  </a:path>
                </a:pathLst>
              </a:custGeom>
              <a:solidFill>
                <a:srgbClr val="00468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2" name="ïsḻîďe"/>
              <p:cNvSpPr/>
              <p:nvPr userDrawn="1"/>
            </p:nvSpPr>
            <p:spPr bwMode="auto">
              <a:xfrm>
                <a:off x="5418138" y="3278188"/>
                <a:ext cx="92075" cy="284163"/>
              </a:xfrm>
              <a:custGeom>
                <a:avLst/>
                <a:gdLst>
                  <a:gd name="T0" fmla="*/ 28 w 58"/>
                  <a:gd name="T1" fmla="*/ 1 h 179"/>
                  <a:gd name="T2" fmla="*/ 31 w 58"/>
                  <a:gd name="T3" fmla="*/ 2 h 179"/>
                  <a:gd name="T4" fmla="*/ 33 w 58"/>
                  <a:gd name="T5" fmla="*/ 6 h 179"/>
                  <a:gd name="T6" fmla="*/ 38 w 58"/>
                  <a:gd name="T7" fmla="*/ 14 h 179"/>
                  <a:gd name="T8" fmla="*/ 43 w 58"/>
                  <a:gd name="T9" fmla="*/ 22 h 179"/>
                  <a:gd name="T10" fmla="*/ 46 w 58"/>
                  <a:gd name="T11" fmla="*/ 29 h 179"/>
                  <a:gd name="T12" fmla="*/ 47 w 58"/>
                  <a:gd name="T13" fmla="*/ 40 h 179"/>
                  <a:gd name="T14" fmla="*/ 49 w 58"/>
                  <a:gd name="T15" fmla="*/ 49 h 179"/>
                  <a:gd name="T16" fmla="*/ 49 w 58"/>
                  <a:gd name="T17" fmla="*/ 55 h 179"/>
                  <a:gd name="T18" fmla="*/ 51 w 58"/>
                  <a:gd name="T19" fmla="*/ 65 h 179"/>
                  <a:gd name="T20" fmla="*/ 55 w 58"/>
                  <a:gd name="T21" fmla="*/ 79 h 179"/>
                  <a:gd name="T22" fmla="*/ 58 w 58"/>
                  <a:gd name="T23" fmla="*/ 96 h 179"/>
                  <a:gd name="T24" fmla="*/ 58 w 58"/>
                  <a:gd name="T25" fmla="*/ 113 h 179"/>
                  <a:gd name="T26" fmla="*/ 57 w 58"/>
                  <a:gd name="T27" fmla="*/ 131 h 179"/>
                  <a:gd name="T28" fmla="*/ 54 w 58"/>
                  <a:gd name="T29" fmla="*/ 148 h 179"/>
                  <a:gd name="T30" fmla="*/ 50 w 58"/>
                  <a:gd name="T31" fmla="*/ 159 h 179"/>
                  <a:gd name="T32" fmla="*/ 46 w 58"/>
                  <a:gd name="T33" fmla="*/ 166 h 179"/>
                  <a:gd name="T34" fmla="*/ 42 w 58"/>
                  <a:gd name="T35" fmla="*/ 172 h 179"/>
                  <a:gd name="T36" fmla="*/ 38 w 58"/>
                  <a:gd name="T37" fmla="*/ 177 h 179"/>
                  <a:gd name="T38" fmla="*/ 33 w 58"/>
                  <a:gd name="T39" fmla="*/ 179 h 179"/>
                  <a:gd name="T40" fmla="*/ 27 w 58"/>
                  <a:gd name="T41" fmla="*/ 179 h 179"/>
                  <a:gd name="T42" fmla="*/ 22 w 58"/>
                  <a:gd name="T43" fmla="*/ 176 h 179"/>
                  <a:gd name="T44" fmla="*/ 16 w 58"/>
                  <a:gd name="T45" fmla="*/ 170 h 179"/>
                  <a:gd name="T46" fmla="*/ 10 w 58"/>
                  <a:gd name="T47" fmla="*/ 165 h 179"/>
                  <a:gd name="T48" fmla="*/ 5 w 58"/>
                  <a:gd name="T49" fmla="*/ 159 h 179"/>
                  <a:gd name="T50" fmla="*/ 2 w 58"/>
                  <a:gd name="T51" fmla="*/ 154 h 179"/>
                  <a:gd name="T52" fmla="*/ 1 w 58"/>
                  <a:gd name="T53" fmla="*/ 151 h 179"/>
                  <a:gd name="T54" fmla="*/ 0 w 58"/>
                  <a:gd name="T55" fmla="*/ 144 h 179"/>
                  <a:gd name="T56" fmla="*/ 2 w 58"/>
                  <a:gd name="T57" fmla="*/ 131 h 179"/>
                  <a:gd name="T58" fmla="*/ 4 w 58"/>
                  <a:gd name="T59" fmla="*/ 117 h 179"/>
                  <a:gd name="T60" fmla="*/ 10 w 58"/>
                  <a:gd name="T61" fmla="*/ 96 h 179"/>
                  <a:gd name="T62" fmla="*/ 17 w 58"/>
                  <a:gd name="T63" fmla="*/ 72 h 179"/>
                  <a:gd name="T64" fmla="*/ 20 w 58"/>
                  <a:gd name="T65" fmla="*/ 61 h 179"/>
                  <a:gd name="T66" fmla="*/ 21 w 58"/>
                  <a:gd name="T67" fmla="*/ 53 h 179"/>
                  <a:gd name="T68" fmla="*/ 19 w 58"/>
                  <a:gd name="T69" fmla="*/ 39 h 179"/>
                  <a:gd name="T70" fmla="*/ 18 w 58"/>
                  <a:gd name="T71" fmla="*/ 25 h 179"/>
                  <a:gd name="T72" fmla="*/ 17 w 58"/>
                  <a:gd name="T73" fmla="*/ 17 h 179"/>
                  <a:gd name="T74" fmla="*/ 18 w 58"/>
                  <a:gd name="T75" fmla="*/ 9 h 179"/>
                  <a:gd name="T76" fmla="*/ 18 w 58"/>
                  <a:gd name="T77" fmla="*/ 5 h 179"/>
                  <a:gd name="T78" fmla="*/ 20 w 58"/>
                  <a:gd name="T79" fmla="*/ 3 h 179"/>
                  <a:gd name="T80" fmla="*/ 22 w 58"/>
                  <a:gd name="T81" fmla="*/ 1 h 179"/>
                  <a:gd name="T82" fmla="*/ 24 w 58"/>
                  <a:gd name="T83" fmla="*/ 1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8" h="179">
                    <a:moveTo>
                      <a:pt x="26" y="0"/>
                    </a:moveTo>
                    <a:lnTo>
                      <a:pt x="28" y="1"/>
                    </a:lnTo>
                    <a:lnTo>
                      <a:pt x="30" y="1"/>
                    </a:lnTo>
                    <a:lnTo>
                      <a:pt x="31" y="2"/>
                    </a:lnTo>
                    <a:lnTo>
                      <a:pt x="32" y="4"/>
                    </a:lnTo>
                    <a:lnTo>
                      <a:pt x="33" y="6"/>
                    </a:lnTo>
                    <a:lnTo>
                      <a:pt x="35" y="10"/>
                    </a:lnTo>
                    <a:lnTo>
                      <a:pt x="38" y="14"/>
                    </a:lnTo>
                    <a:lnTo>
                      <a:pt x="41" y="18"/>
                    </a:lnTo>
                    <a:lnTo>
                      <a:pt x="43" y="22"/>
                    </a:lnTo>
                    <a:lnTo>
                      <a:pt x="44" y="25"/>
                    </a:lnTo>
                    <a:lnTo>
                      <a:pt x="46" y="29"/>
                    </a:lnTo>
                    <a:lnTo>
                      <a:pt x="46" y="34"/>
                    </a:lnTo>
                    <a:lnTo>
                      <a:pt x="47" y="40"/>
                    </a:lnTo>
                    <a:lnTo>
                      <a:pt x="49" y="46"/>
                    </a:lnTo>
                    <a:lnTo>
                      <a:pt x="49" y="49"/>
                    </a:lnTo>
                    <a:lnTo>
                      <a:pt x="49" y="53"/>
                    </a:lnTo>
                    <a:lnTo>
                      <a:pt x="49" y="55"/>
                    </a:lnTo>
                    <a:lnTo>
                      <a:pt x="49" y="58"/>
                    </a:lnTo>
                    <a:lnTo>
                      <a:pt x="51" y="65"/>
                    </a:lnTo>
                    <a:lnTo>
                      <a:pt x="54" y="72"/>
                    </a:lnTo>
                    <a:lnTo>
                      <a:pt x="55" y="79"/>
                    </a:lnTo>
                    <a:lnTo>
                      <a:pt x="56" y="87"/>
                    </a:lnTo>
                    <a:lnTo>
                      <a:pt x="58" y="96"/>
                    </a:lnTo>
                    <a:lnTo>
                      <a:pt x="58" y="105"/>
                    </a:lnTo>
                    <a:lnTo>
                      <a:pt x="58" y="113"/>
                    </a:lnTo>
                    <a:lnTo>
                      <a:pt x="58" y="122"/>
                    </a:lnTo>
                    <a:lnTo>
                      <a:pt x="57" y="131"/>
                    </a:lnTo>
                    <a:lnTo>
                      <a:pt x="55" y="140"/>
                    </a:lnTo>
                    <a:lnTo>
                      <a:pt x="54" y="148"/>
                    </a:lnTo>
                    <a:lnTo>
                      <a:pt x="50" y="156"/>
                    </a:lnTo>
                    <a:lnTo>
                      <a:pt x="50" y="159"/>
                    </a:lnTo>
                    <a:lnTo>
                      <a:pt x="48" y="163"/>
                    </a:lnTo>
                    <a:lnTo>
                      <a:pt x="46" y="166"/>
                    </a:lnTo>
                    <a:lnTo>
                      <a:pt x="45" y="169"/>
                    </a:lnTo>
                    <a:lnTo>
                      <a:pt x="42" y="172"/>
                    </a:lnTo>
                    <a:lnTo>
                      <a:pt x="41" y="174"/>
                    </a:lnTo>
                    <a:lnTo>
                      <a:pt x="38" y="177"/>
                    </a:lnTo>
                    <a:lnTo>
                      <a:pt x="36" y="179"/>
                    </a:lnTo>
                    <a:lnTo>
                      <a:pt x="33" y="179"/>
                    </a:lnTo>
                    <a:lnTo>
                      <a:pt x="30" y="179"/>
                    </a:lnTo>
                    <a:lnTo>
                      <a:pt x="27" y="179"/>
                    </a:lnTo>
                    <a:lnTo>
                      <a:pt x="24" y="179"/>
                    </a:lnTo>
                    <a:lnTo>
                      <a:pt x="22" y="176"/>
                    </a:lnTo>
                    <a:lnTo>
                      <a:pt x="19" y="173"/>
                    </a:lnTo>
                    <a:lnTo>
                      <a:pt x="16" y="170"/>
                    </a:lnTo>
                    <a:lnTo>
                      <a:pt x="14" y="168"/>
                    </a:lnTo>
                    <a:lnTo>
                      <a:pt x="10" y="165"/>
                    </a:lnTo>
                    <a:lnTo>
                      <a:pt x="8" y="162"/>
                    </a:lnTo>
                    <a:lnTo>
                      <a:pt x="5" y="159"/>
                    </a:lnTo>
                    <a:lnTo>
                      <a:pt x="2" y="156"/>
                    </a:lnTo>
                    <a:lnTo>
                      <a:pt x="2" y="154"/>
                    </a:lnTo>
                    <a:lnTo>
                      <a:pt x="1" y="153"/>
                    </a:lnTo>
                    <a:lnTo>
                      <a:pt x="1" y="151"/>
                    </a:lnTo>
                    <a:lnTo>
                      <a:pt x="1" y="149"/>
                    </a:lnTo>
                    <a:lnTo>
                      <a:pt x="0" y="144"/>
                    </a:lnTo>
                    <a:lnTo>
                      <a:pt x="1" y="137"/>
                    </a:lnTo>
                    <a:lnTo>
                      <a:pt x="2" y="131"/>
                    </a:lnTo>
                    <a:lnTo>
                      <a:pt x="2" y="125"/>
                    </a:lnTo>
                    <a:lnTo>
                      <a:pt x="4" y="117"/>
                    </a:lnTo>
                    <a:lnTo>
                      <a:pt x="6" y="110"/>
                    </a:lnTo>
                    <a:lnTo>
                      <a:pt x="10" y="96"/>
                    </a:lnTo>
                    <a:lnTo>
                      <a:pt x="14" y="83"/>
                    </a:lnTo>
                    <a:lnTo>
                      <a:pt x="17" y="72"/>
                    </a:lnTo>
                    <a:lnTo>
                      <a:pt x="19" y="65"/>
                    </a:lnTo>
                    <a:lnTo>
                      <a:pt x="20" y="61"/>
                    </a:lnTo>
                    <a:lnTo>
                      <a:pt x="21" y="57"/>
                    </a:lnTo>
                    <a:lnTo>
                      <a:pt x="21" y="53"/>
                    </a:lnTo>
                    <a:lnTo>
                      <a:pt x="21" y="49"/>
                    </a:lnTo>
                    <a:lnTo>
                      <a:pt x="19" y="39"/>
                    </a:lnTo>
                    <a:lnTo>
                      <a:pt x="18" y="29"/>
                    </a:lnTo>
                    <a:lnTo>
                      <a:pt x="18" y="25"/>
                    </a:lnTo>
                    <a:lnTo>
                      <a:pt x="18" y="21"/>
                    </a:lnTo>
                    <a:lnTo>
                      <a:pt x="17" y="17"/>
                    </a:lnTo>
                    <a:lnTo>
                      <a:pt x="17" y="13"/>
                    </a:lnTo>
                    <a:lnTo>
                      <a:pt x="18" y="9"/>
                    </a:lnTo>
                    <a:lnTo>
                      <a:pt x="18" y="7"/>
                    </a:lnTo>
                    <a:lnTo>
                      <a:pt x="18" y="5"/>
                    </a:lnTo>
                    <a:lnTo>
                      <a:pt x="19" y="5"/>
                    </a:lnTo>
                    <a:lnTo>
                      <a:pt x="20" y="3"/>
                    </a:lnTo>
                    <a:lnTo>
                      <a:pt x="21" y="3"/>
                    </a:lnTo>
                    <a:lnTo>
                      <a:pt x="22" y="1"/>
                    </a:lnTo>
                    <a:lnTo>
                      <a:pt x="23" y="1"/>
                    </a:lnTo>
                    <a:lnTo>
                      <a:pt x="24" y="1"/>
                    </a:lnTo>
                    <a:lnTo>
                      <a:pt x="26" y="0"/>
                    </a:lnTo>
                    <a:close/>
                  </a:path>
                </a:pathLst>
              </a:custGeom>
              <a:solidFill>
                <a:srgbClr val="00468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3" name="íşḻïḓe"/>
              <p:cNvSpPr/>
              <p:nvPr userDrawn="1"/>
            </p:nvSpPr>
            <p:spPr bwMode="auto">
              <a:xfrm>
                <a:off x="5619751" y="3341688"/>
                <a:ext cx="211138" cy="244475"/>
              </a:xfrm>
              <a:custGeom>
                <a:avLst/>
                <a:gdLst>
                  <a:gd name="T0" fmla="*/ 126 w 133"/>
                  <a:gd name="T1" fmla="*/ 1 h 154"/>
                  <a:gd name="T2" fmla="*/ 133 w 133"/>
                  <a:gd name="T3" fmla="*/ 5 h 154"/>
                  <a:gd name="T4" fmla="*/ 131 w 133"/>
                  <a:gd name="T5" fmla="*/ 11 h 154"/>
                  <a:gd name="T6" fmla="*/ 125 w 133"/>
                  <a:gd name="T7" fmla="*/ 23 h 154"/>
                  <a:gd name="T8" fmla="*/ 115 w 133"/>
                  <a:gd name="T9" fmla="*/ 33 h 154"/>
                  <a:gd name="T10" fmla="*/ 96 w 133"/>
                  <a:gd name="T11" fmla="*/ 49 h 154"/>
                  <a:gd name="T12" fmla="*/ 89 w 133"/>
                  <a:gd name="T13" fmla="*/ 58 h 154"/>
                  <a:gd name="T14" fmla="*/ 89 w 133"/>
                  <a:gd name="T15" fmla="*/ 67 h 154"/>
                  <a:gd name="T16" fmla="*/ 84 w 133"/>
                  <a:gd name="T17" fmla="*/ 74 h 154"/>
                  <a:gd name="T18" fmla="*/ 85 w 133"/>
                  <a:gd name="T19" fmla="*/ 85 h 154"/>
                  <a:gd name="T20" fmla="*/ 82 w 133"/>
                  <a:gd name="T21" fmla="*/ 95 h 154"/>
                  <a:gd name="T22" fmla="*/ 80 w 133"/>
                  <a:gd name="T23" fmla="*/ 108 h 154"/>
                  <a:gd name="T24" fmla="*/ 84 w 133"/>
                  <a:gd name="T25" fmla="*/ 128 h 154"/>
                  <a:gd name="T26" fmla="*/ 86 w 133"/>
                  <a:gd name="T27" fmla="*/ 139 h 154"/>
                  <a:gd name="T28" fmla="*/ 85 w 133"/>
                  <a:gd name="T29" fmla="*/ 145 h 154"/>
                  <a:gd name="T30" fmla="*/ 83 w 133"/>
                  <a:gd name="T31" fmla="*/ 149 h 154"/>
                  <a:gd name="T32" fmla="*/ 78 w 133"/>
                  <a:gd name="T33" fmla="*/ 153 h 154"/>
                  <a:gd name="T34" fmla="*/ 71 w 133"/>
                  <a:gd name="T35" fmla="*/ 154 h 154"/>
                  <a:gd name="T36" fmla="*/ 59 w 133"/>
                  <a:gd name="T37" fmla="*/ 152 h 154"/>
                  <a:gd name="T38" fmla="*/ 51 w 133"/>
                  <a:gd name="T39" fmla="*/ 149 h 154"/>
                  <a:gd name="T40" fmla="*/ 44 w 133"/>
                  <a:gd name="T41" fmla="*/ 146 h 154"/>
                  <a:gd name="T42" fmla="*/ 39 w 133"/>
                  <a:gd name="T43" fmla="*/ 141 h 154"/>
                  <a:gd name="T44" fmla="*/ 36 w 133"/>
                  <a:gd name="T45" fmla="*/ 137 h 154"/>
                  <a:gd name="T46" fmla="*/ 34 w 133"/>
                  <a:gd name="T47" fmla="*/ 123 h 154"/>
                  <a:gd name="T48" fmla="*/ 34 w 133"/>
                  <a:gd name="T49" fmla="*/ 107 h 154"/>
                  <a:gd name="T50" fmla="*/ 33 w 133"/>
                  <a:gd name="T51" fmla="*/ 83 h 154"/>
                  <a:gd name="T52" fmla="*/ 27 w 133"/>
                  <a:gd name="T53" fmla="*/ 81 h 154"/>
                  <a:gd name="T54" fmla="*/ 18 w 133"/>
                  <a:gd name="T55" fmla="*/ 85 h 154"/>
                  <a:gd name="T56" fmla="*/ 7 w 133"/>
                  <a:gd name="T57" fmla="*/ 77 h 154"/>
                  <a:gd name="T58" fmla="*/ 1 w 133"/>
                  <a:gd name="T59" fmla="*/ 69 h 154"/>
                  <a:gd name="T60" fmla="*/ 3 w 133"/>
                  <a:gd name="T61" fmla="*/ 65 h 154"/>
                  <a:gd name="T62" fmla="*/ 8 w 133"/>
                  <a:gd name="T63" fmla="*/ 61 h 154"/>
                  <a:gd name="T64" fmla="*/ 19 w 133"/>
                  <a:gd name="T65" fmla="*/ 61 h 154"/>
                  <a:gd name="T66" fmla="*/ 27 w 133"/>
                  <a:gd name="T67" fmla="*/ 60 h 154"/>
                  <a:gd name="T68" fmla="*/ 34 w 133"/>
                  <a:gd name="T69" fmla="*/ 55 h 154"/>
                  <a:gd name="T70" fmla="*/ 40 w 133"/>
                  <a:gd name="T71" fmla="*/ 46 h 154"/>
                  <a:gd name="T72" fmla="*/ 43 w 133"/>
                  <a:gd name="T73" fmla="*/ 41 h 154"/>
                  <a:gd name="T74" fmla="*/ 43 w 133"/>
                  <a:gd name="T75" fmla="*/ 28 h 154"/>
                  <a:gd name="T76" fmla="*/ 44 w 133"/>
                  <a:gd name="T77" fmla="*/ 21 h 154"/>
                  <a:gd name="T78" fmla="*/ 48 w 133"/>
                  <a:gd name="T79" fmla="*/ 17 h 154"/>
                  <a:gd name="T80" fmla="*/ 51 w 133"/>
                  <a:gd name="T81" fmla="*/ 14 h 154"/>
                  <a:gd name="T82" fmla="*/ 59 w 133"/>
                  <a:gd name="T83" fmla="*/ 15 h 154"/>
                  <a:gd name="T84" fmla="*/ 63 w 133"/>
                  <a:gd name="T85" fmla="*/ 19 h 154"/>
                  <a:gd name="T86" fmla="*/ 75 w 133"/>
                  <a:gd name="T87" fmla="*/ 25 h 154"/>
                  <a:gd name="T88" fmla="*/ 89 w 133"/>
                  <a:gd name="T89" fmla="*/ 28 h 154"/>
                  <a:gd name="T90" fmla="*/ 99 w 133"/>
                  <a:gd name="T91" fmla="*/ 17 h 154"/>
                  <a:gd name="T92" fmla="*/ 111 w 133"/>
                  <a:gd name="T93" fmla="*/ 8 h 154"/>
                  <a:gd name="T94" fmla="*/ 116 w 133"/>
                  <a:gd name="T95" fmla="*/ 2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3" h="154">
                    <a:moveTo>
                      <a:pt x="117" y="0"/>
                    </a:moveTo>
                    <a:lnTo>
                      <a:pt x="122" y="0"/>
                    </a:lnTo>
                    <a:lnTo>
                      <a:pt x="126" y="1"/>
                    </a:lnTo>
                    <a:lnTo>
                      <a:pt x="130" y="1"/>
                    </a:lnTo>
                    <a:lnTo>
                      <a:pt x="133" y="2"/>
                    </a:lnTo>
                    <a:lnTo>
                      <a:pt x="133" y="5"/>
                    </a:lnTo>
                    <a:lnTo>
                      <a:pt x="133" y="7"/>
                    </a:lnTo>
                    <a:lnTo>
                      <a:pt x="132" y="9"/>
                    </a:lnTo>
                    <a:lnTo>
                      <a:pt x="131" y="11"/>
                    </a:lnTo>
                    <a:lnTo>
                      <a:pt x="130" y="15"/>
                    </a:lnTo>
                    <a:lnTo>
                      <a:pt x="127" y="19"/>
                    </a:lnTo>
                    <a:lnTo>
                      <a:pt x="125" y="23"/>
                    </a:lnTo>
                    <a:lnTo>
                      <a:pt x="122" y="27"/>
                    </a:lnTo>
                    <a:lnTo>
                      <a:pt x="119" y="30"/>
                    </a:lnTo>
                    <a:lnTo>
                      <a:pt x="115" y="33"/>
                    </a:lnTo>
                    <a:lnTo>
                      <a:pt x="107" y="40"/>
                    </a:lnTo>
                    <a:lnTo>
                      <a:pt x="99" y="45"/>
                    </a:lnTo>
                    <a:lnTo>
                      <a:pt x="96" y="49"/>
                    </a:lnTo>
                    <a:lnTo>
                      <a:pt x="94" y="52"/>
                    </a:lnTo>
                    <a:lnTo>
                      <a:pt x="91" y="55"/>
                    </a:lnTo>
                    <a:lnTo>
                      <a:pt x="89" y="58"/>
                    </a:lnTo>
                    <a:lnTo>
                      <a:pt x="89" y="61"/>
                    </a:lnTo>
                    <a:lnTo>
                      <a:pt x="89" y="64"/>
                    </a:lnTo>
                    <a:lnTo>
                      <a:pt x="89" y="67"/>
                    </a:lnTo>
                    <a:lnTo>
                      <a:pt x="89" y="69"/>
                    </a:lnTo>
                    <a:lnTo>
                      <a:pt x="87" y="72"/>
                    </a:lnTo>
                    <a:lnTo>
                      <a:pt x="84" y="74"/>
                    </a:lnTo>
                    <a:lnTo>
                      <a:pt x="85" y="78"/>
                    </a:lnTo>
                    <a:lnTo>
                      <a:pt x="85" y="81"/>
                    </a:lnTo>
                    <a:lnTo>
                      <a:pt x="85" y="85"/>
                    </a:lnTo>
                    <a:lnTo>
                      <a:pt x="86" y="89"/>
                    </a:lnTo>
                    <a:lnTo>
                      <a:pt x="83" y="92"/>
                    </a:lnTo>
                    <a:lnTo>
                      <a:pt x="82" y="95"/>
                    </a:lnTo>
                    <a:lnTo>
                      <a:pt x="81" y="99"/>
                    </a:lnTo>
                    <a:lnTo>
                      <a:pt x="80" y="104"/>
                    </a:lnTo>
                    <a:lnTo>
                      <a:pt x="80" y="108"/>
                    </a:lnTo>
                    <a:lnTo>
                      <a:pt x="81" y="112"/>
                    </a:lnTo>
                    <a:lnTo>
                      <a:pt x="83" y="121"/>
                    </a:lnTo>
                    <a:lnTo>
                      <a:pt x="84" y="128"/>
                    </a:lnTo>
                    <a:lnTo>
                      <a:pt x="85" y="132"/>
                    </a:lnTo>
                    <a:lnTo>
                      <a:pt x="86" y="136"/>
                    </a:lnTo>
                    <a:lnTo>
                      <a:pt x="86" y="139"/>
                    </a:lnTo>
                    <a:lnTo>
                      <a:pt x="86" y="142"/>
                    </a:lnTo>
                    <a:lnTo>
                      <a:pt x="85" y="144"/>
                    </a:lnTo>
                    <a:lnTo>
                      <a:pt x="85" y="145"/>
                    </a:lnTo>
                    <a:lnTo>
                      <a:pt x="84" y="146"/>
                    </a:lnTo>
                    <a:lnTo>
                      <a:pt x="83" y="148"/>
                    </a:lnTo>
                    <a:lnTo>
                      <a:pt x="83" y="149"/>
                    </a:lnTo>
                    <a:lnTo>
                      <a:pt x="81" y="150"/>
                    </a:lnTo>
                    <a:lnTo>
                      <a:pt x="79" y="152"/>
                    </a:lnTo>
                    <a:lnTo>
                      <a:pt x="78" y="153"/>
                    </a:lnTo>
                    <a:lnTo>
                      <a:pt x="75" y="153"/>
                    </a:lnTo>
                    <a:lnTo>
                      <a:pt x="73" y="154"/>
                    </a:lnTo>
                    <a:lnTo>
                      <a:pt x="71" y="154"/>
                    </a:lnTo>
                    <a:lnTo>
                      <a:pt x="69" y="154"/>
                    </a:lnTo>
                    <a:lnTo>
                      <a:pt x="64" y="153"/>
                    </a:lnTo>
                    <a:lnTo>
                      <a:pt x="59" y="152"/>
                    </a:lnTo>
                    <a:lnTo>
                      <a:pt x="56" y="151"/>
                    </a:lnTo>
                    <a:lnTo>
                      <a:pt x="54" y="150"/>
                    </a:lnTo>
                    <a:lnTo>
                      <a:pt x="51" y="149"/>
                    </a:lnTo>
                    <a:lnTo>
                      <a:pt x="48" y="149"/>
                    </a:lnTo>
                    <a:lnTo>
                      <a:pt x="46" y="148"/>
                    </a:lnTo>
                    <a:lnTo>
                      <a:pt x="44" y="146"/>
                    </a:lnTo>
                    <a:lnTo>
                      <a:pt x="43" y="145"/>
                    </a:lnTo>
                    <a:lnTo>
                      <a:pt x="41" y="143"/>
                    </a:lnTo>
                    <a:lnTo>
                      <a:pt x="39" y="141"/>
                    </a:lnTo>
                    <a:lnTo>
                      <a:pt x="39" y="140"/>
                    </a:lnTo>
                    <a:lnTo>
                      <a:pt x="37" y="138"/>
                    </a:lnTo>
                    <a:lnTo>
                      <a:pt x="36" y="137"/>
                    </a:lnTo>
                    <a:lnTo>
                      <a:pt x="35" y="132"/>
                    </a:lnTo>
                    <a:lnTo>
                      <a:pt x="35" y="128"/>
                    </a:lnTo>
                    <a:lnTo>
                      <a:pt x="34" y="123"/>
                    </a:lnTo>
                    <a:lnTo>
                      <a:pt x="34" y="118"/>
                    </a:lnTo>
                    <a:lnTo>
                      <a:pt x="34" y="113"/>
                    </a:lnTo>
                    <a:lnTo>
                      <a:pt x="34" y="107"/>
                    </a:lnTo>
                    <a:lnTo>
                      <a:pt x="35" y="96"/>
                    </a:lnTo>
                    <a:lnTo>
                      <a:pt x="35" y="84"/>
                    </a:lnTo>
                    <a:lnTo>
                      <a:pt x="33" y="83"/>
                    </a:lnTo>
                    <a:lnTo>
                      <a:pt x="31" y="82"/>
                    </a:lnTo>
                    <a:lnTo>
                      <a:pt x="30" y="81"/>
                    </a:lnTo>
                    <a:lnTo>
                      <a:pt x="27" y="81"/>
                    </a:lnTo>
                    <a:lnTo>
                      <a:pt x="23" y="82"/>
                    </a:lnTo>
                    <a:lnTo>
                      <a:pt x="21" y="84"/>
                    </a:lnTo>
                    <a:lnTo>
                      <a:pt x="18" y="85"/>
                    </a:lnTo>
                    <a:lnTo>
                      <a:pt x="15" y="85"/>
                    </a:lnTo>
                    <a:lnTo>
                      <a:pt x="11" y="81"/>
                    </a:lnTo>
                    <a:lnTo>
                      <a:pt x="7" y="77"/>
                    </a:lnTo>
                    <a:lnTo>
                      <a:pt x="4" y="75"/>
                    </a:lnTo>
                    <a:lnTo>
                      <a:pt x="3" y="73"/>
                    </a:lnTo>
                    <a:lnTo>
                      <a:pt x="1" y="69"/>
                    </a:lnTo>
                    <a:lnTo>
                      <a:pt x="0" y="67"/>
                    </a:lnTo>
                    <a:lnTo>
                      <a:pt x="2" y="66"/>
                    </a:lnTo>
                    <a:lnTo>
                      <a:pt x="3" y="65"/>
                    </a:lnTo>
                    <a:lnTo>
                      <a:pt x="5" y="65"/>
                    </a:lnTo>
                    <a:lnTo>
                      <a:pt x="6" y="64"/>
                    </a:lnTo>
                    <a:lnTo>
                      <a:pt x="8" y="61"/>
                    </a:lnTo>
                    <a:lnTo>
                      <a:pt x="11" y="61"/>
                    </a:lnTo>
                    <a:lnTo>
                      <a:pt x="15" y="61"/>
                    </a:lnTo>
                    <a:lnTo>
                      <a:pt x="19" y="61"/>
                    </a:lnTo>
                    <a:lnTo>
                      <a:pt x="22" y="61"/>
                    </a:lnTo>
                    <a:lnTo>
                      <a:pt x="26" y="61"/>
                    </a:lnTo>
                    <a:lnTo>
                      <a:pt x="27" y="60"/>
                    </a:lnTo>
                    <a:lnTo>
                      <a:pt x="30" y="58"/>
                    </a:lnTo>
                    <a:lnTo>
                      <a:pt x="31" y="57"/>
                    </a:lnTo>
                    <a:lnTo>
                      <a:pt x="34" y="55"/>
                    </a:lnTo>
                    <a:lnTo>
                      <a:pt x="37" y="51"/>
                    </a:lnTo>
                    <a:lnTo>
                      <a:pt x="40" y="48"/>
                    </a:lnTo>
                    <a:lnTo>
                      <a:pt x="40" y="46"/>
                    </a:lnTo>
                    <a:lnTo>
                      <a:pt x="41" y="45"/>
                    </a:lnTo>
                    <a:lnTo>
                      <a:pt x="42" y="42"/>
                    </a:lnTo>
                    <a:lnTo>
                      <a:pt x="43" y="41"/>
                    </a:lnTo>
                    <a:lnTo>
                      <a:pt x="43" y="36"/>
                    </a:lnTo>
                    <a:lnTo>
                      <a:pt x="43" y="32"/>
                    </a:lnTo>
                    <a:lnTo>
                      <a:pt x="43" y="28"/>
                    </a:lnTo>
                    <a:lnTo>
                      <a:pt x="43" y="24"/>
                    </a:lnTo>
                    <a:lnTo>
                      <a:pt x="43" y="22"/>
                    </a:lnTo>
                    <a:lnTo>
                      <a:pt x="44" y="21"/>
                    </a:lnTo>
                    <a:lnTo>
                      <a:pt x="46" y="19"/>
                    </a:lnTo>
                    <a:lnTo>
                      <a:pt x="47" y="18"/>
                    </a:lnTo>
                    <a:lnTo>
                      <a:pt x="48" y="17"/>
                    </a:lnTo>
                    <a:lnTo>
                      <a:pt x="49" y="16"/>
                    </a:lnTo>
                    <a:lnTo>
                      <a:pt x="50" y="15"/>
                    </a:lnTo>
                    <a:lnTo>
                      <a:pt x="51" y="14"/>
                    </a:lnTo>
                    <a:lnTo>
                      <a:pt x="55" y="13"/>
                    </a:lnTo>
                    <a:lnTo>
                      <a:pt x="59" y="13"/>
                    </a:lnTo>
                    <a:lnTo>
                      <a:pt x="59" y="15"/>
                    </a:lnTo>
                    <a:lnTo>
                      <a:pt x="61" y="16"/>
                    </a:lnTo>
                    <a:lnTo>
                      <a:pt x="62" y="17"/>
                    </a:lnTo>
                    <a:lnTo>
                      <a:pt x="63" y="19"/>
                    </a:lnTo>
                    <a:lnTo>
                      <a:pt x="67" y="21"/>
                    </a:lnTo>
                    <a:lnTo>
                      <a:pt x="71" y="23"/>
                    </a:lnTo>
                    <a:lnTo>
                      <a:pt x="75" y="25"/>
                    </a:lnTo>
                    <a:lnTo>
                      <a:pt x="80" y="26"/>
                    </a:lnTo>
                    <a:lnTo>
                      <a:pt x="85" y="27"/>
                    </a:lnTo>
                    <a:lnTo>
                      <a:pt x="89" y="28"/>
                    </a:lnTo>
                    <a:lnTo>
                      <a:pt x="91" y="24"/>
                    </a:lnTo>
                    <a:lnTo>
                      <a:pt x="95" y="21"/>
                    </a:lnTo>
                    <a:lnTo>
                      <a:pt x="99" y="17"/>
                    </a:lnTo>
                    <a:lnTo>
                      <a:pt x="103" y="15"/>
                    </a:lnTo>
                    <a:lnTo>
                      <a:pt x="107" y="11"/>
                    </a:lnTo>
                    <a:lnTo>
                      <a:pt x="111" y="8"/>
                    </a:lnTo>
                    <a:lnTo>
                      <a:pt x="113" y="6"/>
                    </a:lnTo>
                    <a:lnTo>
                      <a:pt x="115" y="4"/>
                    </a:lnTo>
                    <a:lnTo>
                      <a:pt x="116" y="2"/>
                    </a:lnTo>
                    <a:lnTo>
                      <a:pt x="117" y="0"/>
                    </a:lnTo>
                    <a:close/>
                  </a:path>
                </a:pathLst>
              </a:custGeom>
              <a:solidFill>
                <a:srgbClr val="00468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grpSp>
        <p:grpSp>
          <p:nvGrpSpPr>
            <p:cNvPr id="17" name="ïśľiḓê"/>
            <p:cNvGrpSpPr/>
            <p:nvPr userDrawn="1"/>
          </p:nvGrpSpPr>
          <p:grpSpPr>
            <a:xfrm>
              <a:off x="4302126" y="4013201"/>
              <a:ext cx="5973762" cy="336550"/>
              <a:chOff x="4302126" y="4013201"/>
              <a:chExt cx="5973762" cy="336550"/>
            </a:xfrm>
          </p:grpSpPr>
          <p:sp>
            <p:nvSpPr>
              <p:cNvPr id="18" name="ïşļïḍè"/>
              <p:cNvSpPr/>
              <p:nvPr userDrawn="1"/>
            </p:nvSpPr>
            <p:spPr bwMode="auto">
              <a:xfrm>
                <a:off x="4302126" y="4032251"/>
                <a:ext cx="141288" cy="234950"/>
              </a:xfrm>
              <a:custGeom>
                <a:avLst/>
                <a:gdLst>
                  <a:gd name="T0" fmla="*/ 87 w 89"/>
                  <a:gd name="T1" fmla="*/ 91 h 148"/>
                  <a:gd name="T2" fmla="*/ 82 w 89"/>
                  <a:gd name="T3" fmla="*/ 82 h 148"/>
                  <a:gd name="T4" fmla="*/ 74 w 89"/>
                  <a:gd name="T5" fmla="*/ 74 h 148"/>
                  <a:gd name="T6" fmla="*/ 63 w 89"/>
                  <a:gd name="T7" fmla="*/ 66 h 148"/>
                  <a:gd name="T8" fmla="*/ 51 w 89"/>
                  <a:gd name="T9" fmla="*/ 58 h 148"/>
                  <a:gd name="T10" fmla="*/ 35 w 89"/>
                  <a:gd name="T11" fmla="*/ 49 h 148"/>
                  <a:gd name="T12" fmla="*/ 27 w 89"/>
                  <a:gd name="T13" fmla="*/ 40 h 148"/>
                  <a:gd name="T14" fmla="*/ 26 w 89"/>
                  <a:gd name="T15" fmla="*/ 35 h 148"/>
                  <a:gd name="T16" fmla="*/ 26 w 89"/>
                  <a:gd name="T17" fmla="*/ 29 h 148"/>
                  <a:gd name="T18" fmla="*/ 27 w 89"/>
                  <a:gd name="T19" fmla="*/ 22 h 148"/>
                  <a:gd name="T20" fmla="*/ 31 w 89"/>
                  <a:gd name="T21" fmla="*/ 18 h 148"/>
                  <a:gd name="T22" fmla="*/ 36 w 89"/>
                  <a:gd name="T23" fmla="*/ 14 h 148"/>
                  <a:gd name="T24" fmla="*/ 43 w 89"/>
                  <a:gd name="T25" fmla="*/ 13 h 148"/>
                  <a:gd name="T26" fmla="*/ 52 w 89"/>
                  <a:gd name="T27" fmla="*/ 12 h 148"/>
                  <a:gd name="T28" fmla="*/ 63 w 89"/>
                  <a:gd name="T29" fmla="*/ 17 h 148"/>
                  <a:gd name="T30" fmla="*/ 71 w 89"/>
                  <a:gd name="T31" fmla="*/ 26 h 148"/>
                  <a:gd name="T32" fmla="*/ 75 w 89"/>
                  <a:gd name="T33" fmla="*/ 29 h 148"/>
                  <a:gd name="T34" fmla="*/ 79 w 89"/>
                  <a:gd name="T35" fmla="*/ 20 h 148"/>
                  <a:gd name="T36" fmla="*/ 82 w 89"/>
                  <a:gd name="T37" fmla="*/ 12 h 148"/>
                  <a:gd name="T38" fmla="*/ 75 w 89"/>
                  <a:gd name="T39" fmla="*/ 6 h 148"/>
                  <a:gd name="T40" fmla="*/ 63 w 89"/>
                  <a:gd name="T41" fmla="*/ 2 h 148"/>
                  <a:gd name="T42" fmla="*/ 49 w 89"/>
                  <a:gd name="T43" fmla="*/ 0 h 148"/>
                  <a:gd name="T44" fmla="*/ 33 w 89"/>
                  <a:gd name="T45" fmla="*/ 2 h 148"/>
                  <a:gd name="T46" fmla="*/ 21 w 89"/>
                  <a:gd name="T47" fmla="*/ 7 h 148"/>
                  <a:gd name="T48" fmla="*/ 11 w 89"/>
                  <a:gd name="T49" fmla="*/ 15 h 148"/>
                  <a:gd name="T50" fmla="*/ 5 w 89"/>
                  <a:gd name="T51" fmla="*/ 26 h 148"/>
                  <a:gd name="T52" fmla="*/ 1 w 89"/>
                  <a:gd name="T53" fmla="*/ 39 h 148"/>
                  <a:gd name="T54" fmla="*/ 2 w 89"/>
                  <a:gd name="T55" fmla="*/ 50 h 148"/>
                  <a:gd name="T56" fmla="*/ 5 w 89"/>
                  <a:gd name="T57" fmla="*/ 61 h 148"/>
                  <a:gd name="T58" fmla="*/ 10 w 89"/>
                  <a:gd name="T59" fmla="*/ 70 h 148"/>
                  <a:gd name="T60" fmla="*/ 18 w 89"/>
                  <a:gd name="T61" fmla="*/ 78 h 148"/>
                  <a:gd name="T62" fmla="*/ 28 w 89"/>
                  <a:gd name="T63" fmla="*/ 85 h 148"/>
                  <a:gd name="T64" fmla="*/ 43 w 89"/>
                  <a:gd name="T65" fmla="*/ 92 h 148"/>
                  <a:gd name="T66" fmla="*/ 56 w 89"/>
                  <a:gd name="T67" fmla="*/ 102 h 148"/>
                  <a:gd name="T68" fmla="*/ 60 w 89"/>
                  <a:gd name="T69" fmla="*/ 107 h 148"/>
                  <a:gd name="T70" fmla="*/ 63 w 89"/>
                  <a:gd name="T71" fmla="*/ 112 h 148"/>
                  <a:gd name="T72" fmla="*/ 63 w 89"/>
                  <a:gd name="T73" fmla="*/ 119 h 148"/>
                  <a:gd name="T74" fmla="*/ 61 w 89"/>
                  <a:gd name="T75" fmla="*/ 125 h 148"/>
                  <a:gd name="T76" fmla="*/ 58 w 89"/>
                  <a:gd name="T77" fmla="*/ 130 h 148"/>
                  <a:gd name="T78" fmla="*/ 53 w 89"/>
                  <a:gd name="T79" fmla="*/ 134 h 148"/>
                  <a:gd name="T80" fmla="*/ 47 w 89"/>
                  <a:gd name="T81" fmla="*/ 136 h 148"/>
                  <a:gd name="T82" fmla="*/ 39 w 89"/>
                  <a:gd name="T83" fmla="*/ 137 h 148"/>
                  <a:gd name="T84" fmla="*/ 31 w 89"/>
                  <a:gd name="T85" fmla="*/ 136 h 148"/>
                  <a:gd name="T86" fmla="*/ 23 w 89"/>
                  <a:gd name="T87" fmla="*/ 134 h 148"/>
                  <a:gd name="T88" fmla="*/ 18 w 89"/>
                  <a:gd name="T89" fmla="*/ 130 h 148"/>
                  <a:gd name="T90" fmla="*/ 14 w 89"/>
                  <a:gd name="T91" fmla="*/ 124 h 148"/>
                  <a:gd name="T92" fmla="*/ 11 w 89"/>
                  <a:gd name="T93" fmla="*/ 117 h 148"/>
                  <a:gd name="T94" fmla="*/ 5 w 89"/>
                  <a:gd name="T95" fmla="*/ 121 h 148"/>
                  <a:gd name="T96" fmla="*/ 0 w 89"/>
                  <a:gd name="T97" fmla="*/ 141 h 148"/>
                  <a:gd name="T98" fmla="*/ 12 w 89"/>
                  <a:gd name="T99" fmla="*/ 146 h 148"/>
                  <a:gd name="T100" fmla="*/ 25 w 89"/>
                  <a:gd name="T101" fmla="*/ 147 h 148"/>
                  <a:gd name="T102" fmla="*/ 40 w 89"/>
                  <a:gd name="T103" fmla="*/ 148 h 148"/>
                  <a:gd name="T104" fmla="*/ 57 w 89"/>
                  <a:gd name="T105" fmla="*/ 145 h 148"/>
                  <a:gd name="T106" fmla="*/ 70 w 89"/>
                  <a:gd name="T107" fmla="*/ 139 h 148"/>
                  <a:gd name="T108" fmla="*/ 80 w 89"/>
                  <a:gd name="T109" fmla="*/ 130 h 148"/>
                  <a:gd name="T110" fmla="*/ 86 w 89"/>
                  <a:gd name="T111" fmla="*/ 118 h 148"/>
                  <a:gd name="T112" fmla="*/ 89 w 89"/>
                  <a:gd name="T113" fmla="*/ 103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9" h="148">
                    <a:moveTo>
                      <a:pt x="88" y="97"/>
                    </a:moveTo>
                    <a:lnTo>
                      <a:pt x="87" y="94"/>
                    </a:lnTo>
                    <a:lnTo>
                      <a:pt x="87" y="91"/>
                    </a:lnTo>
                    <a:lnTo>
                      <a:pt x="85" y="88"/>
                    </a:lnTo>
                    <a:lnTo>
                      <a:pt x="83" y="85"/>
                    </a:lnTo>
                    <a:lnTo>
                      <a:pt x="82" y="82"/>
                    </a:lnTo>
                    <a:lnTo>
                      <a:pt x="79" y="79"/>
                    </a:lnTo>
                    <a:lnTo>
                      <a:pt x="77" y="77"/>
                    </a:lnTo>
                    <a:lnTo>
                      <a:pt x="74" y="74"/>
                    </a:lnTo>
                    <a:lnTo>
                      <a:pt x="71" y="71"/>
                    </a:lnTo>
                    <a:lnTo>
                      <a:pt x="67" y="69"/>
                    </a:lnTo>
                    <a:lnTo>
                      <a:pt x="63" y="66"/>
                    </a:lnTo>
                    <a:lnTo>
                      <a:pt x="59" y="63"/>
                    </a:lnTo>
                    <a:lnTo>
                      <a:pt x="55" y="61"/>
                    </a:lnTo>
                    <a:lnTo>
                      <a:pt x="51" y="58"/>
                    </a:lnTo>
                    <a:lnTo>
                      <a:pt x="45" y="55"/>
                    </a:lnTo>
                    <a:lnTo>
                      <a:pt x="40" y="52"/>
                    </a:lnTo>
                    <a:lnTo>
                      <a:pt x="35" y="49"/>
                    </a:lnTo>
                    <a:lnTo>
                      <a:pt x="32" y="46"/>
                    </a:lnTo>
                    <a:lnTo>
                      <a:pt x="29" y="42"/>
                    </a:lnTo>
                    <a:lnTo>
                      <a:pt x="27" y="40"/>
                    </a:lnTo>
                    <a:lnTo>
                      <a:pt x="27" y="38"/>
                    </a:lnTo>
                    <a:lnTo>
                      <a:pt x="26" y="36"/>
                    </a:lnTo>
                    <a:lnTo>
                      <a:pt x="26" y="35"/>
                    </a:lnTo>
                    <a:lnTo>
                      <a:pt x="26" y="34"/>
                    </a:lnTo>
                    <a:lnTo>
                      <a:pt x="26" y="30"/>
                    </a:lnTo>
                    <a:lnTo>
                      <a:pt x="26" y="29"/>
                    </a:lnTo>
                    <a:lnTo>
                      <a:pt x="27" y="26"/>
                    </a:lnTo>
                    <a:lnTo>
                      <a:pt x="27" y="25"/>
                    </a:lnTo>
                    <a:lnTo>
                      <a:pt x="27" y="22"/>
                    </a:lnTo>
                    <a:lnTo>
                      <a:pt x="29" y="21"/>
                    </a:lnTo>
                    <a:lnTo>
                      <a:pt x="30" y="19"/>
                    </a:lnTo>
                    <a:lnTo>
                      <a:pt x="31" y="18"/>
                    </a:lnTo>
                    <a:lnTo>
                      <a:pt x="33" y="17"/>
                    </a:lnTo>
                    <a:lnTo>
                      <a:pt x="35" y="15"/>
                    </a:lnTo>
                    <a:lnTo>
                      <a:pt x="36" y="14"/>
                    </a:lnTo>
                    <a:lnTo>
                      <a:pt x="39" y="14"/>
                    </a:lnTo>
                    <a:lnTo>
                      <a:pt x="40" y="13"/>
                    </a:lnTo>
                    <a:lnTo>
                      <a:pt x="43" y="13"/>
                    </a:lnTo>
                    <a:lnTo>
                      <a:pt x="46" y="12"/>
                    </a:lnTo>
                    <a:lnTo>
                      <a:pt x="48" y="12"/>
                    </a:lnTo>
                    <a:lnTo>
                      <a:pt x="52" y="12"/>
                    </a:lnTo>
                    <a:lnTo>
                      <a:pt x="56" y="14"/>
                    </a:lnTo>
                    <a:lnTo>
                      <a:pt x="59" y="14"/>
                    </a:lnTo>
                    <a:lnTo>
                      <a:pt x="63" y="17"/>
                    </a:lnTo>
                    <a:lnTo>
                      <a:pt x="66" y="19"/>
                    </a:lnTo>
                    <a:lnTo>
                      <a:pt x="68" y="22"/>
                    </a:lnTo>
                    <a:lnTo>
                      <a:pt x="71" y="26"/>
                    </a:lnTo>
                    <a:lnTo>
                      <a:pt x="73" y="30"/>
                    </a:lnTo>
                    <a:lnTo>
                      <a:pt x="75" y="30"/>
                    </a:lnTo>
                    <a:lnTo>
                      <a:pt x="75" y="29"/>
                    </a:lnTo>
                    <a:lnTo>
                      <a:pt x="77" y="26"/>
                    </a:lnTo>
                    <a:lnTo>
                      <a:pt x="77" y="24"/>
                    </a:lnTo>
                    <a:lnTo>
                      <a:pt x="79" y="20"/>
                    </a:lnTo>
                    <a:lnTo>
                      <a:pt x="79" y="18"/>
                    </a:lnTo>
                    <a:lnTo>
                      <a:pt x="81" y="14"/>
                    </a:lnTo>
                    <a:lnTo>
                      <a:pt x="82" y="12"/>
                    </a:lnTo>
                    <a:lnTo>
                      <a:pt x="83" y="10"/>
                    </a:lnTo>
                    <a:lnTo>
                      <a:pt x="79" y="8"/>
                    </a:lnTo>
                    <a:lnTo>
                      <a:pt x="75" y="6"/>
                    </a:lnTo>
                    <a:lnTo>
                      <a:pt x="71" y="4"/>
                    </a:lnTo>
                    <a:lnTo>
                      <a:pt x="67" y="2"/>
                    </a:lnTo>
                    <a:lnTo>
                      <a:pt x="63" y="2"/>
                    </a:lnTo>
                    <a:lnTo>
                      <a:pt x="59" y="1"/>
                    </a:lnTo>
                    <a:lnTo>
                      <a:pt x="54" y="0"/>
                    </a:lnTo>
                    <a:lnTo>
                      <a:pt x="49" y="0"/>
                    </a:lnTo>
                    <a:lnTo>
                      <a:pt x="43" y="1"/>
                    </a:lnTo>
                    <a:lnTo>
                      <a:pt x="38" y="1"/>
                    </a:lnTo>
                    <a:lnTo>
                      <a:pt x="33" y="2"/>
                    </a:lnTo>
                    <a:lnTo>
                      <a:pt x="29" y="3"/>
                    </a:lnTo>
                    <a:lnTo>
                      <a:pt x="25" y="6"/>
                    </a:lnTo>
                    <a:lnTo>
                      <a:pt x="21" y="7"/>
                    </a:lnTo>
                    <a:lnTo>
                      <a:pt x="17" y="10"/>
                    </a:lnTo>
                    <a:lnTo>
                      <a:pt x="14" y="12"/>
                    </a:lnTo>
                    <a:lnTo>
                      <a:pt x="11" y="15"/>
                    </a:lnTo>
                    <a:lnTo>
                      <a:pt x="8" y="18"/>
                    </a:lnTo>
                    <a:lnTo>
                      <a:pt x="7" y="22"/>
                    </a:lnTo>
                    <a:lnTo>
                      <a:pt x="5" y="26"/>
                    </a:lnTo>
                    <a:lnTo>
                      <a:pt x="3" y="30"/>
                    </a:lnTo>
                    <a:lnTo>
                      <a:pt x="3" y="34"/>
                    </a:lnTo>
                    <a:lnTo>
                      <a:pt x="1" y="39"/>
                    </a:lnTo>
                    <a:lnTo>
                      <a:pt x="1" y="44"/>
                    </a:lnTo>
                    <a:lnTo>
                      <a:pt x="1" y="47"/>
                    </a:lnTo>
                    <a:lnTo>
                      <a:pt x="2" y="50"/>
                    </a:lnTo>
                    <a:lnTo>
                      <a:pt x="3" y="54"/>
                    </a:lnTo>
                    <a:lnTo>
                      <a:pt x="3" y="58"/>
                    </a:lnTo>
                    <a:lnTo>
                      <a:pt x="5" y="61"/>
                    </a:lnTo>
                    <a:lnTo>
                      <a:pt x="6" y="64"/>
                    </a:lnTo>
                    <a:lnTo>
                      <a:pt x="8" y="66"/>
                    </a:lnTo>
                    <a:lnTo>
                      <a:pt x="10" y="70"/>
                    </a:lnTo>
                    <a:lnTo>
                      <a:pt x="12" y="72"/>
                    </a:lnTo>
                    <a:lnTo>
                      <a:pt x="15" y="75"/>
                    </a:lnTo>
                    <a:lnTo>
                      <a:pt x="18" y="78"/>
                    </a:lnTo>
                    <a:lnTo>
                      <a:pt x="21" y="80"/>
                    </a:lnTo>
                    <a:lnTo>
                      <a:pt x="24" y="82"/>
                    </a:lnTo>
                    <a:lnTo>
                      <a:pt x="28" y="85"/>
                    </a:lnTo>
                    <a:lnTo>
                      <a:pt x="32" y="86"/>
                    </a:lnTo>
                    <a:lnTo>
                      <a:pt x="36" y="89"/>
                    </a:lnTo>
                    <a:lnTo>
                      <a:pt x="43" y="92"/>
                    </a:lnTo>
                    <a:lnTo>
                      <a:pt x="48" y="95"/>
                    </a:lnTo>
                    <a:lnTo>
                      <a:pt x="53" y="99"/>
                    </a:lnTo>
                    <a:lnTo>
                      <a:pt x="56" y="102"/>
                    </a:lnTo>
                    <a:lnTo>
                      <a:pt x="58" y="103"/>
                    </a:lnTo>
                    <a:lnTo>
                      <a:pt x="59" y="105"/>
                    </a:lnTo>
                    <a:lnTo>
                      <a:pt x="60" y="107"/>
                    </a:lnTo>
                    <a:lnTo>
                      <a:pt x="62" y="109"/>
                    </a:lnTo>
                    <a:lnTo>
                      <a:pt x="62" y="111"/>
                    </a:lnTo>
                    <a:lnTo>
                      <a:pt x="63" y="112"/>
                    </a:lnTo>
                    <a:lnTo>
                      <a:pt x="63" y="114"/>
                    </a:lnTo>
                    <a:lnTo>
                      <a:pt x="63" y="115"/>
                    </a:lnTo>
                    <a:lnTo>
                      <a:pt x="63" y="119"/>
                    </a:lnTo>
                    <a:lnTo>
                      <a:pt x="63" y="121"/>
                    </a:lnTo>
                    <a:lnTo>
                      <a:pt x="62" y="123"/>
                    </a:lnTo>
                    <a:lnTo>
                      <a:pt x="61" y="125"/>
                    </a:lnTo>
                    <a:lnTo>
                      <a:pt x="60" y="127"/>
                    </a:lnTo>
                    <a:lnTo>
                      <a:pt x="59" y="128"/>
                    </a:lnTo>
                    <a:lnTo>
                      <a:pt x="58" y="130"/>
                    </a:lnTo>
                    <a:lnTo>
                      <a:pt x="56" y="131"/>
                    </a:lnTo>
                    <a:lnTo>
                      <a:pt x="55" y="132"/>
                    </a:lnTo>
                    <a:lnTo>
                      <a:pt x="53" y="134"/>
                    </a:lnTo>
                    <a:lnTo>
                      <a:pt x="51" y="135"/>
                    </a:lnTo>
                    <a:lnTo>
                      <a:pt x="49" y="135"/>
                    </a:lnTo>
                    <a:lnTo>
                      <a:pt x="47" y="136"/>
                    </a:lnTo>
                    <a:lnTo>
                      <a:pt x="44" y="136"/>
                    </a:lnTo>
                    <a:lnTo>
                      <a:pt x="42" y="137"/>
                    </a:lnTo>
                    <a:lnTo>
                      <a:pt x="39" y="137"/>
                    </a:lnTo>
                    <a:lnTo>
                      <a:pt x="36" y="137"/>
                    </a:lnTo>
                    <a:lnTo>
                      <a:pt x="33" y="136"/>
                    </a:lnTo>
                    <a:lnTo>
                      <a:pt x="31" y="136"/>
                    </a:lnTo>
                    <a:lnTo>
                      <a:pt x="28" y="135"/>
                    </a:lnTo>
                    <a:lnTo>
                      <a:pt x="26" y="135"/>
                    </a:lnTo>
                    <a:lnTo>
                      <a:pt x="23" y="134"/>
                    </a:lnTo>
                    <a:lnTo>
                      <a:pt x="21" y="132"/>
                    </a:lnTo>
                    <a:lnTo>
                      <a:pt x="19" y="131"/>
                    </a:lnTo>
                    <a:lnTo>
                      <a:pt x="18" y="130"/>
                    </a:lnTo>
                    <a:lnTo>
                      <a:pt x="16" y="128"/>
                    </a:lnTo>
                    <a:lnTo>
                      <a:pt x="15" y="126"/>
                    </a:lnTo>
                    <a:lnTo>
                      <a:pt x="14" y="124"/>
                    </a:lnTo>
                    <a:lnTo>
                      <a:pt x="12" y="122"/>
                    </a:lnTo>
                    <a:lnTo>
                      <a:pt x="11" y="119"/>
                    </a:lnTo>
                    <a:lnTo>
                      <a:pt x="11" y="117"/>
                    </a:lnTo>
                    <a:lnTo>
                      <a:pt x="10" y="114"/>
                    </a:lnTo>
                    <a:lnTo>
                      <a:pt x="6" y="114"/>
                    </a:lnTo>
                    <a:lnTo>
                      <a:pt x="5" y="121"/>
                    </a:lnTo>
                    <a:lnTo>
                      <a:pt x="3" y="128"/>
                    </a:lnTo>
                    <a:lnTo>
                      <a:pt x="3" y="135"/>
                    </a:lnTo>
                    <a:lnTo>
                      <a:pt x="0" y="141"/>
                    </a:lnTo>
                    <a:lnTo>
                      <a:pt x="4" y="143"/>
                    </a:lnTo>
                    <a:lnTo>
                      <a:pt x="8" y="144"/>
                    </a:lnTo>
                    <a:lnTo>
                      <a:pt x="12" y="146"/>
                    </a:lnTo>
                    <a:lnTo>
                      <a:pt x="17" y="147"/>
                    </a:lnTo>
                    <a:lnTo>
                      <a:pt x="21" y="147"/>
                    </a:lnTo>
                    <a:lnTo>
                      <a:pt x="25" y="147"/>
                    </a:lnTo>
                    <a:lnTo>
                      <a:pt x="29" y="148"/>
                    </a:lnTo>
                    <a:lnTo>
                      <a:pt x="34" y="148"/>
                    </a:lnTo>
                    <a:lnTo>
                      <a:pt x="40" y="148"/>
                    </a:lnTo>
                    <a:lnTo>
                      <a:pt x="46" y="147"/>
                    </a:lnTo>
                    <a:lnTo>
                      <a:pt x="51" y="146"/>
                    </a:lnTo>
                    <a:lnTo>
                      <a:pt x="57" y="145"/>
                    </a:lnTo>
                    <a:lnTo>
                      <a:pt x="62" y="143"/>
                    </a:lnTo>
                    <a:lnTo>
                      <a:pt x="66" y="141"/>
                    </a:lnTo>
                    <a:lnTo>
                      <a:pt x="70" y="139"/>
                    </a:lnTo>
                    <a:lnTo>
                      <a:pt x="74" y="136"/>
                    </a:lnTo>
                    <a:lnTo>
                      <a:pt x="77" y="133"/>
                    </a:lnTo>
                    <a:lnTo>
                      <a:pt x="80" y="130"/>
                    </a:lnTo>
                    <a:lnTo>
                      <a:pt x="83" y="127"/>
                    </a:lnTo>
                    <a:lnTo>
                      <a:pt x="84" y="123"/>
                    </a:lnTo>
                    <a:lnTo>
                      <a:pt x="86" y="118"/>
                    </a:lnTo>
                    <a:lnTo>
                      <a:pt x="87" y="114"/>
                    </a:lnTo>
                    <a:lnTo>
                      <a:pt x="88" y="109"/>
                    </a:lnTo>
                    <a:lnTo>
                      <a:pt x="89" y="103"/>
                    </a:lnTo>
                    <a:lnTo>
                      <a:pt x="89" y="100"/>
                    </a:lnTo>
                    <a:lnTo>
                      <a:pt x="88" y="97"/>
                    </a:lnTo>
                    <a:close/>
                  </a:path>
                </a:pathLst>
              </a:custGeom>
              <a:solidFill>
                <a:srgbClr val="00468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9" name="ïśḷíḓé"/>
              <p:cNvSpPr/>
              <p:nvPr userDrawn="1"/>
            </p:nvSpPr>
            <p:spPr bwMode="auto">
              <a:xfrm>
                <a:off x="4483101" y="4102101"/>
                <a:ext cx="161925" cy="163513"/>
              </a:xfrm>
              <a:custGeom>
                <a:avLst/>
                <a:gdLst>
                  <a:gd name="T0" fmla="*/ 100 w 102"/>
                  <a:gd name="T1" fmla="*/ 34 h 103"/>
                  <a:gd name="T2" fmla="*/ 97 w 102"/>
                  <a:gd name="T3" fmla="*/ 25 h 103"/>
                  <a:gd name="T4" fmla="*/ 92 w 102"/>
                  <a:gd name="T5" fmla="*/ 17 h 103"/>
                  <a:gd name="T6" fmla="*/ 85 w 102"/>
                  <a:gd name="T7" fmla="*/ 10 h 103"/>
                  <a:gd name="T8" fmla="*/ 77 w 102"/>
                  <a:gd name="T9" fmla="*/ 6 h 103"/>
                  <a:gd name="T10" fmla="*/ 68 w 102"/>
                  <a:gd name="T11" fmla="*/ 2 h 103"/>
                  <a:gd name="T12" fmla="*/ 57 w 102"/>
                  <a:gd name="T13" fmla="*/ 1 h 103"/>
                  <a:gd name="T14" fmla="*/ 45 w 102"/>
                  <a:gd name="T15" fmla="*/ 1 h 103"/>
                  <a:gd name="T16" fmla="*/ 34 w 102"/>
                  <a:gd name="T17" fmla="*/ 2 h 103"/>
                  <a:gd name="T18" fmla="*/ 25 w 102"/>
                  <a:gd name="T19" fmla="*/ 6 h 103"/>
                  <a:gd name="T20" fmla="*/ 17 w 102"/>
                  <a:gd name="T21" fmla="*/ 12 h 103"/>
                  <a:gd name="T22" fmla="*/ 10 w 102"/>
                  <a:gd name="T23" fmla="*/ 18 h 103"/>
                  <a:gd name="T24" fmla="*/ 5 w 102"/>
                  <a:gd name="T25" fmla="*/ 27 h 103"/>
                  <a:gd name="T26" fmla="*/ 2 w 102"/>
                  <a:gd name="T27" fmla="*/ 37 h 103"/>
                  <a:gd name="T28" fmla="*/ 0 w 102"/>
                  <a:gd name="T29" fmla="*/ 48 h 103"/>
                  <a:gd name="T30" fmla="*/ 0 w 102"/>
                  <a:gd name="T31" fmla="*/ 61 h 103"/>
                  <a:gd name="T32" fmla="*/ 2 w 102"/>
                  <a:gd name="T33" fmla="*/ 71 h 103"/>
                  <a:gd name="T34" fmla="*/ 5 w 102"/>
                  <a:gd name="T35" fmla="*/ 80 h 103"/>
                  <a:gd name="T36" fmla="*/ 10 w 102"/>
                  <a:gd name="T37" fmla="*/ 87 h 103"/>
                  <a:gd name="T38" fmla="*/ 17 w 102"/>
                  <a:gd name="T39" fmla="*/ 94 h 103"/>
                  <a:gd name="T40" fmla="*/ 25 w 102"/>
                  <a:gd name="T41" fmla="*/ 98 h 103"/>
                  <a:gd name="T42" fmla="*/ 34 w 102"/>
                  <a:gd name="T43" fmla="*/ 102 h 103"/>
                  <a:gd name="T44" fmla="*/ 45 w 102"/>
                  <a:gd name="T45" fmla="*/ 103 h 103"/>
                  <a:gd name="T46" fmla="*/ 57 w 102"/>
                  <a:gd name="T47" fmla="*/ 103 h 103"/>
                  <a:gd name="T48" fmla="*/ 68 w 102"/>
                  <a:gd name="T49" fmla="*/ 102 h 103"/>
                  <a:gd name="T50" fmla="*/ 77 w 102"/>
                  <a:gd name="T51" fmla="*/ 98 h 103"/>
                  <a:gd name="T52" fmla="*/ 85 w 102"/>
                  <a:gd name="T53" fmla="*/ 92 h 103"/>
                  <a:gd name="T54" fmla="*/ 92 w 102"/>
                  <a:gd name="T55" fmla="*/ 86 h 103"/>
                  <a:gd name="T56" fmla="*/ 97 w 102"/>
                  <a:gd name="T57" fmla="*/ 78 h 103"/>
                  <a:gd name="T58" fmla="*/ 100 w 102"/>
                  <a:gd name="T59" fmla="*/ 68 h 103"/>
                  <a:gd name="T60" fmla="*/ 102 w 102"/>
                  <a:gd name="T61" fmla="*/ 56 h 103"/>
                  <a:gd name="T62" fmla="*/ 102 w 102"/>
                  <a:gd name="T63" fmla="*/ 44 h 103"/>
                  <a:gd name="T64" fmla="*/ 71 w 102"/>
                  <a:gd name="T65" fmla="*/ 58 h 103"/>
                  <a:gd name="T66" fmla="*/ 69 w 102"/>
                  <a:gd name="T67" fmla="*/ 72 h 103"/>
                  <a:gd name="T68" fmla="*/ 67 w 102"/>
                  <a:gd name="T69" fmla="*/ 79 h 103"/>
                  <a:gd name="T70" fmla="*/ 65 w 102"/>
                  <a:gd name="T71" fmla="*/ 86 h 103"/>
                  <a:gd name="T72" fmla="*/ 61 w 102"/>
                  <a:gd name="T73" fmla="*/ 91 h 103"/>
                  <a:gd name="T74" fmla="*/ 57 w 102"/>
                  <a:gd name="T75" fmla="*/ 94 h 103"/>
                  <a:gd name="T76" fmla="*/ 53 w 102"/>
                  <a:gd name="T77" fmla="*/ 95 h 103"/>
                  <a:gd name="T78" fmla="*/ 49 w 102"/>
                  <a:gd name="T79" fmla="*/ 95 h 103"/>
                  <a:gd name="T80" fmla="*/ 45 w 102"/>
                  <a:gd name="T81" fmla="*/ 94 h 103"/>
                  <a:gd name="T82" fmla="*/ 41 w 102"/>
                  <a:gd name="T83" fmla="*/ 91 h 103"/>
                  <a:gd name="T84" fmla="*/ 37 w 102"/>
                  <a:gd name="T85" fmla="*/ 87 h 103"/>
                  <a:gd name="T86" fmla="*/ 35 w 102"/>
                  <a:gd name="T87" fmla="*/ 83 h 103"/>
                  <a:gd name="T88" fmla="*/ 33 w 102"/>
                  <a:gd name="T89" fmla="*/ 75 h 103"/>
                  <a:gd name="T90" fmla="*/ 32 w 102"/>
                  <a:gd name="T91" fmla="*/ 68 h 103"/>
                  <a:gd name="T92" fmla="*/ 31 w 102"/>
                  <a:gd name="T93" fmla="*/ 59 h 103"/>
                  <a:gd name="T94" fmla="*/ 31 w 102"/>
                  <a:gd name="T95" fmla="*/ 49 h 103"/>
                  <a:gd name="T96" fmla="*/ 32 w 102"/>
                  <a:gd name="T97" fmla="*/ 38 h 103"/>
                  <a:gd name="T98" fmla="*/ 33 w 102"/>
                  <a:gd name="T99" fmla="*/ 30 h 103"/>
                  <a:gd name="T100" fmla="*/ 35 w 102"/>
                  <a:gd name="T101" fmla="*/ 23 h 103"/>
                  <a:gd name="T102" fmla="*/ 37 w 102"/>
                  <a:gd name="T103" fmla="*/ 18 h 103"/>
                  <a:gd name="T104" fmla="*/ 41 w 102"/>
                  <a:gd name="T105" fmla="*/ 14 h 103"/>
                  <a:gd name="T106" fmla="*/ 45 w 102"/>
                  <a:gd name="T107" fmla="*/ 10 h 103"/>
                  <a:gd name="T108" fmla="*/ 49 w 102"/>
                  <a:gd name="T109" fmla="*/ 9 h 103"/>
                  <a:gd name="T110" fmla="*/ 54 w 102"/>
                  <a:gd name="T111" fmla="*/ 9 h 103"/>
                  <a:gd name="T112" fmla="*/ 58 w 102"/>
                  <a:gd name="T113" fmla="*/ 10 h 103"/>
                  <a:gd name="T114" fmla="*/ 62 w 102"/>
                  <a:gd name="T115" fmla="*/ 13 h 103"/>
                  <a:gd name="T116" fmla="*/ 65 w 102"/>
                  <a:gd name="T117" fmla="*/ 16 h 103"/>
                  <a:gd name="T118" fmla="*/ 68 w 102"/>
                  <a:gd name="T119" fmla="*/ 22 h 103"/>
                  <a:gd name="T120" fmla="*/ 69 w 102"/>
                  <a:gd name="T121" fmla="*/ 27 h 103"/>
                  <a:gd name="T122" fmla="*/ 71 w 102"/>
                  <a:gd name="T123" fmla="*/ 38 h 103"/>
                  <a:gd name="T124" fmla="*/ 71 w 102"/>
                  <a:gd name="T125" fmla="*/ 5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2" h="103">
                    <a:moveTo>
                      <a:pt x="101" y="38"/>
                    </a:moveTo>
                    <a:lnTo>
                      <a:pt x="100" y="34"/>
                    </a:lnTo>
                    <a:lnTo>
                      <a:pt x="98" y="29"/>
                    </a:lnTo>
                    <a:lnTo>
                      <a:pt x="97" y="25"/>
                    </a:lnTo>
                    <a:lnTo>
                      <a:pt x="94" y="21"/>
                    </a:lnTo>
                    <a:lnTo>
                      <a:pt x="92" y="17"/>
                    </a:lnTo>
                    <a:lnTo>
                      <a:pt x="89" y="14"/>
                    </a:lnTo>
                    <a:lnTo>
                      <a:pt x="85" y="10"/>
                    </a:lnTo>
                    <a:lnTo>
                      <a:pt x="81" y="8"/>
                    </a:lnTo>
                    <a:lnTo>
                      <a:pt x="77" y="6"/>
                    </a:lnTo>
                    <a:lnTo>
                      <a:pt x="73" y="4"/>
                    </a:lnTo>
                    <a:lnTo>
                      <a:pt x="68" y="2"/>
                    </a:lnTo>
                    <a:lnTo>
                      <a:pt x="63" y="1"/>
                    </a:lnTo>
                    <a:lnTo>
                      <a:pt x="57" y="1"/>
                    </a:lnTo>
                    <a:lnTo>
                      <a:pt x="51" y="0"/>
                    </a:lnTo>
                    <a:lnTo>
                      <a:pt x="45" y="1"/>
                    </a:lnTo>
                    <a:lnTo>
                      <a:pt x="40" y="1"/>
                    </a:lnTo>
                    <a:lnTo>
                      <a:pt x="34" y="2"/>
                    </a:lnTo>
                    <a:lnTo>
                      <a:pt x="29" y="4"/>
                    </a:lnTo>
                    <a:lnTo>
                      <a:pt x="25" y="6"/>
                    </a:lnTo>
                    <a:lnTo>
                      <a:pt x="21" y="9"/>
                    </a:lnTo>
                    <a:lnTo>
                      <a:pt x="17" y="12"/>
                    </a:lnTo>
                    <a:lnTo>
                      <a:pt x="13" y="14"/>
                    </a:lnTo>
                    <a:lnTo>
                      <a:pt x="10" y="18"/>
                    </a:lnTo>
                    <a:lnTo>
                      <a:pt x="8" y="22"/>
                    </a:lnTo>
                    <a:lnTo>
                      <a:pt x="5" y="27"/>
                    </a:lnTo>
                    <a:lnTo>
                      <a:pt x="4" y="31"/>
                    </a:lnTo>
                    <a:lnTo>
                      <a:pt x="2" y="37"/>
                    </a:lnTo>
                    <a:lnTo>
                      <a:pt x="1" y="42"/>
                    </a:lnTo>
                    <a:lnTo>
                      <a:pt x="0" y="48"/>
                    </a:lnTo>
                    <a:lnTo>
                      <a:pt x="0" y="55"/>
                    </a:lnTo>
                    <a:lnTo>
                      <a:pt x="0" y="61"/>
                    </a:lnTo>
                    <a:lnTo>
                      <a:pt x="1" y="66"/>
                    </a:lnTo>
                    <a:lnTo>
                      <a:pt x="2" y="71"/>
                    </a:lnTo>
                    <a:lnTo>
                      <a:pt x="4" y="75"/>
                    </a:lnTo>
                    <a:lnTo>
                      <a:pt x="5" y="80"/>
                    </a:lnTo>
                    <a:lnTo>
                      <a:pt x="8" y="84"/>
                    </a:lnTo>
                    <a:lnTo>
                      <a:pt x="10" y="87"/>
                    </a:lnTo>
                    <a:lnTo>
                      <a:pt x="13" y="91"/>
                    </a:lnTo>
                    <a:lnTo>
                      <a:pt x="17" y="94"/>
                    </a:lnTo>
                    <a:lnTo>
                      <a:pt x="21" y="96"/>
                    </a:lnTo>
                    <a:lnTo>
                      <a:pt x="25" y="98"/>
                    </a:lnTo>
                    <a:lnTo>
                      <a:pt x="29" y="100"/>
                    </a:lnTo>
                    <a:lnTo>
                      <a:pt x="34" y="102"/>
                    </a:lnTo>
                    <a:lnTo>
                      <a:pt x="40" y="103"/>
                    </a:lnTo>
                    <a:lnTo>
                      <a:pt x="45" y="103"/>
                    </a:lnTo>
                    <a:lnTo>
                      <a:pt x="51" y="103"/>
                    </a:lnTo>
                    <a:lnTo>
                      <a:pt x="57" y="103"/>
                    </a:lnTo>
                    <a:lnTo>
                      <a:pt x="63" y="103"/>
                    </a:lnTo>
                    <a:lnTo>
                      <a:pt x="68" y="102"/>
                    </a:lnTo>
                    <a:lnTo>
                      <a:pt x="73" y="99"/>
                    </a:lnTo>
                    <a:lnTo>
                      <a:pt x="77" y="98"/>
                    </a:lnTo>
                    <a:lnTo>
                      <a:pt x="81" y="95"/>
                    </a:lnTo>
                    <a:lnTo>
                      <a:pt x="85" y="92"/>
                    </a:lnTo>
                    <a:lnTo>
                      <a:pt x="89" y="90"/>
                    </a:lnTo>
                    <a:lnTo>
                      <a:pt x="92" y="86"/>
                    </a:lnTo>
                    <a:lnTo>
                      <a:pt x="94" y="82"/>
                    </a:lnTo>
                    <a:lnTo>
                      <a:pt x="97" y="78"/>
                    </a:lnTo>
                    <a:lnTo>
                      <a:pt x="98" y="73"/>
                    </a:lnTo>
                    <a:lnTo>
                      <a:pt x="100" y="68"/>
                    </a:lnTo>
                    <a:lnTo>
                      <a:pt x="101" y="63"/>
                    </a:lnTo>
                    <a:lnTo>
                      <a:pt x="102" y="56"/>
                    </a:lnTo>
                    <a:lnTo>
                      <a:pt x="102" y="50"/>
                    </a:lnTo>
                    <a:lnTo>
                      <a:pt x="102" y="44"/>
                    </a:lnTo>
                    <a:lnTo>
                      <a:pt x="101" y="38"/>
                    </a:lnTo>
                    <a:close/>
                    <a:moveTo>
                      <a:pt x="71" y="58"/>
                    </a:moveTo>
                    <a:lnTo>
                      <a:pt x="69" y="68"/>
                    </a:lnTo>
                    <a:lnTo>
                      <a:pt x="69" y="72"/>
                    </a:lnTo>
                    <a:lnTo>
                      <a:pt x="68" y="76"/>
                    </a:lnTo>
                    <a:lnTo>
                      <a:pt x="67" y="79"/>
                    </a:lnTo>
                    <a:lnTo>
                      <a:pt x="65" y="83"/>
                    </a:lnTo>
                    <a:lnTo>
                      <a:pt x="65" y="86"/>
                    </a:lnTo>
                    <a:lnTo>
                      <a:pt x="63" y="88"/>
                    </a:lnTo>
                    <a:lnTo>
                      <a:pt x="61" y="91"/>
                    </a:lnTo>
                    <a:lnTo>
                      <a:pt x="59" y="92"/>
                    </a:lnTo>
                    <a:lnTo>
                      <a:pt x="57" y="94"/>
                    </a:lnTo>
                    <a:lnTo>
                      <a:pt x="56" y="95"/>
                    </a:lnTo>
                    <a:lnTo>
                      <a:pt x="53" y="95"/>
                    </a:lnTo>
                    <a:lnTo>
                      <a:pt x="51" y="95"/>
                    </a:lnTo>
                    <a:lnTo>
                      <a:pt x="49" y="95"/>
                    </a:lnTo>
                    <a:lnTo>
                      <a:pt x="46" y="95"/>
                    </a:lnTo>
                    <a:lnTo>
                      <a:pt x="45" y="94"/>
                    </a:lnTo>
                    <a:lnTo>
                      <a:pt x="42" y="93"/>
                    </a:lnTo>
                    <a:lnTo>
                      <a:pt x="41" y="91"/>
                    </a:lnTo>
                    <a:lnTo>
                      <a:pt x="39" y="90"/>
                    </a:lnTo>
                    <a:lnTo>
                      <a:pt x="37" y="87"/>
                    </a:lnTo>
                    <a:lnTo>
                      <a:pt x="36" y="85"/>
                    </a:lnTo>
                    <a:lnTo>
                      <a:pt x="35" y="83"/>
                    </a:lnTo>
                    <a:lnTo>
                      <a:pt x="33" y="79"/>
                    </a:lnTo>
                    <a:lnTo>
                      <a:pt x="33" y="75"/>
                    </a:lnTo>
                    <a:lnTo>
                      <a:pt x="32" y="72"/>
                    </a:lnTo>
                    <a:lnTo>
                      <a:pt x="32" y="68"/>
                    </a:lnTo>
                    <a:lnTo>
                      <a:pt x="31" y="63"/>
                    </a:lnTo>
                    <a:lnTo>
                      <a:pt x="31" y="59"/>
                    </a:lnTo>
                    <a:lnTo>
                      <a:pt x="31" y="54"/>
                    </a:lnTo>
                    <a:lnTo>
                      <a:pt x="31" y="49"/>
                    </a:lnTo>
                    <a:lnTo>
                      <a:pt x="31" y="43"/>
                    </a:lnTo>
                    <a:lnTo>
                      <a:pt x="32" y="38"/>
                    </a:lnTo>
                    <a:lnTo>
                      <a:pt x="32" y="34"/>
                    </a:lnTo>
                    <a:lnTo>
                      <a:pt x="33" y="30"/>
                    </a:lnTo>
                    <a:lnTo>
                      <a:pt x="33" y="27"/>
                    </a:lnTo>
                    <a:lnTo>
                      <a:pt x="35" y="23"/>
                    </a:lnTo>
                    <a:lnTo>
                      <a:pt x="36" y="21"/>
                    </a:lnTo>
                    <a:lnTo>
                      <a:pt x="37" y="18"/>
                    </a:lnTo>
                    <a:lnTo>
                      <a:pt x="39" y="16"/>
                    </a:lnTo>
                    <a:lnTo>
                      <a:pt x="41" y="14"/>
                    </a:lnTo>
                    <a:lnTo>
                      <a:pt x="43" y="12"/>
                    </a:lnTo>
                    <a:lnTo>
                      <a:pt x="45" y="10"/>
                    </a:lnTo>
                    <a:lnTo>
                      <a:pt x="47" y="10"/>
                    </a:lnTo>
                    <a:lnTo>
                      <a:pt x="49" y="9"/>
                    </a:lnTo>
                    <a:lnTo>
                      <a:pt x="52" y="9"/>
                    </a:lnTo>
                    <a:lnTo>
                      <a:pt x="54" y="9"/>
                    </a:lnTo>
                    <a:lnTo>
                      <a:pt x="57" y="10"/>
                    </a:lnTo>
                    <a:lnTo>
                      <a:pt x="58" y="10"/>
                    </a:lnTo>
                    <a:lnTo>
                      <a:pt x="61" y="11"/>
                    </a:lnTo>
                    <a:lnTo>
                      <a:pt x="62" y="13"/>
                    </a:lnTo>
                    <a:lnTo>
                      <a:pt x="64" y="14"/>
                    </a:lnTo>
                    <a:lnTo>
                      <a:pt x="65" y="16"/>
                    </a:lnTo>
                    <a:lnTo>
                      <a:pt x="66" y="18"/>
                    </a:lnTo>
                    <a:lnTo>
                      <a:pt x="68" y="22"/>
                    </a:lnTo>
                    <a:lnTo>
                      <a:pt x="69" y="24"/>
                    </a:lnTo>
                    <a:lnTo>
                      <a:pt x="69" y="27"/>
                    </a:lnTo>
                    <a:lnTo>
                      <a:pt x="70" y="30"/>
                    </a:lnTo>
                    <a:lnTo>
                      <a:pt x="71" y="38"/>
                    </a:lnTo>
                    <a:lnTo>
                      <a:pt x="72" y="47"/>
                    </a:lnTo>
                    <a:lnTo>
                      <a:pt x="71" y="58"/>
                    </a:lnTo>
                    <a:close/>
                  </a:path>
                </a:pathLst>
              </a:custGeom>
              <a:solidFill>
                <a:srgbClr val="00468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0" name="ïSļïďè"/>
              <p:cNvSpPr/>
              <p:nvPr userDrawn="1"/>
            </p:nvSpPr>
            <p:spPr bwMode="auto">
              <a:xfrm>
                <a:off x="4689476" y="4105276"/>
                <a:ext cx="150813" cy="160338"/>
              </a:xfrm>
              <a:custGeom>
                <a:avLst/>
                <a:gdLst>
                  <a:gd name="T0" fmla="*/ 84 w 95"/>
                  <a:gd name="T1" fmla="*/ 0 h 101"/>
                  <a:gd name="T2" fmla="*/ 76 w 95"/>
                  <a:gd name="T3" fmla="*/ 0 h 101"/>
                  <a:gd name="T4" fmla="*/ 69 w 95"/>
                  <a:gd name="T5" fmla="*/ 0 h 101"/>
                  <a:gd name="T6" fmla="*/ 66 w 95"/>
                  <a:gd name="T7" fmla="*/ 54 h 101"/>
                  <a:gd name="T8" fmla="*/ 66 w 95"/>
                  <a:gd name="T9" fmla="*/ 62 h 101"/>
                  <a:gd name="T10" fmla="*/ 65 w 95"/>
                  <a:gd name="T11" fmla="*/ 68 h 101"/>
                  <a:gd name="T12" fmla="*/ 64 w 95"/>
                  <a:gd name="T13" fmla="*/ 73 h 101"/>
                  <a:gd name="T14" fmla="*/ 61 w 95"/>
                  <a:gd name="T15" fmla="*/ 78 h 101"/>
                  <a:gd name="T16" fmla="*/ 59 w 95"/>
                  <a:gd name="T17" fmla="*/ 81 h 101"/>
                  <a:gd name="T18" fmla="*/ 56 w 95"/>
                  <a:gd name="T19" fmla="*/ 84 h 101"/>
                  <a:gd name="T20" fmla="*/ 52 w 95"/>
                  <a:gd name="T21" fmla="*/ 85 h 101"/>
                  <a:gd name="T22" fmla="*/ 47 w 95"/>
                  <a:gd name="T23" fmla="*/ 85 h 101"/>
                  <a:gd name="T24" fmla="*/ 43 w 95"/>
                  <a:gd name="T25" fmla="*/ 85 h 101"/>
                  <a:gd name="T26" fmla="*/ 39 w 95"/>
                  <a:gd name="T27" fmla="*/ 83 h 101"/>
                  <a:gd name="T28" fmla="*/ 35 w 95"/>
                  <a:gd name="T29" fmla="*/ 80 h 101"/>
                  <a:gd name="T30" fmla="*/ 32 w 95"/>
                  <a:gd name="T31" fmla="*/ 75 h 101"/>
                  <a:gd name="T32" fmla="*/ 31 w 95"/>
                  <a:gd name="T33" fmla="*/ 68 h 101"/>
                  <a:gd name="T34" fmla="*/ 30 w 95"/>
                  <a:gd name="T35" fmla="*/ 57 h 101"/>
                  <a:gd name="T36" fmla="*/ 26 w 95"/>
                  <a:gd name="T37" fmla="*/ 0 h 101"/>
                  <a:gd name="T38" fmla="*/ 20 w 95"/>
                  <a:gd name="T39" fmla="*/ 0 h 101"/>
                  <a:gd name="T40" fmla="*/ 12 w 95"/>
                  <a:gd name="T41" fmla="*/ 0 h 101"/>
                  <a:gd name="T42" fmla="*/ 5 w 95"/>
                  <a:gd name="T43" fmla="*/ 0 h 101"/>
                  <a:gd name="T44" fmla="*/ 2 w 95"/>
                  <a:gd name="T45" fmla="*/ 57 h 101"/>
                  <a:gd name="T46" fmla="*/ 0 w 95"/>
                  <a:gd name="T47" fmla="*/ 61 h 101"/>
                  <a:gd name="T48" fmla="*/ 1 w 95"/>
                  <a:gd name="T49" fmla="*/ 71 h 101"/>
                  <a:gd name="T50" fmla="*/ 2 w 95"/>
                  <a:gd name="T51" fmla="*/ 79 h 101"/>
                  <a:gd name="T52" fmla="*/ 4 w 95"/>
                  <a:gd name="T53" fmla="*/ 85 h 101"/>
                  <a:gd name="T54" fmla="*/ 8 w 95"/>
                  <a:gd name="T55" fmla="*/ 90 h 101"/>
                  <a:gd name="T56" fmla="*/ 12 w 95"/>
                  <a:gd name="T57" fmla="*/ 95 h 101"/>
                  <a:gd name="T58" fmla="*/ 18 w 95"/>
                  <a:gd name="T59" fmla="*/ 98 h 101"/>
                  <a:gd name="T60" fmla="*/ 26 w 95"/>
                  <a:gd name="T61" fmla="*/ 101 h 101"/>
                  <a:gd name="T62" fmla="*/ 35 w 95"/>
                  <a:gd name="T63" fmla="*/ 101 h 101"/>
                  <a:gd name="T64" fmla="*/ 43 w 95"/>
                  <a:gd name="T65" fmla="*/ 101 h 101"/>
                  <a:gd name="T66" fmla="*/ 51 w 95"/>
                  <a:gd name="T67" fmla="*/ 98 h 101"/>
                  <a:gd name="T68" fmla="*/ 59 w 95"/>
                  <a:gd name="T69" fmla="*/ 93 h 101"/>
                  <a:gd name="T70" fmla="*/ 67 w 95"/>
                  <a:gd name="T71" fmla="*/ 86 h 101"/>
                  <a:gd name="T72" fmla="*/ 70 w 95"/>
                  <a:gd name="T73" fmla="*/ 100 h 101"/>
                  <a:gd name="T74" fmla="*/ 77 w 95"/>
                  <a:gd name="T75" fmla="*/ 100 h 101"/>
                  <a:gd name="T76" fmla="*/ 84 w 95"/>
                  <a:gd name="T77" fmla="*/ 100 h 101"/>
                  <a:gd name="T78" fmla="*/ 91 w 95"/>
                  <a:gd name="T79" fmla="*/ 100 h 101"/>
                  <a:gd name="T80" fmla="*/ 95 w 95"/>
                  <a:gd name="T81" fmla="*/ 0 h 101"/>
                  <a:gd name="T82" fmla="*/ 87 w 95"/>
                  <a:gd name="T8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95" h="101">
                    <a:moveTo>
                      <a:pt x="87" y="0"/>
                    </a:moveTo>
                    <a:lnTo>
                      <a:pt x="84" y="0"/>
                    </a:lnTo>
                    <a:lnTo>
                      <a:pt x="80" y="0"/>
                    </a:lnTo>
                    <a:lnTo>
                      <a:pt x="76" y="0"/>
                    </a:lnTo>
                    <a:lnTo>
                      <a:pt x="72" y="0"/>
                    </a:lnTo>
                    <a:lnTo>
                      <a:pt x="69" y="0"/>
                    </a:lnTo>
                    <a:lnTo>
                      <a:pt x="66" y="0"/>
                    </a:lnTo>
                    <a:lnTo>
                      <a:pt x="66" y="54"/>
                    </a:lnTo>
                    <a:lnTo>
                      <a:pt x="66" y="58"/>
                    </a:lnTo>
                    <a:lnTo>
                      <a:pt x="66" y="62"/>
                    </a:lnTo>
                    <a:lnTo>
                      <a:pt x="65" y="65"/>
                    </a:lnTo>
                    <a:lnTo>
                      <a:pt x="65" y="68"/>
                    </a:lnTo>
                    <a:lnTo>
                      <a:pt x="64" y="71"/>
                    </a:lnTo>
                    <a:lnTo>
                      <a:pt x="64" y="73"/>
                    </a:lnTo>
                    <a:lnTo>
                      <a:pt x="63" y="76"/>
                    </a:lnTo>
                    <a:lnTo>
                      <a:pt x="61" y="78"/>
                    </a:lnTo>
                    <a:lnTo>
                      <a:pt x="60" y="80"/>
                    </a:lnTo>
                    <a:lnTo>
                      <a:pt x="59" y="81"/>
                    </a:lnTo>
                    <a:lnTo>
                      <a:pt x="57" y="83"/>
                    </a:lnTo>
                    <a:lnTo>
                      <a:pt x="56" y="84"/>
                    </a:lnTo>
                    <a:lnTo>
                      <a:pt x="54" y="85"/>
                    </a:lnTo>
                    <a:lnTo>
                      <a:pt x="52" y="85"/>
                    </a:lnTo>
                    <a:lnTo>
                      <a:pt x="50" y="85"/>
                    </a:lnTo>
                    <a:lnTo>
                      <a:pt x="47" y="85"/>
                    </a:lnTo>
                    <a:lnTo>
                      <a:pt x="44" y="85"/>
                    </a:lnTo>
                    <a:lnTo>
                      <a:pt x="43" y="85"/>
                    </a:lnTo>
                    <a:lnTo>
                      <a:pt x="40" y="85"/>
                    </a:lnTo>
                    <a:lnTo>
                      <a:pt x="39" y="83"/>
                    </a:lnTo>
                    <a:lnTo>
                      <a:pt x="37" y="81"/>
                    </a:lnTo>
                    <a:lnTo>
                      <a:pt x="35" y="80"/>
                    </a:lnTo>
                    <a:lnTo>
                      <a:pt x="34" y="77"/>
                    </a:lnTo>
                    <a:lnTo>
                      <a:pt x="32" y="75"/>
                    </a:lnTo>
                    <a:lnTo>
                      <a:pt x="32" y="72"/>
                    </a:lnTo>
                    <a:lnTo>
                      <a:pt x="31" y="68"/>
                    </a:lnTo>
                    <a:lnTo>
                      <a:pt x="30" y="63"/>
                    </a:lnTo>
                    <a:lnTo>
                      <a:pt x="30" y="57"/>
                    </a:lnTo>
                    <a:lnTo>
                      <a:pt x="30" y="0"/>
                    </a:lnTo>
                    <a:lnTo>
                      <a:pt x="26" y="0"/>
                    </a:lnTo>
                    <a:lnTo>
                      <a:pt x="23" y="0"/>
                    </a:lnTo>
                    <a:lnTo>
                      <a:pt x="20" y="0"/>
                    </a:lnTo>
                    <a:lnTo>
                      <a:pt x="16" y="0"/>
                    </a:lnTo>
                    <a:lnTo>
                      <a:pt x="12" y="0"/>
                    </a:lnTo>
                    <a:lnTo>
                      <a:pt x="9" y="0"/>
                    </a:lnTo>
                    <a:lnTo>
                      <a:pt x="5" y="0"/>
                    </a:lnTo>
                    <a:lnTo>
                      <a:pt x="2" y="0"/>
                    </a:lnTo>
                    <a:lnTo>
                      <a:pt x="2" y="57"/>
                    </a:lnTo>
                    <a:lnTo>
                      <a:pt x="1" y="59"/>
                    </a:lnTo>
                    <a:lnTo>
                      <a:pt x="0" y="61"/>
                    </a:lnTo>
                    <a:lnTo>
                      <a:pt x="0" y="66"/>
                    </a:lnTo>
                    <a:lnTo>
                      <a:pt x="1" y="71"/>
                    </a:lnTo>
                    <a:lnTo>
                      <a:pt x="2" y="75"/>
                    </a:lnTo>
                    <a:lnTo>
                      <a:pt x="2" y="79"/>
                    </a:lnTo>
                    <a:lnTo>
                      <a:pt x="4" y="83"/>
                    </a:lnTo>
                    <a:lnTo>
                      <a:pt x="4" y="85"/>
                    </a:lnTo>
                    <a:lnTo>
                      <a:pt x="5" y="89"/>
                    </a:lnTo>
                    <a:lnTo>
                      <a:pt x="8" y="90"/>
                    </a:lnTo>
                    <a:lnTo>
                      <a:pt x="9" y="93"/>
                    </a:lnTo>
                    <a:lnTo>
                      <a:pt x="12" y="95"/>
                    </a:lnTo>
                    <a:lnTo>
                      <a:pt x="15" y="97"/>
                    </a:lnTo>
                    <a:lnTo>
                      <a:pt x="18" y="98"/>
                    </a:lnTo>
                    <a:lnTo>
                      <a:pt x="21" y="100"/>
                    </a:lnTo>
                    <a:lnTo>
                      <a:pt x="26" y="101"/>
                    </a:lnTo>
                    <a:lnTo>
                      <a:pt x="30" y="101"/>
                    </a:lnTo>
                    <a:lnTo>
                      <a:pt x="35" y="101"/>
                    </a:lnTo>
                    <a:lnTo>
                      <a:pt x="39" y="101"/>
                    </a:lnTo>
                    <a:lnTo>
                      <a:pt x="43" y="101"/>
                    </a:lnTo>
                    <a:lnTo>
                      <a:pt x="47" y="100"/>
                    </a:lnTo>
                    <a:lnTo>
                      <a:pt x="51" y="98"/>
                    </a:lnTo>
                    <a:lnTo>
                      <a:pt x="55" y="96"/>
                    </a:lnTo>
                    <a:lnTo>
                      <a:pt x="59" y="93"/>
                    </a:lnTo>
                    <a:lnTo>
                      <a:pt x="63" y="90"/>
                    </a:lnTo>
                    <a:lnTo>
                      <a:pt x="67" y="86"/>
                    </a:lnTo>
                    <a:lnTo>
                      <a:pt x="67" y="100"/>
                    </a:lnTo>
                    <a:lnTo>
                      <a:pt x="70" y="100"/>
                    </a:lnTo>
                    <a:lnTo>
                      <a:pt x="73" y="100"/>
                    </a:lnTo>
                    <a:lnTo>
                      <a:pt x="77" y="100"/>
                    </a:lnTo>
                    <a:lnTo>
                      <a:pt x="80" y="100"/>
                    </a:lnTo>
                    <a:lnTo>
                      <a:pt x="84" y="100"/>
                    </a:lnTo>
                    <a:lnTo>
                      <a:pt x="88" y="100"/>
                    </a:lnTo>
                    <a:lnTo>
                      <a:pt x="91" y="100"/>
                    </a:lnTo>
                    <a:lnTo>
                      <a:pt x="95" y="100"/>
                    </a:lnTo>
                    <a:lnTo>
                      <a:pt x="95" y="0"/>
                    </a:lnTo>
                    <a:lnTo>
                      <a:pt x="91" y="0"/>
                    </a:lnTo>
                    <a:lnTo>
                      <a:pt x="87" y="0"/>
                    </a:lnTo>
                    <a:close/>
                  </a:path>
                </a:pathLst>
              </a:custGeom>
              <a:solidFill>
                <a:srgbClr val="00468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1" name="îšļîḑê"/>
              <p:cNvSpPr/>
              <p:nvPr userDrawn="1"/>
            </p:nvSpPr>
            <p:spPr bwMode="auto">
              <a:xfrm>
                <a:off x="4883151" y="4046538"/>
                <a:ext cx="98425" cy="219075"/>
              </a:xfrm>
              <a:custGeom>
                <a:avLst/>
                <a:gdLst>
                  <a:gd name="T0" fmla="*/ 57 w 62"/>
                  <a:gd name="T1" fmla="*/ 129 h 138"/>
                  <a:gd name="T2" fmla="*/ 54 w 62"/>
                  <a:gd name="T3" fmla="*/ 129 h 138"/>
                  <a:gd name="T4" fmla="*/ 53 w 62"/>
                  <a:gd name="T5" fmla="*/ 129 h 138"/>
                  <a:gd name="T6" fmla="*/ 50 w 62"/>
                  <a:gd name="T7" fmla="*/ 129 h 138"/>
                  <a:gd name="T8" fmla="*/ 49 w 62"/>
                  <a:gd name="T9" fmla="*/ 129 h 138"/>
                  <a:gd name="T10" fmla="*/ 47 w 62"/>
                  <a:gd name="T11" fmla="*/ 128 h 138"/>
                  <a:gd name="T12" fmla="*/ 46 w 62"/>
                  <a:gd name="T13" fmla="*/ 127 h 138"/>
                  <a:gd name="T14" fmla="*/ 45 w 62"/>
                  <a:gd name="T15" fmla="*/ 126 h 138"/>
                  <a:gd name="T16" fmla="*/ 44 w 62"/>
                  <a:gd name="T17" fmla="*/ 124 h 138"/>
                  <a:gd name="T18" fmla="*/ 43 w 62"/>
                  <a:gd name="T19" fmla="*/ 122 h 138"/>
                  <a:gd name="T20" fmla="*/ 43 w 62"/>
                  <a:gd name="T21" fmla="*/ 120 h 138"/>
                  <a:gd name="T22" fmla="*/ 42 w 62"/>
                  <a:gd name="T23" fmla="*/ 118 h 138"/>
                  <a:gd name="T24" fmla="*/ 42 w 62"/>
                  <a:gd name="T25" fmla="*/ 115 h 138"/>
                  <a:gd name="T26" fmla="*/ 42 w 62"/>
                  <a:gd name="T27" fmla="*/ 112 h 138"/>
                  <a:gd name="T28" fmla="*/ 43 w 62"/>
                  <a:gd name="T29" fmla="*/ 110 h 138"/>
                  <a:gd name="T30" fmla="*/ 43 w 62"/>
                  <a:gd name="T31" fmla="*/ 50 h 138"/>
                  <a:gd name="T32" fmla="*/ 61 w 62"/>
                  <a:gd name="T33" fmla="*/ 50 h 138"/>
                  <a:gd name="T34" fmla="*/ 60 w 62"/>
                  <a:gd name="T35" fmla="*/ 47 h 138"/>
                  <a:gd name="T36" fmla="*/ 60 w 62"/>
                  <a:gd name="T37" fmla="*/ 44 h 138"/>
                  <a:gd name="T38" fmla="*/ 60 w 62"/>
                  <a:gd name="T39" fmla="*/ 40 h 138"/>
                  <a:gd name="T40" fmla="*/ 61 w 62"/>
                  <a:gd name="T41" fmla="*/ 37 h 138"/>
                  <a:gd name="T42" fmla="*/ 43 w 62"/>
                  <a:gd name="T43" fmla="*/ 37 h 138"/>
                  <a:gd name="T44" fmla="*/ 43 w 62"/>
                  <a:gd name="T45" fmla="*/ 0 h 138"/>
                  <a:gd name="T46" fmla="*/ 35 w 62"/>
                  <a:gd name="T47" fmla="*/ 4 h 138"/>
                  <a:gd name="T48" fmla="*/ 28 w 62"/>
                  <a:gd name="T49" fmla="*/ 7 h 138"/>
                  <a:gd name="T50" fmla="*/ 21 w 62"/>
                  <a:gd name="T51" fmla="*/ 10 h 138"/>
                  <a:gd name="T52" fmla="*/ 14 w 62"/>
                  <a:gd name="T53" fmla="*/ 13 h 138"/>
                  <a:gd name="T54" fmla="*/ 14 w 62"/>
                  <a:gd name="T55" fmla="*/ 37 h 138"/>
                  <a:gd name="T56" fmla="*/ 0 w 62"/>
                  <a:gd name="T57" fmla="*/ 37 h 138"/>
                  <a:gd name="T58" fmla="*/ 0 w 62"/>
                  <a:gd name="T59" fmla="*/ 40 h 138"/>
                  <a:gd name="T60" fmla="*/ 0 w 62"/>
                  <a:gd name="T61" fmla="*/ 44 h 138"/>
                  <a:gd name="T62" fmla="*/ 0 w 62"/>
                  <a:gd name="T63" fmla="*/ 47 h 138"/>
                  <a:gd name="T64" fmla="*/ 0 w 62"/>
                  <a:gd name="T65" fmla="*/ 50 h 138"/>
                  <a:gd name="T66" fmla="*/ 14 w 62"/>
                  <a:gd name="T67" fmla="*/ 50 h 138"/>
                  <a:gd name="T68" fmla="*/ 14 w 62"/>
                  <a:gd name="T69" fmla="*/ 106 h 138"/>
                  <a:gd name="T70" fmla="*/ 14 w 62"/>
                  <a:gd name="T71" fmla="*/ 110 h 138"/>
                  <a:gd name="T72" fmla="*/ 14 w 62"/>
                  <a:gd name="T73" fmla="*/ 114 h 138"/>
                  <a:gd name="T74" fmla="*/ 14 w 62"/>
                  <a:gd name="T75" fmla="*/ 118 h 138"/>
                  <a:gd name="T76" fmla="*/ 15 w 62"/>
                  <a:gd name="T77" fmla="*/ 121 h 138"/>
                  <a:gd name="T78" fmla="*/ 16 w 62"/>
                  <a:gd name="T79" fmla="*/ 123 h 138"/>
                  <a:gd name="T80" fmla="*/ 17 w 62"/>
                  <a:gd name="T81" fmla="*/ 126 h 138"/>
                  <a:gd name="T82" fmla="*/ 18 w 62"/>
                  <a:gd name="T83" fmla="*/ 129 h 138"/>
                  <a:gd name="T84" fmla="*/ 20 w 62"/>
                  <a:gd name="T85" fmla="*/ 131 h 138"/>
                  <a:gd name="T86" fmla="*/ 22 w 62"/>
                  <a:gd name="T87" fmla="*/ 133 h 138"/>
                  <a:gd name="T88" fmla="*/ 24 w 62"/>
                  <a:gd name="T89" fmla="*/ 134 h 138"/>
                  <a:gd name="T90" fmla="*/ 26 w 62"/>
                  <a:gd name="T91" fmla="*/ 136 h 138"/>
                  <a:gd name="T92" fmla="*/ 28 w 62"/>
                  <a:gd name="T93" fmla="*/ 137 h 138"/>
                  <a:gd name="T94" fmla="*/ 31 w 62"/>
                  <a:gd name="T95" fmla="*/ 138 h 138"/>
                  <a:gd name="T96" fmla="*/ 34 w 62"/>
                  <a:gd name="T97" fmla="*/ 138 h 138"/>
                  <a:gd name="T98" fmla="*/ 37 w 62"/>
                  <a:gd name="T99" fmla="*/ 138 h 138"/>
                  <a:gd name="T100" fmla="*/ 41 w 62"/>
                  <a:gd name="T101" fmla="*/ 138 h 138"/>
                  <a:gd name="T102" fmla="*/ 43 w 62"/>
                  <a:gd name="T103" fmla="*/ 138 h 138"/>
                  <a:gd name="T104" fmla="*/ 46 w 62"/>
                  <a:gd name="T105" fmla="*/ 138 h 138"/>
                  <a:gd name="T106" fmla="*/ 50 w 62"/>
                  <a:gd name="T107" fmla="*/ 138 h 138"/>
                  <a:gd name="T108" fmla="*/ 55 w 62"/>
                  <a:gd name="T109" fmla="*/ 137 h 138"/>
                  <a:gd name="T110" fmla="*/ 59 w 62"/>
                  <a:gd name="T111" fmla="*/ 137 h 138"/>
                  <a:gd name="T112" fmla="*/ 62 w 62"/>
                  <a:gd name="T113" fmla="*/ 135 h 138"/>
                  <a:gd name="T114" fmla="*/ 62 w 62"/>
                  <a:gd name="T115" fmla="*/ 127 h 138"/>
                  <a:gd name="T116" fmla="*/ 59 w 62"/>
                  <a:gd name="T117" fmla="*/ 128 h 138"/>
                  <a:gd name="T118" fmla="*/ 57 w 62"/>
                  <a:gd name="T119" fmla="*/ 129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62" h="138">
                    <a:moveTo>
                      <a:pt x="57" y="129"/>
                    </a:moveTo>
                    <a:lnTo>
                      <a:pt x="54" y="129"/>
                    </a:lnTo>
                    <a:lnTo>
                      <a:pt x="53" y="129"/>
                    </a:lnTo>
                    <a:lnTo>
                      <a:pt x="50" y="129"/>
                    </a:lnTo>
                    <a:lnTo>
                      <a:pt x="49" y="129"/>
                    </a:lnTo>
                    <a:lnTo>
                      <a:pt x="47" y="128"/>
                    </a:lnTo>
                    <a:lnTo>
                      <a:pt x="46" y="127"/>
                    </a:lnTo>
                    <a:lnTo>
                      <a:pt x="45" y="126"/>
                    </a:lnTo>
                    <a:lnTo>
                      <a:pt x="44" y="124"/>
                    </a:lnTo>
                    <a:lnTo>
                      <a:pt x="43" y="122"/>
                    </a:lnTo>
                    <a:lnTo>
                      <a:pt x="43" y="120"/>
                    </a:lnTo>
                    <a:lnTo>
                      <a:pt x="42" y="118"/>
                    </a:lnTo>
                    <a:lnTo>
                      <a:pt x="42" y="115"/>
                    </a:lnTo>
                    <a:lnTo>
                      <a:pt x="42" y="112"/>
                    </a:lnTo>
                    <a:lnTo>
                      <a:pt x="43" y="110"/>
                    </a:lnTo>
                    <a:lnTo>
                      <a:pt x="43" y="50"/>
                    </a:lnTo>
                    <a:lnTo>
                      <a:pt x="61" y="50"/>
                    </a:lnTo>
                    <a:lnTo>
                      <a:pt x="60" y="47"/>
                    </a:lnTo>
                    <a:lnTo>
                      <a:pt x="60" y="44"/>
                    </a:lnTo>
                    <a:lnTo>
                      <a:pt x="60" y="40"/>
                    </a:lnTo>
                    <a:lnTo>
                      <a:pt x="61" y="37"/>
                    </a:lnTo>
                    <a:lnTo>
                      <a:pt x="43" y="37"/>
                    </a:lnTo>
                    <a:lnTo>
                      <a:pt x="43" y="0"/>
                    </a:lnTo>
                    <a:lnTo>
                      <a:pt x="35" y="4"/>
                    </a:lnTo>
                    <a:lnTo>
                      <a:pt x="28" y="7"/>
                    </a:lnTo>
                    <a:lnTo>
                      <a:pt x="21" y="10"/>
                    </a:lnTo>
                    <a:lnTo>
                      <a:pt x="14" y="13"/>
                    </a:lnTo>
                    <a:lnTo>
                      <a:pt x="14" y="37"/>
                    </a:lnTo>
                    <a:lnTo>
                      <a:pt x="0" y="37"/>
                    </a:lnTo>
                    <a:lnTo>
                      <a:pt x="0" y="40"/>
                    </a:lnTo>
                    <a:lnTo>
                      <a:pt x="0" y="44"/>
                    </a:lnTo>
                    <a:lnTo>
                      <a:pt x="0" y="47"/>
                    </a:lnTo>
                    <a:lnTo>
                      <a:pt x="0" y="50"/>
                    </a:lnTo>
                    <a:lnTo>
                      <a:pt x="14" y="50"/>
                    </a:lnTo>
                    <a:lnTo>
                      <a:pt x="14" y="106"/>
                    </a:lnTo>
                    <a:lnTo>
                      <a:pt x="14" y="110"/>
                    </a:lnTo>
                    <a:lnTo>
                      <a:pt x="14" y="114"/>
                    </a:lnTo>
                    <a:lnTo>
                      <a:pt x="14" y="118"/>
                    </a:lnTo>
                    <a:lnTo>
                      <a:pt x="15" y="121"/>
                    </a:lnTo>
                    <a:lnTo>
                      <a:pt x="16" y="123"/>
                    </a:lnTo>
                    <a:lnTo>
                      <a:pt x="17" y="126"/>
                    </a:lnTo>
                    <a:lnTo>
                      <a:pt x="18" y="129"/>
                    </a:lnTo>
                    <a:lnTo>
                      <a:pt x="20" y="131"/>
                    </a:lnTo>
                    <a:lnTo>
                      <a:pt x="22" y="133"/>
                    </a:lnTo>
                    <a:lnTo>
                      <a:pt x="24" y="134"/>
                    </a:lnTo>
                    <a:lnTo>
                      <a:pt x="26" y="136"/>
                    </a:lnTo>
                    <a:lnTo>
                      <a:pt x="28" y="137"/>
                    </a:lnTo>
                    <a:lnTo>
                      <a:pt x="31" y="138"/>
                    </a:lnTo>
                    <a:lnTo>
                      <a:pt x="34" y="138"/>
                    </a:lnTo>
                    <a:lnTo>
                      <a:pt x="37" y="138"/>
                    </a:lnTo>
                    <a:lnTo>
                      <a:pt x="41" y="138"/>
                    </a:lnTo>
                    <a:lnTo>
                      <a:pt x="43" y="138"/>
                    </a:lnTo>
                    <a:lnTo>
                      <a:pt x="46" y="138"/>
                    </a:lnTo>
                    <a:lnTo>
                      <a:pt x="50" y="138"/>
                    </a:lnTo>
                    <a:lnTo>
                      <a:pt x="55" y="137"/>
                    </a:lnTo>
                    <a:lnTo>
                      <a:pt x="59" y="137"/>
                    </a:lnTo>
                    <a:lnTo>
                      <a:pt x="62" y="135"/>
                    </a:lnTo>
                    <a:lnTo>
                      <a:pt x="62" y="127"/>
                    </a:lnTo>
                    <a:lnTo>
                      <a:pt x="59" y="128"/>
                    </a:lnTo>
                    <a:lnTo>
                      <a:pt x="57" y="129"/>
                    </a:lnTo>
                    <a:close/>
                  </a:path>
                </a:pathLst>
              </a:custGeom>
              <a:solidFill>
                <a:srgbClr val="00468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2" name="ïṧļîḓe"/>
              <p:cNvSpPr/>
              <p:nvPr userDrawn="1"/>
            </p:nvSpPr>
            <p:spPr bwMode="auto">
              <a:xfrm>
                <a:off x="5024438" y="4014788"/>
                <a:ext cx="147638" cy="249238"/>
              </a:xfrm>
              <a:custGeom>
                <a:avLst/>
                <a:gdLst>
                  <a:gd name="T0" fmla="*/ 90 w 93"/>
                  <a:gd name="T1" fmla="*/ 75 h 157"/>
                  <a:gd name="T2" fmla="*/ 88 w 93"/>
                  <a:gd name="T3" fmla="*/ 69 h 157"/>
                  <a:gd name="T4" fmla="*/ 84 w 93"/>
                  <a:gd name="T5" fmla="*/ 65 h 157"/>
                  <a:gd name="T6" fmla="*/ 79 w 93"/>
                  <a:gd name="T7" fmla="*/ 61 h 157"/>
                  <a:gd name="T8" fmla="*/ 73 w 93"/>
                  <a:gd name="T9" fmla="*/ 57 h 157"/>
                  <a:gd name="T10" fmla="*/ 67 w 93"/>
                  <a:gd name="T11" fmla="*/ 56 h 157"/>
                  <a:gd name="T12" fmla="*/ 59 w 93"/>
                  <a:gd name="T13" fmla="*/ 55 h 157"/>
                  <a:gd name="T14" fmla="*/ 51 w 93"/>
                  <a:gd name="T15" fmla="*/ 56 h 157"/>
                  <a:gd name="T16" fmla="*/ 43 w 93"/>
                  <a:gd name="T17" fmla="*/ 60 h 157"/>
                  <a:gd name="T18" fmla="*/ 36 w 93"/>
                  <a:gd name="T19" fmla="*/ 65 h 157"/>
                  <a:gd name="T20" fmla="*/ 28 w 93"/>
                  <a:gd name="T21" fmla="*/ 71 h 157"/>
                  <a:gd name="T22" fmla="*/ 25 w 93"/>
                  <a:gd name="T23" fmla="*/ 0 h 157"/>
                  <a:gd name="T24" fmla="*/ 17 w 93"/>
                  <a:gd name="T25" fmla="*/ 1 h 157"/>
                  <a:gd name="T26" fmla="*/ 13 w 93"/>
                  <a:gd name="T27" fmla="*/ 1 h 157"/>
                  <a:gd name="T28" fmla="*/ 9 w 93"/>
                  <a:gd name="T29" fmla="*/ 1 h 157"/>
                  <a:gd name="T30" fmla="*/ 3 w 93"/>
                  <a:gd name="T31" fmla="*/ 0 h 157"/>
                  <a:gd name="T32" fmla="*/ 0 w 93"/>
                  <a:gd name="T33" fmla="*/ 157 h 157"/>
                  <a:gd name="T34" fmla="*/ 7 w 93"/>
                  <a:gd name="T35" fmla="*/ 157 h 157"/>
                  <a:gd name="T36" fmla="*/ 14 w 93"/>
                  <a:gd name="T37" fmla="*/ 157 h 157"/>
                  <a:gd name="T38" fmla="*/ 21 w 93"/>
                  <a:gd name="T39" fmla="*/ 157 h 157"/>
                  <a:gd name="T40" fmla="*/ 28 w 93"/>
                  <a:gd name="T41" fmla="*/ 157 h 157"/>
                  <a:gd name="T42" fmla="*/ 28 w 93"/>
                  <a:gd name="T43" fmla="*/ 106 h 157"/>
                  <a:gd name="T44" fmla="*/ 28 w 93"/>
                  <a:gd name="T45" fmla="*/ 97 h 157"/>
                  <a:gd name="T46" fmla="*/ 29 w 93"/>
                  <a:gd name="T47" fmla="*/ 89 h 157"/>
                  <a:gd name="T48" fmla="*/ 30 w 93"/>
                  <a:gd name="T49" fmla="*/ 84 h 157"/>
                  <a:gd name="T50" fmla="*/ 33 w 93"/>
                  <a:gd name="T51" fmla="*/ 79 h 157"/>
                  <a:gd name="T52" fmla="*/ 36 w 93"/>
                  <a:gd name="T53" fmla="*/ 76 h 157"/>
                  <a:gd name="T54" fmla="*/ 40 w 93"/>
                  <a:gd name="T55" fmla="*/ 73 h 157"/>
                  <a:gd name="T56" fmla="*/ 45 w 93"/>
                  <a:gd name="T57" fmla="*/ 73 h 157"/>
                  <a:gd name="T58" fmla="*/ 49 w 93"/>
                  <a:gd name="T59" fmla="*/ 72 h 157"/>
                  <a:gd name="T60" fmla="*/ 53 w 93"/>
                  <a:gd name="T61" fmla="*/ 73 h 157"/>
                  <a:gd name="T62" fmla="*/ 57 w 93"/>
                  <a:gd name="T63" fmla="*/ 75 h 157"/>
                  <a:gd name="T64" fmla="*/ 59 w 93"/>
                  <a:gd name="T65" fmla="*/ 78 h 157"/>
                  <a:gd name="T66" fmla="*/ 61 w 93"/>
                  <a:gd name="T67" fmla="*/ 82 h 157"/>
                  <a:gd name="T68" fmla="*/ 63 w 93"/>
                  <a:gd name="T69" fmla="*/ 88 h 157"/>
                  <a:gd name="T70" fmla="*/ 64 w 93"/>
                  <a:gd name="T71" fmla="*/ 98 h 157"/>
                  <a:gd name="T72" fmla="*/ 64 w 93"/>
                  <a:gd name="T73" fmla="*/ 157 h 157"/>
                  <a:gd name="T74" fmla="*/ 71 w 93"/>
                  <a:gd name="T75" fmla="*/ 157 h 157"/>
                  <a:gd name="T76" fmla="*/ 78 w 93"/>
                  <a:gd name="T77" fmla="*/ 157 h 157"/>
                  <a:gd name="T78" fmla="*/ 85 w 93"/>
                  <a:gd name="T79" fmla="*/ 157 h 157"/>
                  <a:gd name="T80" fmla="*/ 93 w 93"/>
                  <a:gd name="T81" fmla="*/ 157 h 157"/>
                  <a:gd name="T82" fmla="*/ 93 w 93"/>
                  <a:gd name="T83" fmla="*/ 86 h 157"/>
                  <a:gd name="T84" fmla="*/ 91 w 93"/>
                  <a:gd name="T85"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3" h="157">
                    <a:moveTo>
                      <a:pt x="91" y="79"/>
                    </a:moveTo>
                    <a:lnTo>
                      <a:pt x="90" y="75"/>
                    </a:lnTo>
                    <a:lnTo>
                      <a:pt x="89" y="73"/>
                    </a:lnTo>
                    <a:lnTo>
                      <a:pt x="88" y="69"/>
                    </a:lnTo>
                    <a:lnTo>
                      <a:pt x="85" y="67"/>
                    </a:lnTo>
                    <a:lnTo>
                      <a:pt x="84" y="65"/>
                    </a:lnTo>
                    <a:lnTo>
                      <a:pt x="81" y="62"/>
                    </a:lnTo>
                    <a:lnTo>
                      <a:pt x="79" y="61"/>
                    </a:lnTo>
                    <a:lnTo>
                      <a:pt x="76" y="59"/>
                    </a:lnTo>
                    <a:lnTo>
                      <a:pt x="73" y="57"/>
                    </a:lnTo>
                    <a:lnTo>
                      <a:pt x="70" y="56"/>
                    </a:lnTo>
                    <a:lnTo>
                      <a:pt x="67" y="56"/>
                    </a:lnTo>
                    <a:lnTo>
                      <a:pt x="63" y="55"/>
                    </a:lnTo>
                    <a:lnTo>
                      <a:pt x="59" y="55"/>
                    </a:lnTo>
                    <a:lnTo>
                      <a:pt x="55" y="55"/>
                    </a:lnTo>
                    <a:lnTo>
                      <a:pt x="51" y="56"/>
                    </a:lnTo>
                    <a:lnTo>
                      <a:pt x="47" y="57"/>
                    </a:lnTo>
                    <a:lnTo>
                      <a:pt x="43" y="60"/>
                    </a:lnTo>
                    <a:lnTo>
                      <a:pt x="39" y="61"/>
                    </a:lnTo>
                    <a:lnTo>
                      <a:pt x="36" y="65"/>
                    </a:lnTo>
                    <a:lnTo>
                      <a:pt x="32" y="68"/>
                    </a:lnTo>
                    <a:lnTo>
                      <a:pt x="28" y="71"/>
                    </a:lnTo>
                    <a:lnTo>
                      <a:pt x="28" y="0"/>
                    </a:lnTo>
                    <a:lnTo>
                      <a:pt x="25" y="0"/>
                    </a:lnTo>
                    <a:lnTo>
                      <a:pt x="21" y="1"/>
                    </a:lnTo>
                    <a:lnTo>
                      <a:pt x="17" y="1"/>
                    </a:lnTo>
                    <a:lnTo>
                      <a:pt x="14" y="1"/>
                    </a:lnTo>
                    <a:lnTo>
                      <a:pt x="13" y="1"/>
                    </a:lnTo>
                    <a:lnTo>
                      <a:pt x="11" y="1"/>
                    </a:lnTo>
                    <a:lnTo>
                      <a:pt x="9" y="1"/>
                    </a:lnTo>
                    <a:lnTo>
                      <a:pt x="7" y="1"/>
                    </a:lnTo>
                    <a:lnTo>
                      <a:pt x="3" y="0"/>
                    </a:lnTo>
                    <a:lnTo>
                      <a:pt x="0" y="0"/>
                    </a:lnTo>
                    <a:lnTo>
                      <a:pt x="0" y="157"/>
                    </a:lnTo>
                    <a:lnTo>
                      <a:pt x="3" y="157"/>
                    </a:lnTo>
                    <a:lnTo>
                      <a:pt x="7" y="157"/>
                    </a:lnTo>
                    <a:lnTo>
                      <a:pt x="11" y="157"/>
                    </a:lnTo>
                    <a:lnTo>
                      <a:pt x="14" y="157"/>
                    </a:lnTo>
                    <a:lnTo>
                      <a:pt x="18" y="157"/>
                    </a:lnTo>
                    <a:lnTo>
                      <a:pt x="21" y="157"/>
                    </a:lnTo>
                    <a:lnTo>
                      <a:pt x="25" y="157"/>
                    </a:lnTo>
                    <a:lnTo>
                      <a:pt x="28" y="157"/>
                    </a:lnTo>
                    <a:lnTo>
                      <a:pt x="28" y="110"/>
                    </a:lnTo>
                    <a:lnTo>
                      <a:pt x="28" y="106"/>
                    </a:lnTo>
                    <a:lnTo>
                      <a:pt x="28" y="101"/>
                    </a:lnTo>
                    <a:lnTo>
                      <a:pt x="28" y="97"/>
                    </a:lnTo>
                    <a:lnTo>
                      <a:pt x="29" y="93"/>
                    </a:lnTo>
                    <a:lnTo>
                      <a:pt x="29" y="89"/>
                    </a:lnTo>
                    <a:lnTo>
                      <a:pt x="30" y="87"/>
                    </a:lnTo>
                    <a:lnTo>
                      <a:pt x="30" y="84"/>
                    </a:lnTo>
                    <a:lnTo>
                      <a:pt x="32" y="81"/>
                    </a:lnTo>
                    <a:lnTo>
                      <a:pt x="33" y="79"/>
                    </a:lnTo>
                    <a:lnTo>
                      <a:pt x="34" y="77"/>
                    </a:lnTo>
                    <a:lnTo>
                      <a:pt x="36" y="76"/>
                    </a:lnTo>
                    <a:lnTo>
                      <a:pt x="37" y="74"/>
                    </a:lnTo>
                    <a:lnTo>
                      <a:pt x="40" y="73"/>
                    </a:lnTo>
                    <a:lnTo>
                      <a:pt x="42" y="73"/>
                    </a:lnTo>
                    <a:lnTo>
                      <a:pt x="45" y="73"/>
                    </a:lnTo>
                    <a:lnTo>
                      <a:pt x="47" y="72"/>
                    </a:lnTo>
                    <a:lnTo>
                      <a:pt x="49" y="72"/>
                    </a:lnTo>
                    <a:lnTo>
                      <a:pt x="51" y="73"/>
                    </a:lnTo>
                    <a:lnTo>
                      <a:pt x="53" y="73"/>
                    </a:lnTo>
                    <a:lnTo>
                      <a:pt x="55" y="74"/>
                    </a:lnTo>
                    <a:lnTo>
                      <a:pt x="57" y="75"/>
                    </a:lnTo>
                    <a:lnTo>
                      <a:pt x="57" y="77"/>
                    </a:lnTo>
                    <a:lnTo>
                      <a:pt x="59" y="78"/>
                    </a:lnTo>
                    <a:lnTo>
                      <a:pt x="60" y="81"/>
                    </a:lnTo>
                    <a:lnTo>
                      <a:pt x="61" y="82"/>
                    </a:lnTo>
                    <a:lnTo>
                      <a:pt x="62" y="85"/>
                    </a:lnTo>
                    <a:lnTo>
                      <a:pt x="63" y="88"/>
                    </a:lnTo>
                    <a:lnTo>
                      <a:pt x="63" y="91"/>
                    </a:lnTo>
                    <a:lnTo>
                      <a:pt x="64" y="98"/>
                    </a:lnTo>
                    <a:lnTo>
                      <a:pt x="64" y="106"/>
                    </a:lnTo>
                    <a:lnTo>
                      <a:pt x="64" y="157"/>
                    </a:lnTo>
                    <a:lnTo>
                      <a:pt x="67" y="157"/>
                    </a:lnTo>
                    <a:lnTo>
                      <a:pt x="71" y="157"/>
                    </a:lnTo>
                    <a:lnTo>
                      <a:pt x="74" y="157"/>
                    </a:lnTo>
                    <a:lnTo>
                      <a:pt x="78" y="157"/>
                    </a:lnTo>
                    <a:lnTo>
                      <a:pt x="81" y="157"/>
                    </a:lnTo>
                    <a:lnTo>
                      <a:pt x="85" y="157"/>
                    </a:lnTo>
                    <a:lnTo>
                      <a:pt x="89" y="157"/>
                    </a:lnTo>
                    <a:lnTo>
                      <a:pt x="93" y="157"/>
                    </a:lnTo>
                    <a:lnTo>
                      <a:pt x="93" y="91"/>
                    </a:lnTo>
                    <a:lnTo>
                      <a:pt x="93" y="86"/>
                    </a:lnTo>
                    <a:lnTo>
                      <a:pt x="92" y="82"/>
                    </a:lnTo>
                    <a:lnTo>
                      <a:pt x="91" y="79"/>
                    </a:lnTo>
                    <a:close/>
                  </a:path>
                </a:pathLst>
              </a:custGeom>
              <a:solidFill>
                <a:srgbClr val="00468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3" name="í$1idé"/>
              <p:cNvSpPr/>
              <p:nvPr userDrawn="1"/>
            </p:nvSpPr>
            <p:spPr bwMode="auto">
              <a:xfrm>
                <a:off x="5291138" y="4032251"/>
                <a:ext cx="200025" cy="234950"/>
              </a:xfrm>
              <a:custGeom>
                <a:avLst/>
                <a:gdLst>
                  <a:gd name="T0" fmla="*/ 106 w 126"/>
                  <a:gd name="T1" fmla="*/ 3 h 148"/>
                  <a:gd name="T2" fmla="*/ 89 w 126"/>
                  <a:gd name="T3" fmla="*/ 0 h 148"/>
                  <a:gd name="T4" fmla="*/ 64 w 126"/>
                  <a:gd name="T5" fmla="*/ 2 h 148"/>
                  <a:gd name="T6" fmla="*/ 51 w 126"/>
                  <a:gd name="T7" fmla="*/ 5 h 148"/>
                  <a:gd name="T8" fmla="*/ 40 w 126"/>
                  <a:gd name="T9" fmla="*/ 10 h 148"/>
                  <a:gd name="T10" fmla="*/ 30 w 126"/>
                  <a:gd name="T11" fmla="*/ 15 h 148"/>
                  <a:gd name="T12" fmla="*/ 22 w 126"/>
                  <a:gd name="T13" fmla="*/ 22 h 148"/>
                  <a:gd name="T14" fmla="*/ 14 w 126"/>
                  <a:gd name="T15" fmla="*/ 30 h 148"/>
                  <a:gd name="T16" fmla="*/ 9 w 126"/>
                  <a:gd name="T17" fmla="*/ 39 h 148"/>
                  <a:gd name="T18" fmla="*/ 5 w 126"/>
                  <a:gd name="T19" fmla="*/ 50 h 148"/>
                  <a:gd name="T20" fmla="*/ 2 w 126"/>
                  <a:gd name="T21" fmla="*/ 62 h 148"/>
                  <a:gd name="T22" fmla="*/ 0 w 126"/>
                  <a:gd name="T23" fmla="*/ 74 h 148"/>
                  <a:gd name="T24" fmla="*/ 2 w 126"/>
                  <a:gd name="T25" fmla="*/ 95 h 148"/>
                  <a:gd name="T26" fmla="*/ 5 w 126"/>
                  <a:gd name="T27" fmla="*/ 105 h 148"/>
                  <a:gd name="T28" fmla="*/ 9 w 126"/>
                  <a:gd name="T29" fmla="*/ 115 h 148"/>
                  <a:gd name="T30" fmla="*/ 14 w 126"/>
                  <a:gd name="T31" fmla="*/ 123 h 148"/>
                  <a:gd name="T32" fmla="*/ 22 w 126"/>
                  <a:gd name="T33" fmla="*/ 130 h 148"/>
                  <a:gd name="T34" fmla="*/ 29 w 126"/>
                  <a:gd name="T35" fmla="*/ 136 h 148"/>
                  <a:gd name="T36" fmla="*/ 38 w 126"/>
                  <a:gd name="T37" fmla="*/ 141 h 148"/>
                  <a:gd name="T38" fmla="*/ 53 w 126"/>
                  <a:gd name="T39" fmla="*/ 146 h 148"/>
                  <a:gd name="T40" fmla="*/ 78 w 126"/>
                  <a:gd name="T41" fmla="*/ 148 h 148"/>
                  <a:gd name="T42" fmla="*/ 94 w 126"/>
                  <a:gd name="T43" fmla="*/ 147 h 148"/>
                  <a:gd name="T44" fmla="*/ 110 w 126"/>
                  <a:gd name="T45" fmla="*/ 144 h 148"/>
                  <a:gd name="T46" fmla="*/ 124 w 126"/>
                  <a:gd name="T47" fmla="*/ 123 h 148"/>
                  <a:gd name="T48" fmla="*/ 112 w 126"/>
                  <a:gd name="T49" fmla="*/ 128 h 148"/>
                  <a:gd name="T50" fmla="*/ 98 w 126"/>
                  <a:gd name="T51" fmla="*/ 135 h 148"/>
                  <a:gd name="T52" fmla="*/ 84 w 126"/>
                  <a:gd name="T53" fmla="*/ 137 h 148"/>
                  <a:gd name="T54" fmla="*/ 68 w 126"/>
                  <a:gd name="T55" fmla="*/ 135 h 148"/>
                  <a:gd name="T56" fmla="*/ 54 w 126"/>
                  <a:gd name="T57" fmla="*/ 128 h 148"/>
                  <a:gd name="T58" fmla="*/ 45 w 126"/>
                  <a:gd name="T59" fmla="*/ 117 h 148"/>
                  <a:gd name="T60" fmla="*/ 38 w 126"/>
                  <a:gd name="T61" fmla="*/ 103 h 148"/>
                  <a:gd name="T62" fmla="*/ 34 w 126"/>
                  <a:gd name="T63" fmla="*/ 84 h 148"/>
                  <a:gd name="T64" fmla="*/ 35 w 126"/>
                  <a:gd name="T65" fmla="*/ 62 h 148"/>
                  <a:gd name="T66" fmla="*/ 40 w 126"/>
                  <a:gd name="T67" fmla="*/ 43 h 148"/>
                  <a:gd name="T68" fmla="*/ 47 w 126"/>
                  <a:gd name="T69" fmla="*/ 30 h 148"/>
                  <a:gd name="T70" fmla="*/ 58 w 126"/>
                  <a:gd name="T71" fmla="*/ 19 h 148"/>
                  <a:gd name="T72" fmla="*/ 72 w 126"/>
                  <a:gd name="T73" fmla="*/ 14 h 148"/>
                  <a:gd name="T74" fmla="*/ 88 w 126"/>
                  <a:gd name="T75" fmla="*/ 13 h 148"/>
                  <a:gd name="T76" fmla="*/ 102 w 126"/>
                  <a:gd name="T77" fmla="*/ 18 h 148"/>
                  <a:gd name="T78" fmla="*/ 114 w 126"/>
                  <a:gd name="T79" fmla="*/ 27 h 148"/>
                  <a:gd name="T80" fmla="*/ 121 w 126"/>
                  <a:gd name="T81" fmla="*/ 29 h 148"/>
                  <a:gd name="T82" fmla="*/ 123 w 126"/>
                  <a:gd name="T83" fmla="*/ 17 h 148"/>
                  <a:gd name="T84" fmla="*/ 121 w 126"/>
                  <a:gd name="T85" fmla="*/ 8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6" h="148">
                    <a:moveTo>
                      <a:pt x="116" y="6"/>
                    </a:moveTo>
                    <a:lnTo>
                      <a:pt x="111" y="4"/>
                    </a:lnTo>
                    <a:lnTo>
                      <a:pt x="106" y="3"/>
                    </a:lnTo>
                    <a:lnTo>
                      <a:pt x="101" y="2"/>
                    </a:lnTo>
                    <a:lnTo>
                      <a:pt x="95" y="1"/>
                    </a:lnTo>
                    <a:lnTo>
                      <a:pt x="89" y="0"/>
                    </a:lnTo>
                    <a:lnTo>
                      <a:pt x="83" y="0"/>
                    </a:lnTo>
                    <a:lnTo>
                      <a:pt x="74" y="1"/>
                    </a:lnTo>
                    <a:lnTo>
                      <a:pt x="64" y="2"/>
                    </a:lnTo>
                    <a:lnTo>
                      <a:pt x="60" y="2"/>
                    </a:lnTo>
                    <a:lnTo>
                      <a:pt x="55" y="4"/>
                    </a:lnTo>
                    <a:lnTo>
                      <a:pt x="51" y="5"/>
                    </a:lnTo>
                    <a:lnTo>
                      <a:pt x="47" y="6"/>
                    </a:lnTo>
                    <a:lnTo>
                      <a:pt x="44" y="8"/>
                    </a:lnTo>
                    <a:lnTo>
                      <a:pt x="40" y="10"/>
                    </a:lnTo>
                    <a:lnTo>
                      <a:pt x="37" y="11"/>
                    </a:lnTo>
                    <a:lnTo>
                      <a:pt x="34" y="13"/>
                    </a:lnTo>
                    <a:lnTo>
                      <a:pt x="30" y="15"/>
                    </a:lnTo>
                    <a:lnTo>
                      <a:pt x="27" y="17"/>
                    </a:lnTo>
                    <a:lnTo>
                      <a:pt x="25" y="19"/>
                    </a:lnTo>
                    <a:lnTo>
                      <a:pt x="22" y="22"/>
                    </a:lnTo>
                    <a:lnTo>
                      <a:pt x="19" y="24"/>
                    </a:lnTo>
                    <a:lnTo>
                      <a:pt x="17" y="26"/>
                    </a:lnTo>
                    <a:lnTo>
                      <a:pt x="14" y="30"/>
                    </a:lnTo>
                    <a:lnTo>
                      <a:pt x="13" y="33"/>
                    </a:lnTo>
                    <a:lnTo>
                      <a:pt x="10" y="36"/>
                    </a:lnTo>
                    <a:lnTo>
                      <a:pt x="9" y="39"/>
                    </a:lnTo>
                    <a:lnTo>
                      <a:pt x="7" y="42"/>
                    </a:lnTo>
                    <a:lnTo>
                      <a:pt x="6" y="46"/>
                    </a:lnTo>
                    <a:lnTo>
                      <a:pt x="5" y="50"/>
                    </a:lnTo>
                    <a:lnTo>
                      <a:pt x="3" y="54"/>
                    </a:lnTo>
                    <a:lnTo>
                      <a:pt x="2" y="58"/>
                    </a:lnTo>
                    <a:lnTo>
                      <a:pt x="2" y="62"/>
                    </a:lnTo>
                    <a:lnTo>
                      <a:pt x="1" y="66"/>
                    </a:lnTo>
                    <a:lnTo>
                      <a:pt x="1" y="70"/>
                    </a:lnTo>
                    <a:lnTo>
                      <a:pt x="0" y="74"/>
                    </a:lnTo>
                    <a:lnTo>
                      <a:pt x="0" y="79"/>
                    </a:lnTo>
                    <a:lnTo>
                      <a:pt x="1" y="87"/>
                    </a:lnTo>
                    <a:lnTo>
                      <a:pt x="2" y="95"/>
                    </a:lnTo>
                    <a:lnTo>
                      <a:pt x="3" y="99"/>
                    </a:lnTo>
                    <a:lnTo>
                      <a:pt x="3" y="102"/>
                    </a:lnTo>
                    <a:lnTo>
                      <a:pt x="5" y="105"/>
                    </a:lnTo>
                    <a:lnTo>
                      <a:pt x="6" y="108"/>
                    </a:lnTo>
                    <a:lnTo>
                      <a:pt x="7" y="112"/>
                    </a:lnTo>
                    <a:lnTo>
                      <a:pt x="9" y="115"/>
                    </a:lnTo>
                    <a:lnTo>
                      <a:pt x="10" y="118"/>
                    </a:lnTo>
                    <a:lnTo>
                      <a:pt x="12" y="120"/>
                    </a:lnTo>
                    <a:lnTo>
                      <a:pt x="14" y="123"/>
                    </a:lnTo>
                    <a:lnTo>
                      <a:pt x="17" y="125"/>
                    </a:lnTo>
                    <a:lnTo>
                      <a:pt x="18" y="127"/>
                    </a:lnTo>
                    <a:lnTo>
                      <a:pt x="22" y="130"/>
                    </a:lnTo>
                    <a:lnTo>
                      <a:pt x="23" y="132"/>
                    </a:lnTo>
                    <a:lnTo>
                      <a:pt x="26" y="134"/>
                    </a:lnTo>
                    <a:lnTo>
                      <a:pt x="29" y="136"/>
                    </a:lnTo>
                    <a:lnTo>
                      <a:pt x="32" y="138"/>
                    </a:lnTo>
                    <a:lnTo>
                      <a:pt x="35" y="139"/>
                    </a:lnTo>
                    <a:lnTo>
                      <a:pt x="38" y="141"/>
                    </a:lnTo>
                    <a:lnTo>
                      <a:pt x="42" y="142"/>
                    </a:lnTo>
                    <a:lnTo>
                      <a:pt x="46" y="143"/>
                    </a:lnTo>
                    <a:lnTo>
                      <a:pt x="53" y="146"/>
                    </a:lnTo>
                    <a:lnTo>
                      <a:pt x="61" y="147"/>
                    </a:lnTo>
                    <a:lnTo>
                      <a:pt x="69" y="148"/>
                    </a:lnTo>
                    <a:lnTo>
                      <a:pt x="78" y="148"/>
                    </a:lnTo>
                    <a:lnTo>
                      <a:pt x="84" y="148"/>
                    </a:lnTo>
                    <a:lnTo>
                      <a:pt x="90" y="147"/>
                    </a:lnTo>
                    <a:lnTo>
                      <a:pt x="94" y="147"/>
                    </a:lnTo>
                    <a:lnTo>
                      <a:pt x="100" y="147"/>
                    </a:lnTo>
                    <a:lnTo>
                      <a:pt x="105" y="146"/>
                    </a:lnTo>
                    <a:lnTo>
                      <a:pt x="110" y="144"/>
                    </a:lnTo>
                    <a:lnTo>
                      <a:pt x="115" y="143"/>
                    </a:lnTo>
                    <a:lnTo>
                      <a:pt x="120" y="141"/>
                    </a:lnTo>
                    <a:lnTo>
                      <a:pt x="124" y="123"/>
                    </a:lnTo>
                    <a:lnTo>
                      <a:pt x="122" y="122"/>
                    </a:lnTo>
                    <a:lnTo>
                      <a:pt x="117" y="125"/>
                    </a:lnTo>
                    <a:lnTo>
                      <a:pt x="112" y="128"/>
                    </a:lnTo>
                    <a:lnTo>
                      <a:pt x="108" y="131"/>
                    </a:lnTo>
                    <a:lnTo>
                      <a:pt x="103" y="133"/>
                    </a:lnTo>
                    <a:lnTo>
                      <a:pt x="98" y="135"/>
                    </a:lnTo>
                    <a:lnTo>
                      <a:pt x="94" y="136"/>
                    </a:lnTo>
                    <a:lnTo>
                      <a:pt x="89" y="137"/>
                    </a:lnTo>
                    <a:lnTo>
                      <a:pt x="84" y="137"/>
                    </a:lnTo>
                    <a:lnTo>
                      <a:pt x="78" y="137"/>
                    </a:lnTo>
                    <a:lnTo>
                      <a:pt x="73" y="136"/>
                    </a:lnTo>
                    <a:lnTo>
                      <a:pt x="68" y="135"/>
                    </a:lnTo>
                    <a:lnTo>
                      <a:pt x="62" y="132"/>
                    </a:lnTo>
                    <a:lnTo>
                      <a:pt x="58" y="131"/>
                    </a:lnTo>
                    <a:lnTo>
                      <a:pt x="54" y="128"/>
                    </a:lnTo>
                    <a:lnTo>
                      <a:pt x="51" y="125"/>
                    </a:lnTo>
                    <a:lnTo>
                      <a:pt x="47" y="121"/>
                    </a:lnTo>
                    <a:lnTo>
                      <a:pt x="45" y="117"/>
                    </a:lnTo>
                    <a:lnTo>
                      <a:pt x="42" y="113"/>
                    </a:lnTo>
                    <a:lnTo>
                      <a:pt x="40" y="108"/>
                    </a:lnTo>
                    <a:lnTo>
                      <a:pt x="38" y="103"/>
                    </a:lnTo>
                    <a:lnTo>
                      <a:pt x="36" y="97"/>
                    </a:lnTo>
                    <a:lnTo>
                      <a:pt x="35" y="91"/>
                    </a:lnTo>
                    <a:lnTo>
                      <a:pt x="34" y="84"/>
                    </a:lnTo>
                    <a:lnTo>
                      <a:pt x="34" y="77"/>
                    </a:lnTo>
                    <a:lnTo>
                      <a:pt x="34" y="69"/>
                    </a:lnTo>
                    <a:lnTo>
                      <a:pt x="35" y="62"/>
                    </a:lnTo>
                    <a:lnTo>
                      <a:pt x="37" y="55"/>
                    </a:lnTo>
                    <a:lnTo>
                      <a:pt x="38" y="49"/>
                    </a:lnTo>
                    <a:lnTo>
                      <a:pt x="40" y="43"/>
                    </a:lnTo>
                    <a:lnTo>
                      <a:pt x="42" y="38"/>
                    </a:lnTo>
                    <a:lnTo>
                      <a:pt x="45" y="34"/>
                    </a:lnTo>
                    <a:lnTo>
                      <a:pt x="47" y="30"/>
                    </a:lnTo>
                    <a:lnTo>
                      <a:pt x="51" y="26"/>
                    </a:lnTo>
                    <a:lnTo>
                      <a:pt x="54" y="22"/>
                    </a:lnTo>
                    <a:lnTo>
                      <a:pt x="58" y="19"/>
                    </a:lnTo>
                    <a:lnTo>
                      <a:pt x="62" y="17"/>
                    </a:lnTo>
                    <a:lnTo>
                      <a:pt x="67" y="15"/>
                    </a:lnTo>
                    <a:lnTo>
                      <a:pt x="72" y="14"/>
                    </a:lnTo>
                    <a:lnTo>
                      <a:pt x="78" y="13"/>
                    </a:lnTo>
                    <a:lnTo>
                      <a:pt x="83" y="12"/>
                    </a:lnTo>
                    <a:lnTo>
                      <a:pt x="88" y="13"/>
                    </a:lnTo>
                    <a:lnTo>
                      <a:pt x="93" y="14"/>
                    </a:lnTo>
                    <a:lnTo>
                      <a:pt x="98" y="15"/>
                    </a:lnTo>
                    <a:lnTo>
                      <a:pt x="102" y="18"/>
                    </a:lnTo>
                    <a:lnTo>
                      <a:pt x="106" y="21"/>
                    </a:lnTo>
                    <a:lnTo>
                      <a:pt x="110" y="24"/>
                    </a:lnTo>
                    <a:lnTo>
                      <a:pt x="114" y="27"/>
                    </a:lnTo>
                    <a:lnTo>
                      <a:pt x="118" y="32"/>
                    </a:lnTo>
                    <a:lnTo>
                      <a:pt x="121" y="32"/>
                    </a:lnTo>
                    <a:lnTo>
                      <a:pt x="121" y="29"/>
                    </a:lnTo>
                    <a:lnTo>
                      <a:pt x="122" y="25"/>
                    </a:lnTo>
                    <a:lnTo>
                      <a:pt x="122" y="21"/>
                    </a:lnTo>
                    <a:lnTo>
                      <a:pt x="123" y="17"/>
                    </a:lnTo>
                    <a:lnTo>
                      <a:pt x="124" y="14"/>
                    </a:lnTo>
                    <a:lnTo>
                      <a:pt x="126" y="10"/>
                    </a:lnTo>
                    <a:lnTo>
                      <a:pt x="121" y="8"/>
                    </a:lnTo>
                    <a:lnTo>
                      <a:pt x="116" y="6"/>
                    </a:lnTo>
                    <a:close/>
                  </a:path>
                </a:pathLst>
              </a:custGeom>
              <a:solidFill>
                <a:srgbClr val="00468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4" name="i$lïḍe"/>
              <p:cNvSpPr/>
              <p:nvPr userDrawn="1"/>
            </p:nvSpPr>
            <p:spPr bwMode="auto">
              <a:xfrm>
                <a:off x="5538788" y="4014788"/>
                <a:ext cx="147638" cy="249238"/>
              </a:xfrm>
              <a:custGeom>
                <a:avLst/>
                <a:gdLst>
                  <a:gd name="T0" fmla="*/ 91 w 93"/>
                  <a:gd name="T1" fmla="*/ 79 h 157"/>
                  <a:gd name="T2" fmla="*/ 90 w 93"/>
                  <a:gd name="T3" fmla="*/ 73 h 157"/>
                  <a:gd name="T4" fmla="*/ 86 w 93"/>
                  <a:gd name="T5" fmla="*/ 67 h 157"/>
                  <a:gd name="T6" fmla="*/ 82 w 93"/>
                  <a:gd name="T7" fmla="*/ 62 h 157"/>
                  <a:gd name="T8" fmla="*/ 76 w 93"/>
                  <a:gd name="T9" fmla="*/ 59 h 157"/>
                  <a:gd name="T10" fmla="*/ 70 w 93"/>
                  <a:gd name="T11" fmla="*/ 56 h 157"/>
                  <a:gd name="T12" fmla="*/ 63 w 93"/>
                  <a:gd name="T13" fmla="*/ 55 h 157"/>
                  <a:gd name="T14" fmla="*/ 55 w 93"/>
                  <a:gd name="T15" fmla="*/ 55 h 157"/>
                  <a:gd name="T16" fmla="*/ 47 w 93"/>
                  <a:gd name="T17" fmla="*/ 57 h 157"/>
                  <a:gd name="T18" fmla="*/ 39 w 93"/>
                  <a:gd name="T19" fmla="*/ 61 h 157"/>
                  <a:gd name="T20" fmla="*/ 32 w 93"/>
                  <a:gd name="T21" fmla="*/ 68 h 157"/>
                  <a:gd name="T22" fmla="*/ 29 w 93"/>
                  <a:gd name="T23" fmla="*/ 0 h 157"/>
                  <a:gd name="T24" fmla="*/ 22 w 93"/>
                  <a:gd name="T25" fmla="*/ 1 h 157"/>
                  <a:gd name="T26" fmla="*/ 14 w 93"/>
                  <a:gd name="T27" fmla="*/ 1 h 157"/>
                  <a:gd name="T28" fmla="*/ 11 w 93"/>
                  <a:gd name="T29" fmla="*/ 1 h 157"/>
                  <a:gd name="T30" fmla="*/ 7 w 93"/>
                  <a:gd name="T31" fmla="*/ 1 h 157"/>
                  <a:gd name="T32" fmla="*/ 0 w 93"/>
                  <a:gd name="T33" fmla="*/ 0 h 157"/>
                  <a:gd name="T34" fmla="*/ 3 w 93"/>
                  <a:gd name="T35" fmla="*/ 157 h 157"/>
                  <a:gd name="T36" fmla="*/ 11 w 93"/>
                  <a:gd name="T37" fmla="*/ 157 h 157"/>
                  <a:gd name="T38" fmla="*/ 18 w 93"/>
                  <a:gd name="T39" fmla="*/ 157 h 157"/>
                  <a:gd name="T40" fmla="*/ 25 w 93"/>
                  <a:gd name="T41" fmla="*/ 157 h 157"/>
                  <a:gd name="T42" fmla="*/ 29 w 93"/>
                  <a:gd name="T43" fmla="*/ 110 h 157"/>
                  <a:gd name="T44" fmla="*/ 28 w 93"/>
                  <a:gd name="T45" fmla="*/ 101 h 157"/>
                  <a:gd name="T46" fmla="*/ 29 w 93"/>
                  <a:gd name="T47" fmla="*/ 93 h 157"/>
                  <a:gd name="T48" fmla="*/ 30 w 93"/>
                  <a:gd name="T49" fmla="*/ 87 h 157"/>
                  <a:gd name="T50" fmla="*/ 32 w 93"/>
                  <a:gd name="T51" fmla="*/ 81 h 157"/>
                  <a:gd name="T52" fmla="*/ 34 w 93"/>
                  <a:gd name="T53" fmla="*/ 77 h 157"/>
                  <a:gd name="T54" fmla="*/ 38 w 93"/>
                  <a:gd name="T55" fmla="*/ 74 h 157"/>
                  <a:gd name="T56" fmla="*/ 42 w 93"/>
                  <a:gd name="T57" fmla="*/ 73 h 157"/>
                  <a:gd name="T58" fmla="*/ 47 w 93"/>
                  <a:gd name="T59" fmla="*/ 72 h 157"/>
                  <a:gd name="T60" fmla="*/ 51 w 93"/>
                  <a:gd name="T61" fmla="*/ 73 h 157"/>
                  <a:gd name="T62" fmla="*/ 55 w 93"/>
                  <a:gd name="T63" fmla="*/ 74 h 157"/>
                  <a:gd name="T64" fmla="*/ 58 w 93"/>
                  <a:gd name="T65" fmla="*/ 77 h 157"/>
                  <a:gd name="T66" fmla="*/ 60 w 93"/>
                  <a:gd name="T67" fmla="*/ 81 h 157"/>
                  <a:gd name="T68" fmla="*/ 62 w 93"/>
                  <a:gd name="T69" fmla="*/ 85 h 157"/>
                  <a:gd name="T70" fmla="*/ 64 w 93"/>
                  <a:gd name="T71" fmla="*/ 91 h 157"/>
                  <a:gd name="T72" fmla="*/ 64 w 93"/>
                  <a:gd name="T73" fmla="*/ 106 h 157"/>
                  <a:gd name="T74" fmla="*/ 67 w 93"/>
                  <a:gd name="T75" fmla="*/ 157 h 157"/>
                  <a:gd name="T76" fmla="*/ 74 w 93"/>
                  <a:gd name="T77" fmla="*/ 157 h 157"/>
                  <a:gd name="T78" fmla="*/ 82 w 93"/>
                  <a:gd name="T79" fmla="*/ 157 h 157"/>
                  <a:gd name="T80" fmla="*/ 90 w 93"/>
                  <a:gd name="T81" fmla="*/ 157 h 157"/>
                  <a:gd name="T82" fmla="*/ 93 w 93"/>
                  <a:gd name="T83" fmla="*/ 91 h 157"/>
                  <a:gd name="T84" fmla="*/ 92 w 93"/>
                  <a:gd name="T85" fmla="*/ 82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3" h="157">
                    <a:moveTo>
                      <a:pt x="92" y="82"/>
                    </a:moveTo>
                    <a:lnTo>
                      <a:pt x="91" y="79"/>
                    </a:lnTo>
                    <a:lnTo>
                      <a:pt x="90" y="75"/>
                    </a:lnTo>
                    <a:lnTo>
                      <a:pt x="90" y="73"/>
                    </a:lnTo>
                    <a:lnTo>
                      <a:pt x="88" y="69"/>
                    </a:lnTo>
                    <a:lnTo>
                      <a:pt x="86" y="67"/>
                    </a:lnTo>
                    <a:lnTo>
                      <a:pt x="84" y="65"/>
                    </a:lnTo>
                    <a:lnTo>
                      <a:pt x="82" y="62"/>
                    </a:lnTo>
                    <a:lnTo>
                      <a:pt x="79" y="61"/>
                    </a:lnTo>
                    <a:lnTo>
                      <a:pt x="76" y="59"/>
                    </a:lnTo>
                    <a:lnTo>
                      <a:pt x="73" y="57"/>
                    </a:lnTo>
                    <a:lnTo>
                      <a:pt x="70" y="56"/>
                    </a:lnTo>
                    <a:lnTo>
                      <a:pt x="66" y="56"/>
                    </a:lnTo>
                    <a:lnTo>
                      <a:pt x="63" y="55"/>
                    </a:lnTo>
                    <a:lnTo>
                      <a:pt x="59" y="55"/>
                    </a:lnTo>
                    <a:lnTo>
                      <a:pt x="55" y="55"/>
                    </a:lnTo>
                    <a:lnTo>
                      <a:pt x="51" y="56"/>
                    </a:lnTo>
                    <a:lnTo>
                      <a:pt x="47" y="57"/>
                    </a:lnTo>
                    <a:lnTo>
                      <a:pt x="43" y="60"/>
                    </a:lnTo>
                    <a:lnTo>
                      <a:pt x="39" y="61"/>
                    </a:lnTo>
                    <a:lnTo>
                      <a:pt x="36" y="65"/>
                    </a:lnTo>
                    <a:lnTo>
                      <a:pt x="32" y="68"/>
                    </a:lnTo>
                    <a:lnTo>
                      <a:pt x="29" y="71"/>
                    </a:lnTo>
                    <a:lnTo>
                      <a:pt x="29" y="0"/>
                    </a:lnTo>
                    <a:lnTo>
                      <a:pt x="26" y="0"/>
                    </a:lnTo>
                    <a:lnTo>
                      <a:pt x="22" y="1"/>
                    </a:lnTo>
                    <a:lnTo>
                      <a:pt x="18" y="1"/>
                    </a:lnTo>
                    <a:lnTo>
                      <a:pt x="14" y="1"/>
                    </a:lnTo>
                    <a:lnTo>
                      <a:pt x="13" y="1"/>
                    </a:lnTo>
                    <a:lnTo>
                      <a:pt x="11" y="1"/>
                    </a:lnTo>
                    <a:lnTo>
                      <a:pt x="9" y="1"/>
                    </a:lnTo>
                    <a:lnTo>
                      <a:pt x="7" y="1"/>
                    </a:lnTo>
                    <a:lnTo>
                      <a:pt x="2" y="0"/>
                    </a:lnTo>
                    <a:lnTo>
                      <a:pt x="0" y="0"/>
                    </a:lnTo>
                    <a:lnTo>
                      <a:pt x="0" y="157"/>
                    </a:lnTo>
                    <a:lnTo>
                      <a:pt x="3" y="157"/>
                    </a:lnTo>
                    <a:lnTo>
                      <a:pt x="7" y="157"/>
                    </a:lnTo>
                    <a:lnTo>
                      <a:pt x="11" y="157"/>
                    </a:lnTo>
                    <a:lnTo>
                      <a:pt x="14" y="157"/>
                    </a:lnTo>
                    <a:lnTo>
                      <a:pt x="18" y="157"/>
                    </a:lnTo>
                    <a:lnTo>
                      <a:pt x="22" y="157"/>
                    </a:lnTo>
                    <a:lnTo>
                      <a:pt x="25" y="157"/>
                    </a:lnTo>
                    <a:lnTo>
                      <a:pt x="29" y="157"/>
                    </a:lnTo>
                    <a:lnTo>
                      <a:pt x="29" y="110"/>
                    </a:lnTo>
                    <a:lnTo>
                      <a:pt x="28" y="106"/>
                    </a:lnTo>
                    <a:lnTo>
                      <a:pt x="28" y="101"/>
                    </a:lnTo>
                    <a:lnTo>
                      <a:pt x="29" y="97"/>
                    </a:lnTo>
                    <a:lnTo>
                      <a:pt x="29" y="93"/>
                    </a:lnTo>
                    <a:lnTo>
                      <a:pt x="29" y="89"/>
                    </a:lnTo>
                    <a:lnTo>
                      <a:pt x="30" y="87"/>
                    </a:lnTo>
                    <a:lnTo>
                      <a:pt x="30" y="84"/>
                    </a:lnTo>
                    <a:lnTo>
                      <a:pt x="32" y="81"/>
                    </a:lnTo>
                    <a:lnTo>
                      <a:pt x="33" y="79"/>
                    </a:lnTo>
                    <a:lnTo>
                      <a:pt x="34" y="77"/>
                    </a:lnTo>
                    <a:lnTo>
                      <a:pt x="36" y="76"/>
                    </a:lnTo>
                    <a:lnTo>
                      <a:pt x="38" y="74"/>
                    </a:lnTo>
                    <a:lnTo>
                      <a:pt x="40" y="73"/>
                    </a:lnTo>
                    <a:lnTo>
                      <a:pt x="42" y="73"/>
                    </a:lnTo>
                    <a:lnTo>
                      <a:pt x="45" y="73"/>
                    </a:lnTo>
                    <a:lnTo>
                      <a:pt x="47" y="72"/>
                    </a:lnTo>
                    <a:lnTo>
                      <a:pt x="50" y="72"/>
                    </a:lnTo>
                    <a:lnTo>
                      <a:pt x="51" y="73"/>
                    </a:lnTo>
                    <a:lnTo>
                      <a:pt x="53" y="73"/>
                    </a:lnTo>
                    <a:lnTo>
                      <a:pt x="55" y="74"/>
                    </a:lnTo>
                    <a:lnTo>
                      <a:pt x="56" y="75"/>
                    </a:lnTo>
                    <a:lnTo>
                      <a:pt x="58" y="77"/>
                    </a:lnTo>
                    <a:lnTo>
                      <a:pt x="59" y="78"/>
                    </a:lnTo>
                    <a:lnTo>
                      <a:pt x="60" y="81"/>
                    </a:lnTo>
                    <a:lnTo>
                      <a:pt x="62" y="82"/>
                    </a:lnTo>
                    <a:lnTo>
                      <a:pt x="62" y="85"/>
                    </a:lnTo>
                    <a:lnTo>
                      <a:pt x="63" y="88"/>
                    </a:lnTo>
                    <a:lnTo>
                      <a:pt x="64" y="91"/>
                    </a:lnTo>
                    <a:lnTo>
                      <a:pt x="64" y="98"/>
                    </a:lnTo>
                    <a:lnTo>
                      <a:pt x="64" y="106"/>
                    </a:lnTo>
                    <a:lnTo>
                      <a:pt x="64" y="157"/>
                    </a:lnTo>
                    <a:lnTo>
                      <a:pt x="67" y="157"/>
                    </a:lnTo>
                    <a:lnTo>
                      <a:pt x="71" y="157"/>
                    </a:lnTo>
                    <a:lnTo>
                      <a:pt x="74" y="157"/>
                    </a:lnTo>
                    <a:lnTo>
                      <a:pt x="78" y="157"/>
                    </a:lnTo>
                    <a:lnTo>
                      <a:pt x="82" y="157"/>
                    </a:lnTo>
                    <a:lnTo>
                      <a:pt x="86" y="157"/>
                    </a:lnTo>
                    <a:lnTo>
                      <a:pt x="90" y="157"/>
                    </a:lnTo>
                    <a:lnTo>
                      <a:pt x="93" y="157"/>
                    </a:lnTo>
                    <a:lnTo>
                      <a:pt x="93" y="91"/>
                    </a:lnTo>
                    <a:lnTo>
                      <a:pt x="93" y="86"/>
                    </a:lnTo>
                    <a:lnTo>
                      <a:pt x="92" y="82"/>
                    </a:lnTo>
                    <a:close/>
                  </a:path>
                </a:pathLst>
              </a:custGeom>
              <a:solidFill>
                <a:srgbClr val="00468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5" name="iṥľiḓê"/>
              <p:cNvSpPr/>
              <p:nvPr userDrawn="1"/>
            </p:nvSpPr>
            <p:spPr bwMode="auto">
              <a:xfrm>
                <a:off x="5745163" y="4105276"/>
                <a:ext cx="46038" cy="158750"/>
              </a:xfrm>
              <a:custGeom>
                <a:avLst/>
                <a:gdLst>
                  <a:gd name="T0" fmla="*/ 21 w 29"/>
                  <a:gd name="T1" fmla="*/ 0 h 100"/>
                  <a:gd name="T2" fmla="*/ 18 w 29"/>
                  <a:gd name="T3" fmla="*/ 0 h 100"/>
                  <a:gd name="T4" fmla="*/ 16 w 29"/>
                  <a:gd name="T5" fmla="*/ 0 h 100"/>
                  <a:gd name="T6" fmla="*/ 12 w 29"/>
                  <a:gd name="T7" fmla="*/ 0 h 100"/>
                  <a:gd name="T8" fmla="*/ 8 w 29"/>
                  <a:gd name="T9" fmla="*/ 0 h 100"/>
                  <a:gd name="T10" fmla="*/ 4 w 29"/>
                  <a:gd name="T11" fmla="*/ 0 h 100"/>
                  <a:gd name="T12" fmla="*/ 0 w 29"/>
                  <a:gd name="T13" fmla="*/ 0 h 100"/>
                  <a:gd name="T14" fmla="*/ 0 w 29"/>
                  <a:gd name="T15" fmla="*/ 100 h 100"/>
                  <a:gd name="T16" fmla="*/ 4 w 29"/>
                  <a:gd name="T17" fmla="*/ 100 h 100"/>
                  <a:gd name="T18" fmla="*/ 8 w 29"/>
                  <a:gd name="T19" fmla="*/ 100 h 100"/>
                  <a:gd name="T20" fmla="*/ 12 w 29"/>
                  <a:gd name="T21" fmla="*/ 100 h 100"/>
                  <a:gd name="T22" fmla="*/ 16 w 29"/>
                  <a:gd name="T23" fmla="*/ 100 h 100"/>
                  <a:gd name="T24" fmla="*/ 18 w 29"/>
                  <a:gd name="T25" fmla="*/ 100 h 100"/>
                  <a:gd name="T26" fmla="*/ 21 w 29"/>
                  <a:gd name="T27" fmla="*/ 100 h 100"/>
                  <a:gd name="T28" fmla="*/ 25 w 29"/>
                  <a:gd name="T29" fmla="*/ 100 h 100"/>
                  <a:gd name="T30" fmla="*/ 29 w 29"/>
                  <a:gd name="T31" fmla="*/ 100 h 100"/>
                  <a:gd name="T32" fmla="*/ 29 w 29"/>
                  <a:gd name="T33" fmla="*/ 0 h 100"/>
                  <a:gd name="T34" fmla="*/ 25 w 29"/>
                  <a:gd name="T35" fmla="*/ 0 h 100"/>
                  <a:gd name="T36" fmla="*/ 21 w 29"/>
                  <a:gd name="T37"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9" h="100">
                    <a:moveTo>
                      <a:pt x="21" y="0"/>
                    </a:moveTo>
                    <a:lnTo>
                      <a:pt x="18" y="0"/>
                    </a:lnTo>
                    <a:lnTo>
                      <a:pt x="16" y="0"/>
                    </a:lnTo>
                    <a:lnTo>
                      <a:pt x="12" y="0"/>
                    </a:lnTo>
                    <a:lnTo>
                      <a:pt x="8" y="0"/>
                    </a:lnTo>
                    <a:lnTo>
                      <a:pt x="4" y="0"/>
                    </a:lnTo>
                    <a:lnTo>
                      <a:pt x="0" y="0"/>
                    </a:lnTo>
                    <a:lnTo>
                      <a:pt x="0" y="100"/>
                    </a:lnTo>
                    <a:lnTo>
                      <a:pt x="4" y="100"/>
                    </a:lnTo>
                    <a:lnTo>
                      <a:pt x="8" y="100"/>
                    </a:lnTo>
                    <a:lnTo>
                      <a:pt x="12" y="100"/>
                    </a:lnTo>
                    <a:lnTo>
                      <a:pt x="16" y="100"/>
                    </a:lnTo>
                    <a:lnTo>
                      <a:pt x="18" y="100"/>
                    </a:lnTo>
                    <a:lnTo>
                      <a:pt x="21" y="100"/>
                    </a:lnTo>
                    <a:lnTo>
                      <a:pt x="25" y="100"/>
                    </a:lnTo>
                    <a:lnTo>
                      <a:pt x="29" y="100"/>
                    </a:lnTo>
                    <a:lnTo>
                      <a:pt x="29" y="0"/>
                    </a:lnTo>
                    <a:lnTo>
                      <a:pt x="25" y="0"/>
                    </a:lnTo>
                    <a:lnTo>
                      <a:pt x="21" y="0"/>
                    </a:lnTo>
                    <a:close/>
                  </a:path>
                </a:pathLst>
              </a:custGeom>
              <a:solidFill>
                <a:srgbClr val="00468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6" name="îŝ1îḋê"/>
              <p:cNvSpPr/>
              <p:nvPr userDrawn="1"/>
            </p:nvSpPr>
            <p:spPr bwMode="auto">
              <a:xfrm>
                <a:off x="5741988" y="4017963"/>
                <a:ext cx="53975" cy="50800"/>
              </a:xfrm>
              <a:custGeom>
                <a:avLst/>
                <a:gdLst>
                  <a:gd name="T0" fmla="*/ 32 w 34"/>
                  <a:gd name="T1" fmla="*/ 10 h 32"/>
                  <a:gd name="T2" fmla="*/ 30 w 34"/>
                  <a:gd name="T3" fmla="*/ 7 h 32"/>
                  <a:gd name="T4" fmla="*/ 28 w 34"/>
                  <a:gd name="T5" fmla="*/ 5 h 32"/>
                  <a:gd name="T6" fmla="*/ 26 w 34"/>
                  <a:gd name="T7" fmla="*/ 3 h 32"/>
                  <a:gd name="T8" fmla="*/ 23 w 34"/>
                  <a:gd name="T9" fmla="*/ 2 h 32"/>
                  <a:gd name="T10" fmla="*/ 20 w 34"/>
                  <a:gd name="T11" fmla="*/ 0 h 32"/>
                  <a:gd name="T12" fmla="*/ 16 w 34"/>
                  <a:gd name="T13" fmla="*/ 0 h 32"/>
                  <a:gd name="T14" fmla="*/ 13 w 34"/>
                  <a:gd name="T15" fmla="*/ 0 h 32"/>
                  <a:gd name="T16" fmla="*/ 10 w 34"/>
                  <a:gd name="T17" fmla="*/ 2 h 32"/>
                  <a:gd name="T18" fmla="*/ 7 w 34"/>
                  <a:gd name="T19" fmla="*/ 3 h 32"/>
                  <a:gd name="T20" fmla="*/ 5 w 34"/>
                  <a:gd name="T21" fmla="*/ 5 h 32"/>
                  <a:gd name="T22" fmla="*/ 3 w 34"/>
                  <a:gd name="T23" fmla="*/ 7 h 32"/>
                  <a:gd name="T24" fmla="*/ 2 w 34"/>
                  <a:gd name="T25" fmla="*/ 10 h 32"/>
                  <a:gd name="T26" fmla="*/ 1 w 34"/>
                  <a:gd name="T27" fmla="*/ 13 h 32"/>
                  <a:gd name="T28" fmla="*/ 0 w 34"/>
                  <a:gd name="T29" fmla="*/ 16 h 32"/>
                  <a:gd name="T30" fmla="*/ 1 w 34"/>
                  <a:gd name="T31" fmla="*/ 20 h 32"/>
                  <a:gd name="T32" fmla="*/ 2 w 34"/>
                  <a:gd name="T33" fmla="*/ 23 h 32"/>
                  <a:gd name="T34" fmla="*/ 2 w 34"/>
                  <a:gd name="T35" fmla="*/ 26 h 32"/>
                  <a:gd name="T36" fmla="*/ 5 w 34"/>
                  <a:gd name="T37" fmla="*/ 28 h 32"/>
                  <a:gd name="T38" fmla="*/ 6 w 34"/>
                  <a:gd name="T39" fmla="*/ 30 h 32"/>
                  <a:gd name="T40" fmla="*/ 10 w 34"/>
                  <a:gd name="T41" fmla="*/ 31 h 32"/>
                  <a:gd name="T42" fmla="*/ 13 w 34"/>
                  <a:gd name="T43" fmla="*/ 32 h 32"/>
                  <a:gd name="T44" fmla="*/ 16 w 34"/>
                  <a:gd name="T45" fmla="*/ 32 h 32"/>
                  <a:gd name="T46" fmla="*/ 20 w 34"/>
                  <a:gd name="T47" fmla="*/ 32 h 32"/>
                  <a:gd name="T48" fmla="*/ 23 w 34"/>
                  <a:gd name="T49" fmla="*/ 31 h 32"/>
                  <a:gd name="T50" fmla="*/ 26 w 34"/>
                  <a:gd name="T51" fmla="*/ 30 h 32"/>
                  <a:gd name="T52" fmla="*/ 28 w 34"/>
                  <a:gd name="T53" fmla="*/ 27 h 32"/>
                  <a:gd name="T54" fmla="*/ 30 w 34"/>
                  <a:gd name="T55" fmla="*/ 25 h 32"/>
                  <a:gd name="T56" fmla="*/ 32 w 34"/>
                  <a:gd name="T57" fmla="*/ 23 h 32"/>
                  <a:gd name="T58" fmla="*/ 33 w 34"/>
                  <a:gd name="T59" fmla="*/ 19 h 32"/>
                  <a:gd name="T60" fmla="*/ 34 w 34"/>
                  <a:gd name="T61" fmla="*/ 16 h 32"/>
                  <a:gd name="T62" fmla="*/ 33 w 34"/>
                  <a:gd name="T63" fmla="*/ 13 h 32"/>
                  <a:gd name="T64" fmla="*/ 32 w 34"/>
                  <a:gd name="T65" fmla="*/ 1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4" h="32">
                    <a:moveTo>
                      <a:pt x="32" y="10"/>
                    </a:moveTo>
                    <a:lnTo>
                      <a:pt x="30" y="7"/>
                    </a:lnTo>
                    <a:lnTo>
                      <a:pt x="28" y="5"/>
                    </a:lnTo>
                    <a:lnTo>
                      <a:pt x="26" y="3"/>
                    </a:lnTo>
                    <a:lnTo>
                      <a:pt x="23" y="2"/>
                    </a:lnTo>
                    <a:lnTo>
                      <a:pt x="20" y="0"/>
                    </a:lnTo>
                    <a:lnTo>
                      <a:pt x="16" y="0"/>
                    </a:lnTo>
                    <a:lnTo>
                      <a:pt x="13" y="0"/>
                    </a:lnTo>
                    <a:lnTo>
                      <a:pt x="10" y="2"/>
                    </a:lnTo>
                    <a:lnTo>
                      <a:pt x="7" y="3"/>
                    </a:lnTo>
                    <a:lnTo>
                      <a:pt x="5" y="5"/>
                    </a:lnTo>
                    <a:lnTo>
                      <a:pt x="3" y="7"/>
                    </a:lnTo>
                    <a:lnTo>
                      <a:pt x="2" y="10"/>
                    </a:lnTo>
                    <a:lnTo>
                      <a:pt x="1" y="13"/>
                    </a:lnTo>
                    <a:lnTo>
                      <a:pt x="0" y="16"/>
                    </a:lnTo>
                    <a:lnTo>
                      <a:pt x="1" y="20"/>
                    </a:lnTo>
                    <a:lnTo>
                      <a:pt x="2" y="23"/>
                    </a:lnTo>
                    <a:lnTo>
                      <a:pt x="2" y="26"/>
                    </a:lnTo>
                    <a:lnTo>
                      <a:pt x="5" y="28"/>
                    </a:lnTo>
                    <a:lnTo>
                      <a:pt x="6" y="30"/>
                    </a:lnTo>
                    <a:lnTo>
                      <a:pt x="10" y="31"/>
                    </a:lnTo>
                    <a:lnTo>
                      <a:pt x="13" y="32"/>
                    </a:lnTo>
                    <a:lnTo>
                      <a:pt x="16" y="32"/>
                    </a:lnTo>
                    <a:lnTo>
                      <a:pt x="20" y="32"/>
                    </a:lnTo>
                    <a:lnTo>
                      <a:pt x="23" y="31"/>
                    </a:lnTo>
                    <a:lnTo>
                      <a:pt x="26" y="30"/>
                    </a:lnTo>
                    <a:lnTo>
                      <a:pt x="28" y="27"/>
                    </a:lnTo>
                    <a:lnTo>
                      <a:pt x="30" y="25"/>
                    </a:lnTo>
                    <a:lnTo>
                      <a:pt x="32" y="23"/>
                    </a:lnTo>
                    <a:lnTo>
                      <a:pt x="33" y="19"/>
                    </a:lnTo>
                    <a:lnTo>
                      <a:pt x="34" y="16"/>
                    </a:lnTo>
                    <a:lnTo>
                      <a:pt x="33" y="13"/>
                    </a:lnTo>
                    <a:lnTo>
                      <a:pt x="32" y="10"/>
                    </a:lnTo>
                    <a:close/>
                  </a:path>
                </a:pathLst>
              </a:custGeom>
              <a:solidFill>
                <a:srgbClr val="00468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7" name="íśľîdé"/>
              <p:cNvSpPr/>
              <p:nvPr userDrawn="1"/>
            </p:nvSpPr>
            <p:spPr bwMode="auto">
              <a:xfrm>
                <a:off x="5851526" y="4102101"/>
                <a:ext cx="147638" cy="161925"/>
              </a:xfrm>
              <a:custGeom>
                <a:avLst/>
                <a:gdLst>
                  <a:gd name="T0" fmla="*/ 91 w 93"/>
                  <a:gd name="T1" fmla="*/ 23 h 102"/>
                  <a:gd name="T2" fmla="*/ 89 w 93"/>
                  <a:gd name="T3" fmla="*/ 16 h 102"/>
                  <a:gd name="T4" fmla="*/ 86 w 93"/>
                  <a:gd name="T5" fmla="*/ 10 h 102"/>
                  <a:gd name="T6" fmla="*/ 81 w 93"/>
                  <a:gd name="T7" fmla="*/ 6 h 102"/>
                  <a:gd name="T8" fmla="*/ 74 w 93"/>
                  <a:gd name="T9" fmla="*/ 2 h 102"/>
                  <a:gd name="T10" fmla="*/ 68 w 93"/>
                  <a:gd name="T11" fmla="*/ 1 h 102"/>
                  <a:gd name="T12" fmla="*/ 60 w 93"/>
                  <a:gd name="T13" fmla="*/ 0 h 102"/>
                  <a:gd name="T14" fmla="*/ 51 w 93"/>
                  <a:gd name="T15" fmla="*/ 1 h 102"/>
                  <a:gd name="T16" fmla="*/ 43 w 93"/>
                  <a:gd name="T17" fmla="*/ 5 h 102"/>
                  <a:gd name="T18" fmla="*/ 35 w 93"/>
                  <a:gd name="T19" fmla="*/ 10 h 102"/>
                  <a:gd name="T20" fmla="*/ 28 w 93"/>
                  <a:gd name="T21" fmla="*/ 17 h 102"/>
                  <a:gd name="T22" fmla="*/ 24 w 93"/>
                  <a:gd name="T23" fmla="*/ 2 h 102"/>
                  <a:gd name="T24" fmla="*/ 17 w 93"/>
                  <a:gd name="T25" fmla="*/ 2 h 102"/>
                  <a:gd name="T26" fmla="*/ 10 w 93"/>
                  <a:gd name="T27" fmla="*/ 2 h 102"/>
                  <a:gd name="T28" fmla="*/ 3 w 93"/>
                  <a:gd name="T29" fmla="*/ 2 h 102"/>
                  <a:gd name="T30" fmla="*/ 0 w 93"/>
                  <a:gd name="T31" fmla="*/ 102 h 102"/>
                  <a:gd name="T32" fmla="*/ 7 w 93"/>
                  <a:gd name="T33" fmla="*/ 102 h 102"/>
                  <a:gd name="T34" fmla="*/ 14 w 93"/>
                  <a:gd name="T35" fmla="*/ 102 h 102"/>
                  <a:gd name="T36" fmla="*/ 22 w 93"/>
                  <a:gd name="T37" fmla="*/ 102 h 102"/>
                  <a:gd name="T38" fmla="*/ 28 w 93"/>
                  <a:gd name="T39" fmla="*/ 102 h 102"/>
                  <a:gd name="T40" fmla="*/ 28 w 93"/>
                  <a:gd name="T41" fmla="*/ 51 h 102"/>
                  <a:gd name="T42" fmla="*/ 29 w 93"/>
                  <a:gd name="T43" fmla="*/ 42 h 102"/>
                  <a:gd name="T44" fmla="*/ 30 w 93"/>
                  <a:gd name="T45" fmla="*/ 34 h 102"/>
                  <a:gd name="T46" fmla="*/ 31 w 93"/>
                  <a:gd name="T47" fmla="*/ 29 h 102"/>
                  <a:gd name="T48" fmla="*/ 34 w 93"/>
                  <a:gd name="T49" fmla="*/ 24 h 102"/>
                  <a:gd name="T50" fmla="*/ 37 w 93"/>
                  <a:gd name="T51" fmla="*/ 21 h 102"/>
                  <a:gd name="T52" fmla="*/ 41 w 93"/>
                  <a:gd name="T53" fmla="*/ 18 h 102"/>
                  <a:gd name="T54" fmla="*/ 45 w 93"/>
                  <a:gd name="T55" fmla="*/ 18 h 102"/>
                  <a:gd name="T56" fmla="*/ 50 w 93"/>
                  <a:gd name="T57" fmla="*/ 17 h 102"/>
                  <a:gd name="T58" fmla="*/ 54 w 93"/>
                  <a:gd name="T59" fmla="*/ 18 h 102"/>
                  <a:gd name="T60" fmla="*/ 57 w 93"/>
                  <a:gd name="T61" fmla="*/ 20 h 102"/>
                  <a:gd name="T62" fmla="*/ 59 w 93"/>
                  <a:gd name="T63" fmla="*/ 23 h 102"/>
                  <a:gd name="T64" fmla="*/ 62 w 93"/>
                  <a:gd name="T65" fmla="*/ 27 h 102"/>
                  <a:gd name="T66" fmla="*/ 63 w 93"/>
                  <a:gd name="T67" fmla="*/ 33 h 102"/>
                  <a:gd name="T68" fmla="*/ 64 w 93"/>
                  <a:gd name="T69" fmla="*/ 43 h 102"/>
                  <a:gd name="T70" fmla="*/ 65 w 93"/>
                  <a:gd name="T71" fmla="*/ 102 h 102"/>
                  <a:gd name="T72" fmla="*/ 71 w 93"/>
                  <a:gd name="T73" fmla="*/ 102 h 102"/>
                  <a:gd name="T74" fmla="*/ 78 w 93"/>
                  <a:gd name="T75" fmla="*/ 102 h 102"/>
                  <a:gd name="T76" fmla="*/ 86 w 93"/>
                  <a:gd name="T77" fmla="*/ 102 h 102"/>
                  <a:gd name="T78" fmla="*/ 93 w 93"/>
                  <a:gd name="T79" fmla="*/ 102 h 102"/>
                  <a:gd name="T80" fmla="*/ 93 w 93"/>
                  <a:gd name="T81" fmla="*/ 36 h 102"/>
                  <a:gd name="T82" fmla="*/ 92 w 93"/>
                  <a:gd name="T83" fmla="*/ 27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93" h="102">
                    <a:moveTo>
                      <a:pt x="92" y="27"/>
                    </a:moveTo>
                    <a:lnTo>
                      <a:pt x="91" y="23"/>
                    </a:lnTo>
                    <a:lnTo>
                      <a:pt x="90" y="20"/>
                    </a:lnTo>
                    <a:lnTo>
                      <a:pt x="89" y="16"/>
                    </a:lnTo>
                    <a:lnTo>
                      <a:pt x="87" y="13"/>
                    </a:lnTo>
                    <a:lnTo>
                      <a:pt x="86" y="10"/>
                    </a:lnTo>
                    <a:lnTo>
                      <a:pt x="83" y="8"/>
                    </a:lnTo>
                    <a:lnTo>
                      <a:pt x="81" y="6"/>
                    </a:lnTo>
                    <a:lnTo>
                      <a:pt x="78" y="4"/>
                    </a:lnTo>
                    <a:lnTo>
                      <a:pt x="74" y="2"/>
                    </a:lnTo>
                    <a:lnTo>
                      <a:pt x="72" y="2"/>
                    </a:lnTo>
                    <a:lnTo>
                      <a:pt x="68" y="1"/>
                    </a:lnTo>
                    <a:lnTo>
                      <a:pt x="64" y="0"/>
                    </a:lnTo>
                    <a:lnTo>
                      <a:pt x="60" y="0"/>
                    </a:lnTo>
                    <a:lnTo>
                      <a:pt x="56" y="0"/>
                    </a:lnTo>
                    <a:lnTo>
                      <a:pt x="51" y="1"/>
                    </a:lnTo>
                    <a:lnTo>
                      <a:pt x="46" y="3"/>
                    </a:lnTo>
                    <a:lnTo>
                      <a:pt x="43" y="5"/>
                    </a:lnTo>
                    <a:lnTo>
                      <a:pt x="39" y="7"/>
                    </a:lnTo>
                    <a:lnTo>
                      <a:pt x="35" y="10"/>
                    </a:lnTo>
                    <a:lnTo>
                      <a:pt x="31" y="14"/>
                    </a:lnTo>
                    <a:lnTo>
                      <a:pt x="28" y="17"/>
                    </a:lnTo>
                    <a:lnTo>
                      <a:pt x="28" y="2"/>
                    </a:lnTo>
                    <a:lnTo>
                      <a:pt x="24" y="2"/>
                    </a:lnTo>
                    <a:lnTo>
                      <a:pt x="21" y="2"/>
                    </a:lnTo>
                    <a:lnTo>
                      <a:pt x="17" y="2"/>
                    </a:lnTo>
                    <a:lnTo>
                      <a:pt x="14" y="2"/>
                    </a:lnTo>
                    <a:lnTo>
                      <a:pt x="10" y="2"/>
                    </a:lnTo>
                    <a:lnTo>
                      <a:pt x="6" y="2"/>
                    </a:lnTo>
                    <a:lnTo>
                      <a:pt x="3" y="2"/>
                    </a:lnTo>
                    <a:lnTo>
                      <a:pt x="0" y="2"/>
                    </a:lnTo>
                    <a:lnTo>
                      <a:pt x="0" y="102"/>
                    </a:lnTo>
                    <a:lnTo>
                      <a:pt x="4" y="102"/>
                    </a:lnTo>
                    <a:lnTo>
                      <a:pt x="7" y="102"/>
                    </a:lnTo>
                    <a:lnTo>
                      <a:pt x="11" y="102"/>
                    </a:lnTo>
                    <a:lnTo>
                      <a:pt x="14" y="102"/>
                    </a:lnTo>
                    <a:lnTo>
                      <a:pt x="18" y="102"/>
                    </a:lnTo>
                    <a:lnTo>
                      <a:pt x="22" y="102"/>
                    </a:lnTo>
                    <a:lnTo>
                      <a:pt x="25" y="102"/>
                    </a:lnTo>
                    <a:lnTo>
                      <a:pt x="28" y="102"/>
                    </a:lnTo>
                    <a:lnTo>
                      <a:pt x="28" y="55"/>
                    </a:lnTo>
                    <a:lnTo>
                      <a:pt x="28" y="51"/>
                    </a:lnTo>
                    <a:lnTo>
                      <a:pt x="28" y="46"/>
                    </a:lnTo>
                    <a:lnTo>
                      <a:pt x="29" y="42"/>
                    </a:lnTo>
                    <a:lnTo>
                      <a:pt x="29" y="38"/>
                    </a:lnTo>
                    <a:lnTo>
                      <a:pt x="30" y="34"/>
                    </a:lnTo>
                    <a:lnTo>
                      <a:pt x="30" y="32"/>
                    </a:lnTo>
                    <a:lnTo>
                      <a:pt x="31" y="29"/>
                    </a:lnTo>
                    <a:lnTo>
                      <a:pt x="32" y="26"/>
                    </a:lnTo>
                    <a:lnTo>
                      <a:pt x="34" y="24"/>
                    </a:lnTo>
                    <a:lnTo>
                      <a:pt x="35" y="22"/>
                    </a:lnTo>
                    <a:lnTo>
                      <a:pt x="37" y="21"/>
                    </a:lnTo>
                    <a:lnTo>
                      <a:pt x="38" y="19"/>
                    </a:lnTo>
                    <a:lnTo>
                      <a:pt x="41" y="18"/>
                    </a:lnTo>
                    <a:lnTo>
                      <a:pt x="42" y="18"/>
                    </a:lnTo>
                    <a:lnTo>
                      <a:pt x="45" y="18"/>
                    </a:lnTo>
                    <a:lnTo>
                      <a:pt x="47" y="17"/>
                    </a:lnTo>
                    <a:lnTo>
                      <a:pt x="50" y="17"/>
                    </a:lnTo>
                    <a:lnTo>
                      <a:pt x="51" y="18"/>
                    </a:lnTo>
                    <a:lnTo>
                      <a:pt x="54" y="18"/>
                    </a:lnTo>
                    <a:lnTo>
                      <a:pt x="55" y="19"/>
                    </a:lnTo>
                    <a:lnTo>
                      <a:pt x="57" y="20"/>
                    </a:lnTo>
                    <a:lnTo>
                      <a:pt x="58" y="22"/>
                    </a:lnTo>
                    <a:lnTo>
                      <a:pt x="59" y="23"/>
                    </a:lnTo>
                    <a:lnTo>
                      <a:pt x="61" y="26"/>
                    </a:lnTo>
                    <a:lnTo>
                      <a:pt x="62" y="27"/>
                    </a:lnTo>
                    <a:lnTo>
                      <a:pt x="62" y="30"/>
                    </a:lnTo>
                    <a:lnTo>
                      <a:pt x="63" y="33"/>
                    </a:lnTo>
                    <a:lnTo>
                      <a:pt x="63" y="36"/>
                    </a:lnTo>
                    <a:lnTo>
                      <a:pt x="64" y="43"/>
                    </a:lnTo>
                    <a:lnTo>
                      <a:pt x="65" y="51"/>
                    </a:lnTo>
                    <a:lnTo>
                      <a:pt x="65" y="102"/>
                    </a:lnTo>
                    <a:lnTo>
                      <a:pt x="68" y="102"/>
                    </a:lnTo>
                    <a:lnTo>
                      <a:pt x="71" y="102"/>
                    </a:lnTo>
                    <a:lnTo>
                      <a:pt x="74" y="102"/>
                    </a:lnTo>
                    <a:lnTo>
                      <a:pt x="78" y="102"/>
                    </a:lnTo>
                    <a:lnTo>
                      <a:pt x="82" y="102"/>
                    </a:lnTo>
                    <a:lnTo>
                      <a:pt x="86" y="102"/>
                    </a:lnTo>
                    <a:lnTo>
                      <a:pt x="90" y="102"/>
                    </a:lnTo>
                    <a:lnTo>
                      <a:pt x="93" y="102"/>
                    </a:lnTo>
                    <a:lnTo>
                      <a:pt x="93" y="42"/>
                    </a:lnTo>
                    <a:lnTo>
                      <a:pt x="93" y="36"/>
                    </a:lnTo>
                    <a:lnTo>
                      <a:pt x="93" y="32"/>
                    </a:lnTo>
                    <a:lnTo>
                      <a:pt x="92" y="27"/>
                    </a:lnTo>
                    <a:close/>
                  </a:path>
                </a:pathLst>
              </a:custGeom>
              <a:solidFill>
                <a:srgbClr val="00468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8" name="ïśļîḋé"/>
              <p:cNvSpPr/>
              <p:nvPr userDrawn="1"/>
            </p:nvSpPr>
            <p:spPr bwMode="auto">
              <a:xfrm>
                <a:off x="6043613" y="4102101"/>
                <a:ext cx="152400" cy="163513"/>
              </a:xfrm>
              <a:custGeom>
                <a:avLst/>
                <a:gdLst>
                  <a:gd name="T0" fmla="*/ 88 w 96"/>
                  <a:gd name="T1" fmla="*/ 93 h 103"/>
                  <a:gd name="T2" fmla="*/ 85 w 96"/>
                  <a:gd name="T3" fmla="*/ 87 h 103"/>
                  <a:gd name="T4" fmla="*/ 85 w 96"/>
                  <a:gd name="T5" fmla="*/ 25 h 103"/>
                  <a:gd name="T6" fmla="*/ 82 w 96"/>
                  <a:gd name="T7" fmla="*/ 16 h 103"/>
                  <a:gd name="T8" fmla="*/ 77 w 96"/>
                  <a:gd name="T9" fmla="*/ 10 h 103"/>
                  <a:gd name="T10" fmla="*/ 69 w 96"/>
                  <a:gd name="T11" fmla="*/ 5 h 103"/>
                  <a:gd name="T12" fmla="*/ 59 w 96"/>
                  <a:gd name="T13" fmla="*/ 2 h 103"/>
                  <a:gd name="T14" fmla="*/ 45 w 96"/>
                  <a:gd name="T15" fmla="*/ 0 h 103"/>
                  <a:gd name="T16" fmla="*/ 29 w 96"/>
                  <a:gd name="T17" fmla="*/ 2 h 103"/>
                  <a:gd name="T18" fmla="*/ 15 w 96"/>
                  <a:gd name="T19" fmla="*/ 8 h 103"/>
                  <a:gd name="T20" fmla="*/ 9 w 96"/>
                  <a:gd name="T21" fmla="*/ 26 h 103"/>
                  <a:gd name="T22" fmla="*/ 17 w 96"/>
                  <a:gd name="T23" fmla="*/ 21 h 103"/>
                  <a:gd name="T24" fmla="*/ 25 w 96"/>
                  <a:gd name="T25" fmla="*/ 15 h 103"/>
                  <a:gd name="T26" fmla="*/ 37 w 96"/>
                  <a:gd name="T27" fmla="*/ 13 h 103"/>
                  <a:gd name="T28" fmla="*/ 48 w 96"/>
                  <a:gd name="T29" fmla="*/ 17 h 103"/>
                  <a:gd name="T30" fmla="*/ 55 w 96"/>
                  <a:gd name="T31" fmla="*/ 25 h 103"/>
                  <a:gd name="T32" fmla="*/ 57 w 96"/>
                  <a:gd name="T33" fmla="*/ 34 h 103"/>
                  <a:gd name="T34" fmla="*/ 53 w 96"/>
                  <a:gd name="T35" fmla="*/ 40 h 103"/>
                  <a:gd name="T36" fmla="*/ 46 w 96"/>
                  <a:gd name="T37" fmla="*/ 44 h 103"/>
                  <a:gd name="T38" fmla="*/ 38 w 96"/>
                  <a:gd name="T39" fmla="*/ 46 h 103"/>
                  <a:gd name="T40" fmla="*/ 24 w 96"/>
                  <a:gd name="T41" fmla="*/ 49 h 103"/>
                  <a:gd name="T42" fmla="*/ 13 w 96"/>
                  <a:gd name="T43" fmla="*/ 54 h 103"/>
                  <a:gd name="T44" fmla="*/ 5 w 96"/>
                  <a:gd name="T45" fmla="*/ 59 h 103"/>
                  <a:gd name="T46" fmla="*/ 1 w 96"/>
                  <a:gd name="T47" fmla="*/ 67 h 103"/>
                  <a:gd name="T48" fmla="*/ 0 w 96"/>
                  <a:gd name="T49" fmla="*/ 75 h 103"/>
                  <a:gd name="T50" fmla="*/ 1 w 96"/>
                  <a:gd name="T51" fmla="*/ 83 h 103"/>
                  <a:gd name="T52" fmla="*/ 3 w 96"/>
                  <a:gd name="T53" fmla="*/ 91 h 103"/>
                  <a:gd name="T54" fmla="*/ 8 w 96"/>
                  <a:gd name="T55" fmla="*/ 96 h 103"/>
                  <a:gd name="T56" fmla="*/ 14 w 96"/>
                  <a:gd name="T57" fmla="*/ 100 h 103"/>
                  <a:gd name="T58" fmla="*/ 23 w 96"/>
                  <a:gd name="T59" fmla="*/ 103 h 103"/>
                  <a:gd name="T60" fmla="*/ 34 w 96"/>
                  <a:gd name="T61" fmla="*/ 103 h 103"/>
                  <a:gd name="T62" fmla="*/ 46 w 96"/>
                  <a:gd name="T63" fmla="*/ 99 h 103"/>
                  <a:gd name="T64" fmla="*/ 54 w 96"/>
                  <a:gd name="T65" fmla="*/ 93 h 103"/>
                  <a:gd name="T66" fmla="*/ 60 w 96"/>
                  <a:gd name="T67" fmla="*/ 95 h 103"/>
                  <a:gd name="T68" fmla="*/ 67 w 96"/>
                  <a:gd name="T69" fmla="*/ 102 h 103"/>
                  <a:gd name="T70" fmla="*/ 77 w 96"/>
                  <a:gd name="T71" fmla="*/ 103 h 103"/>
                  <a:gd name="T72" fmla="*/ 88 w 96"/>
                  <a:gd name="T73" fmla="*/ 103 h 103"/>
                  <a:gd name="T74" fmla="*/ 96 w 96"/>
                  <a:gd name="T75" fmla="*/ 99 h 103"/>
                  <a:gd name="T76" fmla="*/ 91 w 96"/>
                  <a:gd name="T77" fmla="*/ 95 h 103"/>
                  <a:gd name="T78" fmla="*/ 55 w 96"/>
                  <a:gd name="T79" fmla="*/ 79 h 103"/>
                  <a:gd name="T80" fmla="*/ 53 w 96"/>
                  <a:gd name="T81" fmla="*/ 85 h 103"/>
                  <a:gd name="T82" fmla="*/ 50 w 96"/>
                  <a:gd name="T83" fmla="*/ 88 h 103"/>
                  <a:gd name="T84" fmla="*/ 45 w 96"/>
                  <a:gd name="T85" fmla="*/ 91 h 103"/>
                  <a:gd name="T86" fmla="*/ 41 w 96"/>
                  <a:gd name="T87" fmla="*/ 91 h 103"/>
                  <a:gd name="T88" fmla="*/ 33 w 96"/>
                  <a:gd name="T89" fmla="*/ 89 h 103"/>
                  <a:gd name="T90" fmla="*/ 30 w 96"/>
                  <a:gd name="T91" fmla="*/ 82 h 103"/>
                  <a:gd name="T92" fmla="*/ 29 w 96"/>
                  <a:gd name="T93" fmla="*/ 71 h 103"/>
                  <a:gd name="T94" fmla="*/ 30 w 96"/>
                  <a:gd name="T95" fmla="*/ 65 h 103"/>
                  <a:gd name="T96" fmla="*/ 34 w 96"/>
                  <a:gd name="T97" fmla="*/ 59 h 103"/>
                  <a:gd name="T98" fmla="*/ 41 w 96"/>
                  <a:gd name="T99" fmla="*/ 54 h 103"/>
                  <a:gd name="T100" fmla="*/ 54 w 96"/>
                  <a:gd name="T101" fmla="*/ 5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6" h="103">
                    <a:moveTo>
                      <a:pt x="91" y="95"/>
                    </a:moveTo>
                    <a:lnTo>
                      <a:pt x="89" y="94"/>
                    </a:lnTo>
                    <a:lnTo>
                      <a:pt x="88" y="93"/>
                    </a:lnTo>
                    <a:lnTo>
                      <a:pt x="87" y="91"/>
                    </a:lnTo>
                    <a:lnTo>
                      <a:pt x="86" y="90"/>
                    </a:lnTo>
                    <a:lnTo>
                      <a:pt x="85" y="87"/>
                    </a:lnTo>
                    <a:lnTo>
                      <a:pt x="85" y="85"/>
                    </a:lnTo>
                    <a:lnTo>
                      <a:pt x="85" y="27"/>
                    </a:lnTo>
                    <a:lnTo>
                      <a:pt x="85" y="25"/>
                    </a:lnTo>
                    <a:lnTo>
                      <a:pt x="85" y="22"/>
                    </a:lnTo>
                    <a:lnTo>
                      <a:pt x="84" y="19"/>
                    </a:lnTo>
                    <a:lnTo>
                      <a:pt x="82" y="16"/>
                    </a:lnTo>
                    <a:lnTo>
                      <a:pt x="81" y="14"/>
                    </a:lnTo>
                    <a:lnTo>
                      <a:pt x="79" y="12"/>
                    </a:lnTo>
                    <a:lnTo>
                      <a:pt x="77" y="10"/>
                    </a:lnTo>
                    <a:lnTo>
                      <a:pt x="75" y="8"/>
                    </a:lnTo>
                    <a:lnTo>
                      <a:pt x="72" y="6"/>
                    </a:lnTo>
                    <a:lnTo>
                      <a:pt x="69" y="5"/>
                    </a:lnTo>
                    <a:lnTo>
                      <a:pt x="66" y="4"/>
                    </a:lnTo>
                    <a:lnTo>
                      <a:pt x="62" y="2"/>
                    </a:lnTo>
                    <a:lnTo>
                      <a:pt x="59" y="2"/>
                    </a:lnTo>
                    <a:lnTo>
                      <a:pt x="54" y="1"/>
                    </a:lnTo>
                    <a:lnTo>
                      <a:pt x="50" y="0"/>
                    </a:lnTo>
                    <a:lnTo>
                      <a:pt x="45" y="0"/>
                    </a:lnTo>
                    <a:lnTo>
                      <a:pt x="40" y="0"/>
                    </a:lnTo>
                    <a:lnTo>
                      <a:pt x="34" y="1"/>
                    </a:lnTo>
                    <a:lnTo>
                      <a:pt x="29" y="2"/>
                    </a:lnTo>
                    <a:lnTo>
                      <a:pt x="24" y="4"/>
                    </a:lnTo>
                    <a:lnTo>
                      <a:pt x="20" y="6"/>
                    </a:lnTo>
                    <a:lnTo>
                      <a:pt x="15" y="8"/>
                    </a:lnTo>
                    <a:lnTo>
                      <a:pt x="11" y="10"/>
                    </a:lnTo>
                    <a:lnTo>
                      <a:pt x="7" y="14"/>
                    </a:lnTo>
                    <a:lnTo>
                      <a:pt x="9" y="26"/>
                    </a:lnTo>
                    <a:lnTo>
                      <a:pt x="11" y="26"/>
                    </a:lnTo>
                    <a:lnTo>
                      <a:pt x="14" y="23"/>
                    </a:lnTo>
                    <a:lnTo>
                      <a:pt x="17" y="21"/>
                    </a:lnTo>
                    <a:lnTo>
                      <a:pt x="20" y="18"/>
                    </a:lnTo>
                    <a:lnTo>
                      <a:pt x="22" y="17"/>
                    </a:lnTo>
                    <a:lnTo>
                      <a:pt x="25" y="15"/>
                    </a:lnTo>
                    <a:lnTo>
                      <a:pt x="29" y="14"/>
                    </a:lnTo>
                    <a:lnTo>
                      <a:pt x="33" y="14"/>
                    </a:lnTo>
                    <a:lnTo>
                      <a:pt x="37" y="13"/>
                    </a:lnTo>
                    <a:lnTo>
                      <a:pt x="41" y="14"/>
                    </a:lnTo>
                    <a:lnTo>
                      <a:pt x="45" y="15"/>
                    </a:lnTo>
                    <a:lnTo>
                      <a:pt x="48" y="17"/>
                    </a:lnTo>
                    <a:lnTo>
                      <a:pt x="50" y="19"/>
                    </a:lnTo>
                    <a:lnTo>
                      <a:pt x="53" y="22"/>
                    </a:lnTo>
                    <a:lnTo>
                      <a:pt x="55" y="25"/>
                    </a:lnTo>
                    <a:lnTo>
                      <a:pt x="56" y="28"/>
                    </a:lnTo>
                    <a:lnTo>
                      <a:pt x="57" y="32"/>
                    </a:lnTo>
                    <a:lnTo>
                      <a:pt x="57" y="34"/>
                    </a:lnTo>
                    <a:lnTo>
                      <a:pt x="56" y="36"/>
                    </a:lnTo>
                    <a:lnTo>
                      <a:pt x="55" y="38"/>
                    </a:lnTo>
                    <a:lnTo>
                      <a:pt x="53" y="40"/>
                    </a:lnTo>
                    <a:lnTo>
                      <a:pt x="52" y="42"/>
                    </a:lnTo>
                    <a:lnTo>
                      <a:pt x="49" y="42"/>
                    </a:lnTo>
                    <a:lnTo>
                      <a:pt x="46" y="44"/>
                    </a:lnTo>
                    <a:lnTo>
                      <a:pt x="42" y="45"/>
                    </a:lnTo>
                    <a:lnTo>
                      <a:pt x="40" y="46"/>
                    </a:lnTo>
                    <a:lnTo>
                      <a:pt x="38" y="46"/>
                    </a:lnTo>
                    <a:lnTo>
                      <a:pt x="33" y="47"/>
                    </a:lnTo>
                    <a:lnTo>
                      <a:pt x="29" y="47"/>
                    </a:lnTo>
                    <a:lnTo>
                      <a:pt x="24" y="49"/>
                    </a:lnTo>
                    <a:lnTo>
                      <a:pt x="20" y="51"/>
                    </a:lnTo>
                    <a:lnTo>
                      <a:pt x="17" y="52"/>
                    </a:lnTo>
                    <a:lnTo>
                      <a:pt x="13" y="54"/>
                    </a:lnTo>
                    <a:lnTo>
                      <a:pt x="10" y="55"/>
                    </a:lnTo>
                    <a:lnTo>
                      <a:pt x="8" y="57"/>
                    </a:lnTo>
                    <a:lnTo>
                      <a:pt x="5" y="59"/>
                    </a:lnTo>
                    <a:lnTo>
                      <a:pt x="4" y="62"/>
                    </a:lnTo>
                    <a:lnTo>
                      <a:pt x="2" y="64"/>
                    </a:lnTo>
                    <a:lnTo>
                      <a:pt x="1" y="67"/>
                    </a:lnTo>
                    <a:lnTo>
                      <a:pt x="0" y="69"/>
                    </a:lnTo>
                    <a:lnTo>
                      <a:pt x="0" y="71"/>
                    </a:lnTo>
                    <a:lnTo>
                      <a:pt x="0" y="75"/>
                    </a:lnTo>
                    <a:lnTo>
                      <a:pt x="0" y="78"/>
                    </a:lnTo>
                    <a:lnTo>
                      <a:pt x="0" y="81"/>
                    </a:lnTo>
                    <a:lnTo>
                      <a:pt x="1" y="83"/>
                    </a:lnTo>
                    <a:lnTo>
                      <a:pt x="1" y="86"/>
                    </a:lnTo>
                    <a:lnTo>
                      <a:pt x="2" y="88"/>
                    </a:lnTo>
                    <a:lnTo>
                      <a:pt x="3" y="91"/>
                    </a:lnTo>
                    <a:lnTo>
                      <a:pt x="5" y="93"/>
                    </a:lnTo>
                    <a:lnTo>
                      <a:pt x="6" y="95"/>
                    </a:lnTo>
                    <a:lnTo>
                      <a:pt x="8" y="96"/>
                    </a:lnTo>
                    <a:lnTo>
                      <a:pt x="9" y="98"/>
                    </a:lnTo>
                    <a:lnTo>
                      <a:pt x="12" y="99"/>
                    </a:lnTo>
                    <a:lnTo>
                      <a:pt x="14" y="100"/>
                    </a:lnTo>
                    <a:lnTo>
                      <a:pt x="17" y="102"/>
                    </a:lnTo>
                    <a:lnTo>
                      <a:pt x="20" y="103"/>
                    </a:lnTo>
                    <a:lnTo>
                      <a:pt x="23" y="103"/>
                    </a:lnTo>
                    <a:lnTo>
                      <a:pt x="26" y="103"/>
                    </a:lnTo>
                    <a:lnTo>
                      <a:pt x="30" y="103"/>
                    </a:lnTo>
                    <a:lnTo>
                      <a:pt x="34" y="103"/>
                    </a:lnTo>
                    <a:lnTo>
                      <a:pt x="38" y="103"/>
                    </a:lnTo>
                    <a:lnTo>
                      <a:pt x="42" y="102"/>
                    </a:lnTo>
                    <a:lnTo>
                      <a:pt x="46" y="99"/>
                    </a:lnTo>
                    <a:lnTo>
                      <a:pt x="49" y="98"/>
                    </a:lnTo>
                    <a:lnTo>
                      <a:pt x="52" y="95"/>
                    </a:lnTo>
                    <a:lnTo>
                      <a:pt x="54" y="93"/>
                    </a:lnTo>
                    <a:lnTo>
                      <a:pt x="57" y="90"/>
                    </a:lnTo>
                    <a:lnTo>
                      <a:pt x="58" y="93"/>
                    </a:lnTo>
                    <a:lnTo>
                      <a:pt x="60" y="95"/>
                    </a:lnTo>
                    <a:lnTo>
                      <a:pt x="62" y="98"/>
                    </a:lnTo>
                    <a:lnTo>
                      <a:pt x="65" y="99"/>
                    </a:lnTo>
                    <a:lnTo>
                      <a:pt x="67" y="102"/>
                    </a:lnTo>
                    <a:lnTo>
                      <a:pt x="70" y="103"/>
                    </a:lnTo>
                    <a:lnTo>
                      <a:pt x="73" y="103"/>
                    </a:lnTo>
                    <a:lnTo>
                      <a:pt x="77" y="103"/>
                    </a:lnTo>
                    <a:lnTo>
                      <a:pt x="80" y="103"/>
                    </a:lnTo>
                    <a:lnTo>
                      <a:pt x="84" y="103"/>
                    </a:lnTo>
                    <a:lnTo>
                      <a:pt x="88" y="103"/>
                    </a:lnTo>
                    <a:lnTo>
                      <a:pt x="93" y="102"/>
                    </a:lnTo>
                    <a:lnTo>
                      <a:pt x="94" y="100"/>
                    </a:lnTo>
                    <a:lnTo>
                      <a:pt x="96" y="99"/>
                    </a:lnTo>
                    <a:lnTo>
                      <a:pt x="96" y="95"/>
                    </a:lnTo>
                    <a:lnTo>
                      <a:pt x="93" y="95"/>
                    </a:lnTo>
                    <a:lnTo>
                      <a:pt x="91" y="95"/>
                    </a:lnTo>
                    <a:close/>
                    <a:moveTo>
                      <a:pt x="57" y="68"/>
                    </a:moveTo>
                    <a:lnTo>
                      <a:pt x="57" y="74"/>
                    </a:lnTo>
                    <a:lnTo>
                      <a:pt x="55" y="79"/>
                    </a:lnTo>
                    <a:lnTo>
                      <a:pt x="55" y="81"/>
                    </a:lnTo>
                    <a:lnTo>
                      <a:pt x="53" y="83"/>
                    </a:lnTo>
                    <a:lnTo>
                      <a:pt x="53" y="85"/>
                    </a:lnTo>
                    <a:lnTo>
                      <a:pt x="52" y="87"/>
                    </a:lnTo>
                    <a:lnTo>
                      <a:pt x="51" y="87"/>
                    </a:lnTo>
                    <a:lnTo>
                      <a:pt x="50" y="88"/>
                    </a:lnTo>
                    <a:lnTo>
                      <a:pt x="49" y="90"/>
                    </a:lnTo>
                    <a:lnTo>
                      <a:pt x="47" y="91"/>
                    </a:lnTo>
                    <a:lnTo>
                      <a:pt x="45" y="91"/>
                    </a:lnTo>
                    <a:lnTo>
                      <a:pt x="45" y="91"/>
                    </a:lnTo>
                    <a:lnTo>
                      <a:pt x="42" y="91"/>
                    </a:lnTo>
                    <a:lnTo>
                      <a:pt x="41" y="91"/>
                    </a:lnTo>
                    <a:lnTo>
                      <a:pt x="38" y="91"/>
                    </a:lnTo>
                    <a:lnTo>
                      <a:pt x="36" y="91"/>
                    </a:lnTo>
                    <a:lnTo>
                      <a:pt x="33" y="89"/>
                    </a:lnTo>
                    <a:lnTo>
                      <a:pt x="32" y="87"/>
                    </a:lnTo>
                    <a:lnTo>
                      <a:pt x="31" y="85"/>
                    </a:lnTo>
                    <a:lnTo>
                      <a:pt x="30" y="82"/>
                    </a:lnTo>
                    <a:lnTo>
                      <a:pt x="29" y="79"/>
                    </a:lnTo>
                    <a:lnTo>
                      <a:pt x="29" y="75"/>
                    </a:lnTo>
                    <a:lnTo>
                      <a:pt x="29" y="71"/>
                    </a:lnTo>
                    <a:lnTo>
                      <a:pt x="29" y="70"/>
                    </a:lnTo>
                    <a:lnTo>
                      <a:pt x="29" y="67"/>
                    </a:lnTo>
                    <a:lnTo>
                      <a:pt x="30" y="65"/>
                    </a:lnTo>
                    <a:lnTo>
                      <a:pt x="31" y="63"/>
                    </a:lnTo>
                    <a:lnTo>
                      <a:pt x="33" y="61"/>
                    </a:lnTo>
                    <a:lnTo>
                      <a:pt x="34" y="59"/>
                    </a:lnTo>
                    <a:lnTo>
                      <a:pt x="36" y="57"/>
                    </a:lnTo>
                    <a:lnTo>
                      <a:pt x="38" y="55"/>
                    </a:lnTo>
                    <a:lnTo>
                      <a:pt x="41" y="54"/>
                    </a:lnTo>
                    <a:lnTo>
                      <a:pt x="45" y="52"/>
                    </a:lnTo>
                    <a:lnTo>
                      <a:pt x="50" y="51"/>
                    </a:lnTo>
                    <a:lnTo>
                      <a:pt x="54" y="50"/>
                    </a:lnTo>
                    <a:lnTo>
                      <a:pt x="57" y="48"/>
                    </a:lnTo>
                    <a:lnTo>
                      <a:pt x="57" y="68"/>
                    </a:lnTo>
                    <a:close/>
                  </a:path>
                </a:pathLst>
              </a:custGeom>
              <a:solidFill>
                <a:srgbClr val="00468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9" name="îŝḻïḓé"/>
              <p:cNvSpPr/>
              <p:nvPr userDrawn="1"/>
            </p:nvSpPr>
            <p:spPr bwMode="auto">
              <a:xfrm>
                <a:off x="6323013" y="4038601"/>
                <a:ext cx="200025" cy="228600"/>
              </a:xfrm>
              <a:custGeom>
                <a:avLst/>
                <a:gdLst>
                  <a:gd name="T0" fmla="*/ 121 w 126"/>
                  <a:gd name="T1" fmla="*/ 0 h 144"/>
                  <a:gd name="T2" fmla="*/ 113 w 126"/>
                  <a:gd name="T3" fmla="*/ 0 h 144"/>
                  <a:gd name="T4" fmla="*/ 109 w 126"/>
                  <a:gd name="T5" fmla="*/ 63 h 144"/>
                  <a:gd name="T6" fmla="*/ 107 w 126"/>
                  <a:gd name="T7" fmla="*/ 91 h 144"/>
                  <a:gd name="T8" fmla="*/ 106 w 126"/>
                  <a:gd name="T9" fmla="*/ 100 h 144"/>
                  <a:gd name="T10" fmla="*/ 105 w 126"/>
                  <a:gd name="T11" fmla="*/ 107 h 144"/>
                  <a:gd name="T12" fmla="*/ 102 w 126"/>
                  <a:gd name="T13" fmla="*/ 112 h 144"/>
                  <a:gd name="T14" fmla="*/ 98 w 126"/>
                  <a:gd name="T15" fmla="*/ 118 h 144"/>
                  <a:gd name="T16" fmla="*/ 94 w 126"/>
                  <a:gd name="T17" fmla="*/ 123 h 144"/>
                  <a:gd name="T18" fmla="*/ 90 w 126"/>
                  <a:gd name="T19" fmla="*/ 126 h 144"/>
                  <a:gd name="T20" fmla="*/ 86 w 126"/>
                  <a:gd name="T21" fmla="*/ 128 h 144"/>
                  <a:gd name="T22" fmla="*/ 80 w 126"/>
                  <a:gd name="T23" fmla="*/ 131 h 144"/>
                  <a:gd name="T24" fmla="*/ 74 w 126"/>
                  <a:gd name="T25" fmla="*/ 131 h 144"/>
                  <a:gd name="T26" fmla="*/ 68 w 126"/>
                  <a:gd name="T27" fmla="*/ 131 h 144"/>
                  <a:gd name="T28" fmla="*/ 61 w 126"/>
                  <a:gd name="T29" fmla="*/ 131 h 144"/>
                  <a:gd name="T30" fmla="*/ 54 w 126"/>
                  <a:gd name="T31" fmla="*/ 130 h 144"/>
                  <a:gd name="T32" fmla="*/ 49 w 126"/>
                  <a:gd name="T33" fmla="*/ 127 h 144"/>
                  <a:gd name="T34" fmla="*/ 45 w 126"/>
                  <a:gd name="T35" fmla="*/ 123 h 144"/>
                  <a:gd name="T36" fmla="*/ 40 w 126"/>
                  <a:gd name="T37" fmla="*/ 119 h 144"/>
                  <a:gd name="T38" fmla="*/ 37 w 126"/>
                  <a:gd name="T39" fmla="*/ 113 h 144"/>
                  <a:gd name="T40" fmla="*/ 34 w 126"/>
                  <a:gd name="T41" fmla="*/ 107 h 144"/>
                  <a:gd name="T42" fmla="*/ 33 w 126"/>
                  <a:gd name="T43" fmla="*/ 99 h 144"/>
                  <a:gd name="T44" fmla="*/ 31 w 126"/>
                  <a:gd name="T45" fmla="*/ 83 h 144"/>
                  <a:gd name="T46" fmla="*/ 31 w 126"/>
                  <a:gd name="T47" fmla="*/ 58 h 144"/>
                  <a:gd name="T48" fmla="*/ 28 w 126"/>
                  <a:gd name="T49" fmla="*/ 0 h 144"/>
                  <a:gd name="T50" fmla="*/ 21 w 126"/>
                  <a:gd name="T51" fmla="*/ 1 h 144"/>
                  <a:gd name="T52" fmla="*/ 17 w 126"/>
                  <a:gd name="T53" fmla="*/ 1 h 144"/>
                  <a:gd name="T54" fmla="*/ 13 w 126"/>
                  <a:gd name="T55" fmla="*/ 1 h 144"/>
                  <a:gd name="T56" fmla="*/ 9 w 126"/>
                  <a:gd name="T57" fmla="*/ 1 h 144"/>
                  <a:gd name="T58" fmla="*/ 3 w 126"/>
                  <a:gd name="T59" fmla="*/ 0 h 144"/>
                  <a:gd name="T60" fmla="*/ 0 w 126"/>
                  <a:gd name="T61" fmla="*/ 85 h 144"/>
                  <a:gd name="T62" fmla="*/ 1 w 126"/>
                  <a:gd name="T63" fmla="*/ 99 h 144"/>
                  <a:gd name="T64" fmla="*/ 4 w 126"/>
                  <a:gd name="T65" fmla="*/ 111 h 144"/>
                  <a:gd name="T66" fmla="*/ 6 w 126"/>
                  <a:gd name="T67" fmla="*/ 119 h 144"/>
                  <a:gd name="T68" fmla="*/ 10 w 126"/>
                  <a:gd name="T69" fmla="*/ 125 h 144"/>
                  <a:gd name="T70" fmla="*/ 16 w 126"/>
                  <a:gd name="T71" fmla="*/ 131 h 144"/>
                  <a:gd name="T72" fmla="*/ 23 w 126"/>
                  <a:gd name="T73" fmla="*/ 136 h 144"/>
                  <a:gd name="T74" fmla="*/ 31 w 126"/>
                  <a:gd name="T75" fmla="*/ 139 h 144"/>
                  <a:gd name="T76" fmla="*/ 41 w 126"/>
                  <a:gd name="T77" fmla="*/ 142 h 144"/>
                  <a:gd name="T78" fmla="*/ 52 w 126"/>
                  <a:gd name="T79" fmla="*/ 143 h 144"/>
                  <a:gd name="T80" fmla="*/ 64 w 126"/>
                  <a:gd name="T81" fmla="*/ 144 h 144"/>
                  <a:gd name="T82" fmla="*/ 74 w 126"/>
                  <a:gd name="T83" fmla="*/ 143 h 144"/>
                  <a:gd name="T84" fmla="*/ 85 w 126"/>
                  <a:gd name="T85" fmla="*/ 142 h 144"/>
                  <a:gd name="T86" fmla="*/ 94 w 126"/>
                  <a:gd name="T87" fmla="*/ 139 h 144"/>
                  <a:gd name="T88" fmla="*/ 103 w 126"/>
                  <a:gd name="T89" fmla="*/ 135 h 144"/>
                  <a:gd name="T90" fmla="*/ 109 w 126"/>
                  <a:gd name="T91" fmla="*/ 131 h 144"/>
                  <a:gd name="T92" fmla="*/ 114 w 126"/>
                  <a:gd name="T93" fmla="*/ 126 h 144"/>
                  <a:gd name="T94" fmla="*/ 118 w 126"/>
                  <a:gd name="T95" fmla="*/ 119 h 144"/>
                  <a:gd name="T96" fmla="*/ 121 w 126"/>
                  <a:gd name="T97" fmla="*/ 113 h 144"/>
                  <a:gd name="T98" fmla="*/ 123 w 126"/>
                  <a:gd name="T99" fmla="*/ 104 h 144"/>
                  <a:gd name="T100" fmla="*/ 125 w 126"/>
                  <a:gd name="T101" fmla="*/ 95 h 144"/>
                  <a:gd name="T102" fmla="*/ 126 w 126"/>
                  <a:gd name="T103" fmla="*/ 86 h 144"/>
                  <a:gd name="T104" fmla="*/ 125 w 126"/>
                  <a:gd name="T105" fmla="*/ 7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26" h="144">
                    <a:moveTo>
                      <a:pt x="125" y="0"/>
                    </a:moveTo>
                    <a:lnTo>
                      <a:pt x="121" y="0"/>
                    </a:lnTo>
                    <a:lnTo>
                      <a:pt x="117" y="0"/>
                    </a:lnTo>
                    <a:lnTo>
                      <a:pt x="113" y="0"/>
                    </a:lnTo>
                    <a:lnTo>
                      <a:pt x="109" y="0"/>
                    </a:lnTo>
                    <a:lnTo>
                      <a:pt x="109" y="63"/>
                    </a:lnTo>
                    <a:lnTo>
                      <a:pt x="109" y="78"/>
                    </a:lnTo>
                    <a:lnTo>
                      <a:pt x="107" y="91"/>
                    </a:lnTo>
                    <a:lnTo>
                      <a:pt x="107" y="96"/>
                    </a:lnTo>
                    <a:lnTo>
                      <a:pt x="106" y="100"/>
                    </a:lnTo>
                    <a:lnTo>
                      <a:pt x="106" y="103"/>
                    </a:lnTo>
                    <a:lnTo>
                      <a:pt x="105" y="107"/>
                    </a:lnTo>
                    <a:lnTo>
                      <a:pt x="103" y="110"/>
                    </a:lnTo>
                    <a:lnTo>
                      <a:pt x="102" y="112"/>
                    </a:lnTo>
                    <a:lnTo>
                      <a:pt x="100" y="115"/>
                    </a:lnTo>
                    <a:lnTo>
                      <a:pt x="98" y="118"/>
                    </a:lnTo>
                    <a:lnTo>
                      <a:pt x="97" y="120"/>
                    </a:lnTo>
                    <a:lnTo>
                      <a:pt x="94" y="123"/>
                    </a:lnTo>
                    <a:lnTo>
                      <a:pt x="93" y="124"/>
                    </a:lnTo>
                    <a:lnTo>
                      <a:pt x="90" y="126"/>
                    </a:lnTo>
                    <a:lnTo>
                      <a:pt x="88" y="127"/>
                    </a:lnTo>
                    <a:lnTo>
                      <a:pt x="86" y="128"/>
                    </a:lnTo>
                    <a:lnTo>
                      <a:pt x="83" y="130"/>
                    </a:lnTo>
                    <a:lnTo>
                      <a:pt x="80" y="131"/>
                    </a:lnTo>
                    <a:lnTo>
                      <a:pt x="78" y="131"/>
                    </a:lnTo>
                    <a:lnTo>
                      <a:pt x="74" y="131"/>
                    </a:lnTo>
                    <a:lnTo>
                      <a:pt x="71" y="131"/>
                    </a:lnTo>
                    <a:lnTo>
                      <a:pt x="68" y="131"/>
                    </a:lnTo>
                    <a:lnTo>
                      <a:pt x="65" y="131"/>
                    </a:lnTo>
                    <a:lnTo>
                      <a:pt x="61" y="131"/>
                    </a:lnTo>
                    <a:lnTo>
                      <a:pt x="57" y="131"/>
                    </a:lnTo>
                    <a:lnTo>
                      <a:pt x="54" y="130"/>
                    </a:lnTo>
                    <a:lnTo>
                      <a:pt x="52" y="128"/>
                    </a:lnTo>
                    <a:lnTo>
                      <a:pt x="49" y="127"/>
                    </a:lnTo>
                    <a:lnTo>
                      <a:pt x="46" y="125"/>
                    </a:lnTo>
                    <a:lnTo>
                      <a:pt x="45" y="123"/>
                    </a:lnTo>
                    <a:lnTo>
                      <a:pt x="42" y="121"/>
                    </a:lnTo>
                    <a:lnTo>
                      <a:pt x="40" y="119"/>
                    </a:lnTo>
                    <a:lnTo>
                      <a:pt x="38" y="115"/>
                    </a:lnTo>
                    <a:lnTo>
                      <a:pt x="37" y="113"/>
                    </a:lnTo>
                    <a:lnTo>
                      <a:pt x="35" y="110"/>
                    </a:lnTo>
                    <a:lnTo>
                      <a:pt x="34" y="107"/>
                    </a:lnTo>
                    <a:lnTo>
                      <a:pt x="33" y="103"/>
                    </a:lnTo>
                    <a:lnTo>
                      <a:pt x="33" y="99"/>
                    </a:lnTo>
                    <a:lnTo>
                      <a:pt x="32" y="92"/>
                    </a:lnTo>
                    <a:lnTo>
                      <a:pt x="31" y="83"/>
                    </a:lnTo>
                    <a:lnTo>
                      <a:pt x="31" y="72"/>
                    </a:lnTo>
                    <a:lnTo>
                      <a:pt x="31" y="58"/>
                    </a:lnTo>
                    <a:lnTo>
                      <a:pt x="31" y="0"/>
                    </a:lnTo>
                    <a:lnTo>
                      <a:pt x="28" y="0"/>
                    </a:lnTo>
                    <a:lnTo>
                      <a:pt x="23" y="1"/>
                    </a:lnTo>
                    <a:lnTo>
                      <a:pt x="21" y="1"/>
                    </a:lnTo>
                    <a:lnTo>
                      <a:pt x="18" y="1"/>
                    </a:lnTo>
                    <a:lnTo>
                      <a:pt x="17" y="1"/>
                    </a:lnTo>
                    <a:lnTo>
                      <a:pt x="16" y="1"/>
                    </a:lnTo>
                    <a:lnTo>
                      <a:pt x="13" y="1"/>
                    </a:lnTo>
                    <a:lnTo>
                      <a:pt x="12" y="1"/>
                    </a:lnTo>
                    <a:lnTo>
                      <a:pt x="9" y="1"/>
                    </a:lnTo>
                    <a:lnTo>
                      <a:pt x="7" y="1"/>
                    </a:lnTo>
                    <a:lnTo>
                      <a:pt x="3" y="0"/>
                    </a:lnTo>
                    <a:lnTo>
                      <a:pt x="0" y="0"/>
                    </a:lnTo>
                    <a:lnTo>
                      <a:pt x="0" y="85"/>
                    </a:lnTo>
                    <a:lnTo>
                      <a:pt x="0" y="92"/>
                    </a:lnTo>
                    <a:lnTo>
                      <a:pt x="1" y="99"/>
                    </a:lnTo>
                    <a:lnTo>
                      <a:pt x="1" y="106"/>
                    </a:lnTo>
                    <a:lnTo>
                      <a:pt x="4" y="111"/>
                    </a:lnTo>
                    <a:lnTo>
                      <a:pt x="5" y="115"/>
                    </a:lnTo>
                    <a:lnTo>
                      <a:pt x="6" y="119"/>
                    </a:lnTo>
                    <a:lnTo>
                      <a:pt x="8" y="123"/>
                    </a:lnTo>
                    <a:lnTo>
                      <a:pt x="10" y="125"/>
                    </a:lnTo>
                    <a:lnTo>
                      <a:pt x="13" y="128"/>
                    </a:lnTo>
                    <a:lnTo>
                      <a:pt x="16" y="131"/>
                    </a:lnTo>
                    <a:lnTo>
                      <a:pt x="19" y="134"/>
                    </a:lnTo>
                    <a:lnTo>
                      <a:pt x="23" y="136"/>
                    </a:lnTo>
                    <a:lnTo>
                      <a:pt x="27" y="138"/>
                    </a:lnTo>
                    <a:lnTo>
                      <a:pt x="31" y="139"/>
                    </a:lnTo>
                    <a:lnTo>
                      <a:pt x="36" y="141"/>
                    </a:lnTo>
                    <a:lnTo>
                      <a:pt x="41" y="142"/>
                    </a:lnTo>
                    <a:lnTo>
                      <a:pt x="46" y="143"/>
                    </a:lnTo>
                    <a:lnTo>
                      <a:pt x="52" y="143"/>
                    </a:lnTo>
                    <a:lnTo>
                      <a:pt x="57" y="144"/>
                    </a:lnTo>
                    <a:lnTo>
                      <a:pt x="64" y="144"/>
                    </a:lnTo>
                    <a:lnTo>
                      <a:pt x="70" y="144"/>
                    </a:lnTo>
                    <a:lnTo>
                      <a:pt x="74" y="143"/>
                    </a:lnTo>
                    <a:lnTo>
                      <a:pt x="80" y="143"/>
                    </a:lnTo>
                    <a:lnTo>
                      <a:pt x="85" y="142"/>
                    </a:lnTo>
                    <a:lnTo>
                      <a:pt x="90" y="140"/>
                    </a:lnTo>
                    <a:lnTo>
                      <a:pt x="94" y="139"/>
                    </a:lnTo>
                    <a:lnTo>
                      <a:pt x="98" y="137"/>
                    </a:lnTo>
                    <a:lnTo>
                      <a:pt x="103" y="135"/>
                    </a:lnTo>
                    <a:lnTo>
                      <a:pt x="106" y="133"/>
                    </a:lnTo>
                    <a:lnTo>
                      <a:pt x="109" y="131"/>
                    </a:lnTo>
                    <a:lnTo>
                      <a:pt x="111" y="128"/>
                    </a:lnTo>
                    <a:lnTo>
                      <a:pt x="114" y="126"/>
                    </a:lnTo>
                    <a:lnTo>
                      <a:pt x="116" y="123"/>
                    </a:lnTo>
                    <a:lnTo>
                      <a:pt x="118" y="119"/>
                    </a:lnTo>
                    <a:lnTo>
                      <a:pt x="119" y="116"/>
                    </a:lnTo>
                    <a:lnTo>
                      <a:pt x="121" y="113"/>
                    </a:lnTo>
                    <a:lnTo>
                      <a:pt x="122" y="109"/>
                    </a:lnTo>
                    <a:lnTo>
                      <a:pt x="123" y="104"/>
                    </a:lnTo>
                    <a:lnTo>
                      <a:pt x="124" y="100"/>
                    </a:lnTo>
                    <a:lnTo>
                      <a:pt x="125" y="95"/>
                    </a:lnTo>
                    <a:lnTo>
                      <a:pt x="125" y="91"/>
                    </a:lnTo>
                    <a:lnTo>
                      <a:pt x="126" y="86"/>
                    </a:lnTo>
                    <a:lnTo>
                      <a:pt x="126" y="80"/>
                    </a:lnTo>
                    <a:lnTo>
                      <a:pt x="125" y="74"/>
                    </a:lnTo>
                    <a:lnTo>
                      <a:pt x="125" y="0"/>
                    </a:lnTo>
                    <a:close/>
                  </a:path>
                </a:pathLst>
              </a:custGeom>
              <a:solidFill>
                <a:srgbClr val="00468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0" name="iṧľîḑê"/>
              <p:cNvSpPr/>
              <p:nvPr userDrawn="1"/>
            </p:nvSpPr>
            <p:spPr bwMode="auto">
              <a:xfrm>
                <a:off x="6588126" y="4102101"/>
                <a:ext cx="147638" cy="161925"/>
              </a:xfrm>
              <a:custGeom>
                <a:avLst/>
                <a:gdLst>
                  <a:gd name="T0" fmla="*/ 91 w 93"/>
                  <a:gd name="T1" fmla="*/ 23 h 102"/>
                  <a:gd name="T2" fmla="*/ 89 w 93"/>
                  <a:gd name="T3" fmla="*/ 16 h 102"/>
                  <a:gd name="T4" fmla="*/ 85 w 93"/>
                  <a:gd name="T5" fmla="*/ 10 h 102"/>
                  <a:gd name="T6" fmla="*/ 80 w 93"/>
                  <a:gd name="T7" fmla="*/ 6 h 102"/>
                  <a:gd name="T8" fmla="*/ 75 w 93"/>
                  <a:gd name="T9" fmla="*/ 2 h 102"/>
                  <a:gd name="T10" fmla="*/ 68 w 93"/>
                  <a:gd name="T11" fmla="*/ 1 h 102"/>
                  <a:gd name="T12" fmla="*/ 60 w 93"/>
                  <a:gd name="T13" fmla="*/ 0 h 102"/>
                  <a:gd name="T14" fmla="*/ 51 w 93"/>
                  <a:gd name="T15" fmla="*/ 1 h 102"/>
                  <a:gd name="T16" fmla="*/ 43 w 93"/>
                  <a:gd name="T17" fmla="*/ 5 h 102"/>
                  <a:gd name="T18" fmla="*/ 35 w 93"/>
                  <a:gd name="T19" fmla="*/ 10 h 102"/>
                  <a:gd name="T20" fmla="*/ 27 w 93"/>
                  <a:gd name="T21" fmla="*/ 17 h 102"/>
                  <a:gd name="T22" fmla="*/ 24 w 93"/>
                  <a:gd name="T23" fmla="*/ 2 h 102"/>
                  <a:gd name="T24" fmla="*/ 17 w 93"/>
                  <a:gd name="T25" fmla="*/ 2 h 102"/>
                  <a:gd name="T26" fmla="*/ 10 w 93"/>
                  <a:gd name="T27" fmla="*/ 2 h 102"/>
                  <a:gd name="T28" fmla="*/ 3 w 93"/>
                  <a:gd name="T29" fmla="*/ 2 h 102"/>
                  <a:gd name="T30" fmla="*/ 0 w 93"/>
                  <a:gd name="T31" fmla="*/ 102 h 102"/>
                  <a:gd name="T32" fmla="*/ 7 w 93"/>
                  <a:gd name="T33" fmla="*/ 102 h 102"/>
                  <a:gd name="T34" fmla="*/ 15 w 93"/>
                  <a:gd name="T35" fmla="*/ 102 h 102"/>
                  <a:gd name="T36" fmla="*/ 22 w 93"/>
                  <a:gd name="T37" fmla="*/ 102 h 102"/>
                  <a:gd name="T38" fmla="*/ 28 w 93"/>
                  <a:gd name="T39" fmla="*/ 102 h 102"/>
                  <a:gd name="T40" fmla="*/ 28 w 93"/>
                  <a:gd name="T41" fmla="*/ 51 h 102"/>
                  <a:gd name="T42" fmla="*/ 28 w 93"/>
                  <a:gd name="T43" fmla="*/ 42 h 102"/>
                  <a:gd name="T44" fmla="*/ 30 w 93"/>
                  <a:gd name="T45" fmla="*/ 34 h 102"/>
                  <a:gd name="T46" fmla="*/ 31 w 93"/>
                  <a:gd name="T47" fmla="*/ 29 h 102"/>
                  <a:gd name="T48" fmla="*/ 33 w 93"/>
                  <a:gd name="T49" fmla="*/ 24 h 102"/>
                  <a:gd name="T50" fmla="*/ 37 w 93"/>
                  <a:gd name="T51" fmla="*/ 21 h 102"/>
                  <a:gd name="T52" fmla="*/ 40 w 93"/>
                  <a:gd name="T53" fmla="*/ 18 h 102"/>
                  <a:gd name="T54" fmla="*/ 44 w 93"/>
                  <a:gd name="T55" fmla="*/ 18 h 102"/>
                  <a:gd name="T56" fmla="*/ 49 w 93"/>
                  <a:gd name="T57" fmla="*/ 17 h 102"/>
                  <a:gd name="T58" fmla="*/ 53 w 93"/>
                  <a:gd name="T59" fmla="*/ 18 h 102"/>
                  <a:gd name="T60" fmla="*/ 56 w 93"/>
                  <a:gd name="T61" fmla="*/ 20 h 102"/>
                  <a:gd name="T62" fmla="*/ 59 w 93"/>
                  <a:gd name="T63" fmla="*/ 23 h 102"/>
                  <a:gd name="T64" fmla="*/ 61 w 93"/>
                  <a:gd name="T65" fmla="*/ 27 h 102"/>
                  <a:gd name="T66" fmla="*/ 63 w 93"/>
                  <a:gd name="T67" fmla="*/ 33 h 102"/>
                  <a:gd name="T68" fmla="*/ 64 w 93"/>
                  <a:gd name="T69" fmla="*/ 43 h 102"/>
                  <a:gd name="T70" fmla="*/ 64 w 93"/>
                  <a:gd name="T71" fmla="*/ 102 h 102"/>
                  <a:gd name="T72" fmla="*/ 71 w 93"/>
                  <a:gd name="T73" fmla="*/ 102 h 102"/>
                  <a:gd name="T74" fmla="*/ 78 w 93"/>
                  <a:gd name="T75" fmla="*/ 102 h 102"/>
                  <a:gd name="T76" fmla="*/ 85 w 93"/>
                  <a:gd name="T77" fmla="*/ 102 h 102"/>
                  <a:gd name="T78" fmla="*/ 93 w 93"/>
                  <a:gd name="T79" fmla="*/ 102 h 102"/>
                  <a:gd name="T80" fmla="*/ 93 w 93"/>
                  <a:gd name="T81" fmla="*/ 36 h 102"/>
                  <a:gd name="T82" fmla="*/ 92 w 93"/>
                  <a:gd name="T83" fmla="*/ 27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93" h="102">
                    <a:moveTo>
                      <a:pt x="92" y="27"/>
                    </a:moveTo>
                    <a:lnTo>
                      <a:pt x="91" y="23"/>
                    </a:lnTo>
                    <a:lnTo>
                      <a:pt x="90" y="20"/>
                    </a:lnTo>
                    <a:lnTo>
                      <a:pt x="89" y="16"/>
                    </a:lnTo>
                    <a:lnTo>
                      <a:pt x="87" y="13"/>
                    </a:lnTo>
                    <a:lnTo>
                      <a:pt x="85" y="10"/>
                    </a:lnTo>
                    <a:lnTo>
                      <a:pt x="83" y="8"/>
                    </a:lnTo>
                    <a:lnTo>
                      <a:pt x="80" y="6"/>
                    </a:lnTo>
                    <a:lnTo>
                      <a:pt x="78" y="4"/>
                    </a:lnTo>
                    <a:lnTo>
                      <a:pt x="75" y="2"/>
                    </a:lnTo>
                    <a:lnTo>
                      <a:pt x="71" y="2"/>
                    </a:lnTo>
                    <a:lnTo>
                      <a:pt x="68" y="1"/>
                    </a:lnTo>
                    <a:lnTo>
                      <a:pt x="64" y="0"/>
                    </a:lnTo>
                    <a:lnTo>
                      <a:pt x="60" y="0"/>
                    </a:lnTo>
                    <a:lnTo>
                      <a:pt x="55" y="0"/>
                    </a:lnTo>
                    <a:lnTo>
                      <a:pt x="51" y="1"/>
                    </a:lnTo>
                    <a:lnTo>
                      <a:pt x="47" y="3"/>
                    </a:lnTo>
                    <a:lnTo>
                      <a:pt x="43" y="5"/>
                    </a:lnTo>
                    <a:lnTo>
                      <a:pt x="39" y="7"/>
                    </a:lnTo>
                    <a:lnTo>
                      <a:pt x="35" y="10"/>
                    </a:lnTo>
                    <a:lnTo>
                      <a:pt x="31" y="14"/>
                    </a:lnTo>
                    <a:lnTo>
                      <a:pt x="27" y="17"/>
                    </a:lnTo>
                    <a:lnTo>
                      <a:pt x="27" y="2"/>
                    </a:lnTo>
                    <a:lnTo>
                      <a:pt x="24" y="2"/>
                    </a:lnTo>
                    <a:lnTo>
                      <a:pt x="20" y="2"/>
                    </a:lnTo>
                    <a:lnTo>
                      <a:pt x="17" y="2"/>
                    </a:lnTo>
                    <a:lnTo>
                      <a:pt x="14" y="2"/>
                    </a:lnTo>
                    <a:lnTo>
                      <a:pt x="10" y="2"/>
                    </a:lnTo>
                    <a:lnTo>
                      <a:pt x="7" y="2"/>
                    </a:lnTo>
                    <a:lnTo>
                      <a:pt x="3" y="2"/>
                    </a:lnTo>
                    <a:lnTo>
                      <a:pt x="0" y="2"/>
                    </a:lnTo>
                    <a:lnTo>
                      <a:pt x="0" y="102"/>
                    </a:lnTo>
                    <a:lnTo>
                      <a:pt x="3" y="102"/>
                    </a:lnTo>
                    <a:lnTo>
                      <a:pt x="7" y="102"/>
                    </a:lnTo>
                    <a:lnTo>
                      <a:pt x="11" y="102"/>
                    </a:lnTo>
                    <a:lnTo>
                      <a:pt x="15" y="102"/>
                    </a:lnTo>
                    <a:lnTo>
                      <a:pt x="19" y="102"/>
                    </a:lnTo>
                    <a:lnTo>
                      <a:pt x="22" y="102"/>
                    </a:lnTo>
                    <a:lnTo>
                      <a:pt x="25" y="102"/>
                    </a:lnTo>
                    <a:lnTo>
                      <a:pt x="28" y="102"/>
                    </a:lnTo>
                    <a:lnTo>
                      <a:pt x="28" y="55"/>
                    </a:lnTo>
                    <a:lnTo>
                      <a:pt x="28" y="51"/>
                    </a:lnTo>
                    <a:lnTo>
                      <a:pt x="28" y="46"/>
                    </a:lnTo>
                    <a:lnTo>
                      <a:pt x="28" y="42"/>
                    </a:lnTo>
                    <a:lnTo>
                      <a:pt x="29" y="38"/>
                    </a:lnTo>
                    <a:lnTo>
                      <a:pt x="30" y="34"/>
                    </a:lnTo>
                    <a:lnTo>
                      <a:pt x="30" y="32"/>
                    </a:lnTo>
                    <a:lnTo>
                      <a:pt x="31" y="29"/>
                    </a:lnTo>
                    <a:lnTo>
                      <a:pt x="32" y="26"/>
                    </a:lnTo>
                    <a:lnTo>
                      <a:pt x="33" y="24"/>
                    </a:lnTo>
                    <a:lnTo>
                      <a:pt x="35" y="22"/>
                    </a:lnTo>
                    <a:lnTo>
                      <a:pt x="37" y="21"/>
                    </a:lnTo>
                    <a:lnTo>
                      <a:pt x="39" y="19"/>
                    </a:lnTo>
                    <a:lnTo>
                      <a:pt x="40" y="18"/>
                    </a:lnTo>
                    <a:lnTo>
                      <a:pt x="43" y="18"/>
                    </a:lnTo>
                    <a:lnTo>
                      <a:pt x="44" y="18"/>
                    </a:lnTo>
                    <a:lnTo>
                      <a:pt x="47" y="17"/>
                    </a:lnTo>
                    <a:lnTo>
                      <a:pt x="49" y="17"/>
                    </a:lnTo>
                    <a:lnTo>
                      <a:pt x="51" y="18"/>
                    </a:lnTo>
                    <a:lnTo>
                      <a:pt x="53" y="18"/>
                    </a:lnTo>
                    <a:lnTo>
                      <a:pt x="55" y="19"/>
                    </a:lnTo>
                    <a:lnTo>
                      <a:pt x="56" y="20"/>
                    </a:lnTo>
                    <a:lnTo>
                      <a:pt x="58" y="22"/>
                    </a:lnTo>
                    <a:lnTo>
                      <a:pt x="59" y="23"/>
                    </a:lnTo>
                    <a:lnTo>
                      <a:pt x="60" y="26"/>
                    </a:lnTo>
                    <a:lnTo>
                      <a:pt x="61" y="27"/>
                    </a:lnTo>
                    <a:lnTo>
                      <a:pt x="63" y="30"/>
                    </a:lnTo>
                    <a:lnTo>
                      <a:pt x="63" y="33"/>
                    </a:lnTo>
                    <a:lnTo>
                      <a:pt x="63" y="36"/>
                    </a:lnTo>
                    <a:lnTo>
                      <a:pt x="64" y="43"/>
                    </a:lnTo>
                    <a:lnTo>
                      <a:pt x="64" y="51"/>
                    </a:lnTo>
                    <a:lnTo>
                      <a:pt x="64" y="102"/>
                    </a:lnTo>
                    <a:lnTo>
                      <a:pt x="67" y="102"/>
                    </a:lnTo>
                    <a:lnTo>
                      <a:pt x="71" y="102"/>
                    </a:lnTo>
                    <a:lnTo>
                      <a:pt x="75" y="102"/>
                    </a:lnTo>
                    <a:lnTo>
                      <a:pt x="78" y="102"/>
                    </a:lnTo>
                    <a:lnTo>
                      <a:pt x="82" y="102"/>
                    </a:lnTo>
                    <a:lnTo>
                      <a:pt x="85" y="102"/>
                    </a:lnTo>
                    <a:lnTo>
                      <a:pt x="89" y="102"/>
                    </a:lnTo>
                    <a:lnTo>
                      <a:pt x="93" y="102"/>
                    </a:lnTo>
                    <a:lnTo>
                      <a:pt x="93" y="42"/>
                    </a:lnTo>
                    <a:lnTo>
                      <a:pt x="93" y="36"/>
                    </a:lnTo>
                    <a:lnTo>
                      <a:pt x="92" y="32"/>
                    </a:lnTo>
                    <a:lnTo>
                      <a:pt x="92" y="27"/>
                    </a:lnTo>
                    <a:close/>
                  </a:path>
                </a:pathLst>
              </a:custGeom>
              <a:solidFill>
                <a:srgbClr val="00468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1" name="îŝ1îde"/>
              <p:cNvSpPr/>
              <p:nvPr userDrawn="1"/>
            </p:nvSpPr>
            <p:spPr bwMode="auto">
              <a:xfrm>
                <a:off x="6796088" y="4105276"/>
                <a:ext cx="44450" cy="158750"/>
              </a:xfrm>
              <a:custGeom>
                <a:avLst/>
                <a:gdLst>
                  <a:gd name="T0" fmla="*/ 20 w 28"/>
                  <a:gd name="T1" fmla="*/ 0 h 100"/>
                  <a:gd name="T2" fmla="*/ 17 w 28"/>
                  <a:gd name="T3" fmla="*/ 0 h 100"/>
                  <a:gd name="T4" fmla="*/ 14 w 28"/>
                  <a:gd name="T5" fmla="*/ 0 h 100"/>
                  <a:gd name="T6" fmla="*/ 11 w 28"/>
                  <a:gd name="T7" fmla="*/ 0 h 100"/>
                  <a:gd name="T8" fmla="*/ 7 w 28"/>
                  <a:gd name="T9" fmla="*/ 0 h 100"/>
                  <a:gd name="T10" fmla="*/ 3 w 28"/>
                  <a:gd name="T11" fmla="*/ 0 h 100"/>
                  <a:gd name="T12" fmla="*/ 0 w 28"/>
                  <a:gd name="T13" fmla="*/ 0 h 100"/>
                  <a:gd name="T14" fmla="*/ 0 w 28"/>
                  <a:gd name="T15" fmla="*/ 100 h 100"/>
                  <a:gd name="T16" fmla="*/ 3 w 28"/>
                  <a:gd name="T17" fmla="*/ 100 h 100"/>
                  <a:gd name="T18" fmla="*/ 7 w 28"/>
                  <a:gd name="T19" fmla="*/ 100 h 100"/>
                  <a:gd name="T20" fmla="*/ 11 w 28"/>
                  <a:gd name="T21" fmla="*/ 100 h 100"/>
                  <a:gd name="T22" fmla="*/ 14 w 28"/>
                  <a:gd name="T23" fmla="*/ 100 h 100"/>
                  <a:gd name="T24" fmla="*/ 17 w 28"/>
                  <a:gd name="T25" fmla="*/ 100 h 100"/>
                  <a:gd name="T26" fmla="*/ 20 w 28"/>
                  <a:gd name="T27" fmla="*/ 100 h 100"/>
                  <a:gd name="T28" fmla="*/ 24 w 28"/>
                  <a:gd name="T29" fmla="*/ 100 h 100"/>
                  <a:gd name="T30" fmla="*/ 28 w 28"/>
                  <a:gd name="T31" fmla="*/ 100 h 100"/>
                  <a:gd name="T32" fmla="*/ 28 w 28"/>
                  <a:gd name="T33" fmla="*/ 0 h 100"/>
                  <a:gd name="T34" fmla="*/ 24 w 28"/>
                  <a:gd name="T35" fmla="*/ 0 h 100"/>
                  <a:gd name="T36" fmla="*/ 20 w 28"/>
                  <a:gd name="T37"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 h="100">
                    <a:moveTo>
                      <a:pt x="20" y="0"/>
                    </a:moveTo>
                    <a:lnTo>
                      <a:pt x="17" y="0"/>
                    </a:lnTo>
                    <a:lnTo>
                      <a:pt x="14" y="0"/>
                    </a:lnTo>
                    <a:lnTo>
                      <a:pt x="11" y="0"/>
                    </a:lnTo>
                    <a:lnTo>
                      <a:pt x="7" y="0"/>
                    </a:lnTo>
                    <a:lnTo>
                      <a:pt x="3" y="0"/>
                    </a:lnTo>
                    <a:lnTo>
                      <a:pt x="0" y="0"/>
                    </a:lnTo>
                    <a:lnTo>
                      <a:pt x="0" y="100"/>
                    </a:lnTo>
                    <a:lnTo>
                      <a:pt x="3" y="100"/>
                    </a:lnTo>
                    <a:lnTo>
                      <a:pt x="7" y="100"/>
                    </a:lnTo>
                    <a:lnTo>
                      <a:pt x="11" y="100"/>
                    </a:lnTo>
                    <a:lnTo>
                      <a:pt x="14" y="100"/>
                    </a:lnTo>
                    <a:lnTo>
                      <a:pt x="17" y="100"/>
                    </a:lnTo>
                    <a:lnTo>
                      <a:pt x="20" y="100"/>
                    </a:lnTo>
                    <a:lnTo>
                      <a:pt x="24" y="100"/>
                    </a:lnTo>
                    <a:lnTo>
                      <a:pt x="28" y="100"/>
                    </a:lnTo>
                    <a:lnTo>
                      <a:pt x="28" y="0"/>
                    </a:lnTo>
                    <a:lnTo>
                      <a:pt x="24" y="0"/>
                    </a:lnTo>
                    <a:lnTo>
                      <a:pt x="20" y="0"/>
                    </a:lnTo>
                    <a:close/>
                  </a:path>
                </a:pathLst>
              </a:custGeom>
              <a:solidFill>
                <a:srgbClr val="00468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2" name="iṣḻiḓê"/>
              <p:cNvSpPr/>
              <p:nvPr userDrawn="1"/>
            </p:nvSpPr>
            <p:spPr bwMode="auto">
              <a:xfrm>
                <a:off x="6791326" y="4017963"/>
                <a:ext cx="52388" cy="50800"/>
              </a:xfrm>
              <a:custGeom>
                <a:avLst/>
                <a:gdLst>
                  <a:gd name="T0" fmla="*/ 31 w 33"/>
                  <a:gd name="T1" fmla="*/ 10 h 32"/>
                  <a:gd name="T2" fmla="*/ 31 w 33"/>
                  <a:gd name="T3" fmla="*/ 7 h 32"/>
                  <a:gd name="T4" fmla="*/ 28 w 33"/>
                  <a:gd name="T5" fmla="*/ 5 h 32"/>
                  <a:gd name="T6" fmla="*/ 26 w 33"/>
                  <a:gd name="T7" fmla="*/ 3 h 32"/>
                  <a:gd name="T8" fmla="*/ 23 w 33"/>
                  <a:gd name="T9" fmla="*/ 2 h 32"/>
                  <a:gd name="T10" fmla="*/ 20 w 33"/>
                  <a:gd name="T11" fmla="*/ 0 h 32"/>
                  <a:gd name="T12" fmla="*/ 16 w 33"/>
                  <a:gd name="T13" fmla="*/ 0 h 32"/>
                  <a:gd name="T14" fmla="*/ 13 w 33"/>
                  <a:gd name="T15" fmla="*/ 0 h 32"/>
                  <a:gd name="T16" fmla="*/ 10 w 33"/>
                  <a:gd name="T17" fmla="*/ 2 h 32"/>
                  <a:gd name="T18" fmla="*/ 7 w 33"/>
                  <a:gd name="T19" fmla="*/ 3 h 32"/>
                  <a:gd name="T20" fmla="*/ 5 w 33"/>
                  <a:gd name="T21" fmla="*/ 5 h 32"/>
                  <a:gd name="T22" fmla="*/ 3 w 33"/>
                  <a:gd name="T23" fmla="*/ 7 h 32"/>
                  <a:gd name="T24" fmla="*/ 2 w 33"/>
                  <a:gd name="T25" fmla="*/ 10 h 32"/>
                  <a:gd name="T26" fmla="*/ 1 w 33"/>
                  <a:gd name="T27" fmla="*/ 13 h 32"/>
                  <a:gd name="T28" fmla="*/ 0 w 33"/>
                  <a:gd name="T29" fmla="*/ 16 h 32"/>
                  <a:gd name="T30" fmla="*/ 0 w 33"/>
                  <a:gd name="T31" fmla="*/ 20 h 32"/>
                  <a:gd name="T32" fmla="*/ 2 w 33"/>
                  <a:gd name="T33" fmla="*/ 23 h 32"/>
                  <a:gd name="T34" fmla="*/ 3 w 33"/>
                  <a:gd name="T35" fmla="*/ 26 h 32"/>
                  <a:gd name="T36" fmla="*/ 4 w 33"/>
                  <a:gd name="T37" fmla="*/ 28 h 32"/>
                  <a:gd name="T38" fmla="*/ 7 w 33"/>
                  <a:gd name="T39" fmla="*/ 30 h 32"/>
                  <a:gd name="T40" fmla="*/ 10 w 33"/>
                  <a:gd name="T41" fmla="*/ 31 h 32"/>
                  <a:gd name="T42" fmla="*/ 13 w 33"/>
                  <a:gd name="T43" fmla="*/ 32 h 32"/>
                  <a:gd name="T44" fmla="*/ 16 w 33"/>
                  <a:gd name="T45" fmla="*/ 32 h 32"/>
                  <a:gd name="T46" fmla="*/ 20 w 33"/>
                  <a:gd name="T47" fmla="*/ 32 h 32"/>
                  <a:gd name="T48" fmla="*/ 23 w 33"/>
                  <a:gd name="T49" fmla="*/ 31 h 32"/>
                  <a:gd name="T50" fmla="*/ 26 w 33"/>
                  <a:gd name="T51" fmla="*/ 30 h 32"/>
                  <a:gd name="T52" fmla="*/ 28 w 33"/>
                  <a:gd name="T53" fmla="*/ 27 h 32"/>
                  <a:gd name="T54" fmla="*/ 31 w 33"/>
                  <a:gd name="T55" fmla="*/ 25 h 32"/>
                  <a:gd name="T56" fmla="*/ 31 w 33"/>
                  <a:gd name="T57" fmla="*/ 23 h 32"/>
                  <a:gd name="T58" fmla="*/ 33 w 33"/>
                  <a:gd name="T59" fmla="*/ 19 h 32"/>
                  <a:gd name="T60" fmla="*/ 33 w 33"/>
                  <a:gd name="T61" fmla="*/ 16 h 32"/>
                  <a:gd name="T62" fmla="*/ 33 w 33"/>
                  <a:gd name="T63" fmla="*/ 13 h 32"/>
                  <a:gd name="T64" fmla="*/ 31 w 33"/>
                  <a:gd name="T65" fmla="*/ 1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3" h="32">
                    <a:moveTo>
                      <a:pt x="31" y="10"/>
                    </a:moveTo>
                    <a:lnTo>
                      <a:pt x="31" y="7"/>
                    </a:lnTo>
                    <a:lnTo>
                      <a:pt x="28" y="5"/>
                    </a:lnTo>
                    <a:lnTo>
                      <a:pt x="26" y="3"/>
                    </a:lnTo>
                    <a:lnTo>
                      <a:pt x="23" y="2"/>
                    </a:lnTo>
                    <a:lnTo>
                      <a:pt x="20" y="0"/>
                    </a:lnTo>
                    <a:lnTo>
                      <a:pt x="16" y="0"/>
                    </a:lnTo>
                    <a:lnTo>
                      <a:pt x="13" y="0"/>
                    </a:lnTo>
                    <a:lnTo>
                      <a:pt x="10" y="2"/>
                    </a:lnTo>
                    <a:lnTo>
                      <a:pt x="7" y="3"/>
                    </a:lnTo>
                    <a:lnTo>
                      <a:pt x="5" y="5"/>
                    </a:lnTo>
                    <a:lnTo>
                      <a:pt x="3" y="7"/>
                    </a:lnTo>
                    <a:lnTo>
                      <a:pt x="2" y="10"/>
                    </a:lnTo>
                    <a:lnTo>
                      <a:pt x="1" y="13"/>
                    </a:lnTo>
                    <a:lnTo>
                      <a:pt x="0" y="16"/>
                    </a:lnTo>
                    <a:lnTo>
                      <a:pt x="0" y="20"/>
                    </a:lnTo>
                    <a:lnTo>
                      <a:pt x="2" y="23"/>
                    </a:lnTo>
                    <a:lnTo>
                      <a:pt x="3" y="26"/>
                    </a:lnTo>
                    <a:lnTo>
                      <a:pt x="4" y="28"/>
                    </a:lnTo>
                    <a:lnTo>
                      <a:pt x="7" y="30"/>
                    </a:lnTo>
                    <a:lnTo>
                      <a:pt x="10" y="31"/>
                    </a:lnTo>
                    <a:lnTo>
                      <a:pt x="13" y="32"/>
                    </a:lnTo>
                    <a:lnTo>
                      <a:pt x="16" y="32"/>
                    </a:lnTo>
                    <a:lnTo>
                      <a:pt x="20" y="32"/>
                    </a:lnTo>
                    <a:lnTo>
                      <a:pt x="23" y="31"/>
                    </a:lnTo>
                    <a:lnTo>
                      <a:pt x="26" y="30"/>
                    </a:lnTo>
                    <a:lnTo>
                      <a:pt x="28" y="27"/>
                    </a:lnTo>
                    <a:lnTo>
                      <a:pt x="31" y="25"/>
                    </a:lnTo>
                    <a:lnTo>
                      <a:pt x="31" y="23"/>
                    </a:lnTo>
                    <a:lnTo>
                      <a:pt x="33" y="19"/>
                    </a:lnTo>
                    <a:lnTo>
                      <a:pt x="33" y="16"/>
                    </a:lnTo>
                    <a:lnTo>
                      <a:pt x="33" y="13"/>
                    </a:lnTo>
                    <a:lnTo>
                      <a:pt x="31" y="10"/>
                    </a:lnTo>
                    <a:close/>
                  </a:path>
                </a:pathLst>
              </a:custGeom>
              <a:solidFill>
                <a:srgbClr val="00468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3" name="iṡ1îde"/>
              <p:cNvSpPr/>
              <p:nvPr userDrawn="1"/>
            </p:nvSpPr>
            <p:spPr bwMode="auto">
              <a:xfrm>
                <a:off x="6888163" y="4105276"/>
                <a:ext cx="155575" cy="158750"/>
              </a:xfrm>
              <a:custGeom>
                <a:avLst/>
                <a:gdLst>
                  <a:gd name="T0" fmla="*/ 91 w 98"/>
                  <a:gd name="T1" fmla="*/ 0 h 100"/>
                  <a:gd name="T2" fmla="*/ 87 w 98"/>
                  <a:gd name="T3" fmla="*/ 0 h 100"/>
                  <a:gd name="T4" fmla="*/ 82 w 98"/>
                  <a:gd name="T5" fmla="*/ 0 h 100"/>
                  <a:gd name="T6" fmla="*/ 78 w 98"/>
                  <a:gd name="T7" fmla="*/ 8 h 100"/>
                  <a:gd name="T8" fmla="*/ 71 w 98"/>
                  <a:gd name="T9" fmla="*/ 28 h 100"/>
                  <a:gd name="T10" fmla="*/ 65 w 98"/>
                  <a:gd name="T11" fmla="*/ 45 h 100"/>
                  <a:gd name="T12" fmla="*/ 58 w 98"/>
                  <a:gd name="T13" fmla="*/ 64 h 100"/>
                  <a:gd name="T14" fmla="*/ 32 w 98"/>
                  <a:gd name="T15" fmla="*/ 0 h 100"/>
                  <a:gd name="T16" fmla="*/ 24 w 98"/>
                  <a:gd name="T17" fmla="*/ 0 h 100"/>
                  <a:gd name="T18" fmla="*/ 16 w 98"/>
                  <a:gd name="T19" fmla="*/ 0 h 100"/>
                  <a:gd name="T20" fmla="*/ 8 w 98"/>
                  <a:gd name="T21" fmla="*/ 0 h 100"/>
                  <a:gd name="T22" fmla="*/ 0 w 98"/>
                  <a:gd name="T23" fmla="*/ 0 h 100"/>
                  <a:gd name="T24" fmla="*/ 6 w 98"/>
                  <a:gd name="T25" fmla="*/ 17 h 100"/>
                  <a:gd name="T26" fmla="*/ 14 w 98"/>
                  <a:gd name="T27" fmla="*/ 38 h 100"/>
                  <a:gd name="T28" fmla="*/ 22 w 98"/>
                  <a:gd name="T29" fmla="*/ 61 h 100"/>
                  <a:gd name="T30" fmla="*/ 32 w 98"/>
                  <a:gd name="T31" fmla="*/ 89 h 100"/>
                  <a:gd name="T32" fmla="*/ 34 w 98"/>
                  <a:gd name="T33" fmla="*/ 95 h 100"/>
                  <a:gd name="T34" fmla="*/ 36 w 98"/>
                  <a:gd name="T35" fmla="*/ 100 h 100"/>
                  <a:gd name="T36" fmla="*/ 42 w 98"/>
                  <a:gd name="T37" fmla="*/ 100 h 100"/>
                  <a:gd name="T38" fmla="*/ 47 w 98"/>
                  <a:gd name="T39" fmla="*/ 100 h 100"/>
                  <a:gd name="T40" fmla="*/ 52 w 98"/>
                  <a:gd name="T41" fmla="*/ 100 h 100"/>
                  <a:gd name="T42" fmla="*/ 58 w 98"/>
                  <a:gd name="T43" fmla="*/ 100 h 100"/>
                  <a:gd name="T44" fmla="*/ 62 w 98"/>
                  <a:gd name="T45" fmla="*/ 88 h 100"/>
                  <a:gd name="T46" fmla="*/ 66 w 98"/>
                  <a:gd name="T47" fmla="*/ 73 h 100"/>
                  <a:gd name="T48" fmla="*/ 74 w 98"/>
                  <a:gd name="T49" fmla="*/ 57 h 100"/>
                  <a:gd name="T50" fmla="*/ 82 w 98"/>
                  <a:gd name="T51" fmla="*/ 39 h 100"/>
                  <a:gd name="T52" fmla="*/ 85 w 98"/>
                  <a:gd name="T53" fmla="*/ 29 h 100"/>
                  <a:gd name="T54" fmla="*/ 90 w 98"/>
                  <a:gd name="T55" fmla="*/ 16 h 100"/>
                  <a:gd name="T56" fmla="*/ 96 w 98"/>
                  <a:gd name="T57" fmla="*/ 4 h 100"/>
                  <a:gd name="T58" fmla="*/ 96 w 98"/>
                  <a:gd name="T59" fmla="*/ 3 h 100"/>
                  <a:gd name="T60" fmla="*/ 98 w 98"/>
                  <a:gd name="T61" fmla="*/ 1 h 100"/>
                  <a:gd name="T62" fmla="*/ 95 w 98"/>
                  <a:gd name="T63"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8" h="100">
                    <a:moveTo>
                      <a:pt x="93" y="0"/>
                    </a:moveTo>
                    <a:lnTo>
                      <a:pt x="91" y="0"/>
                    </a:lnTo>
                    <a:lnTo>
                      <a:pt x="90" y="0"/>
                    </a:lnTo>
                    <a:lnTo>
                      <a:pt x="87" y="0"/>
                    </a:lnTo>
                    <a:lnTo>
                      <a:pt x="85" y="0"/>
                    </a:lnTo>
                    <a:lnTo>
                      <a:pt x="82" y="0"/>
                    </a:lnTo>
                    <a:lnTo>
                      <a:pt x="80" y="0"/>
                    </a:lnTo>
                    <a:lnTo>
                      <a:pt x="78" y="8"/>
                    </a:lnTo>
                    <a:lnTo>
                      <a:pt x="74" y="18"/>
                    </a:lnTo>
                    <a:lnTo>
                      <a:pt x="71" y="28"/>
                    </a:lnTo>
                    <a:lnTo>
                      <a:pt x="68" y="36"/>
                    </a:lnTo>
                    <a:lnTo>
                      <a:pt x="65" y="45"/>
                    </a:lnTo>
                    <a:lnTo>
                      <a:pt x="62" y="55"/>
                    </a:lnTo>
                    <a:lnTo>
                      <a:pt x="58" y="64"/>
                    </a:lnTo>
                    <a:lnTo>
                      <a:pt x="55" y="73"/>
                    </a:lnTo>
                    <a:lnTo>
                      <a:pt x="32" y="0"/>
                    </a:lnTo>
                    <a:lnTo>
                      <a:pt x="28" y="0"/>
                    </a:lnTo>
                    <a:lnTo>
                      <a:pt x="24" y="0"/>
                    </a:lnTo>
                    <a:lnTo>
                      <a:pt x="20" y="0"/>
                    </a:lnTo>
                    <a:lnTo>
                      <a:pt x="16" y="0"/>
                    </a:lnTo>
                    <a:lnTo>
                      <a:pt x="12" y="0"/>
                    </a:lnTo>
                    <a:lnTo>
                      <a:pt x="8" y="0"/>
                    </a:lnTo>
                    <a:lnTo>
                      <a:pt x="3" y="0"/>
                    </a:lnTo>
                    <a:lnTo>
                      <a:pt x="0" y="0"/>
                    </a:lnTo>
                    <a:lnTo>
                      <a:pt x="2" y="8"/>
                    </a:lnTo>
                    <a:lnTo>
                      <a:pt x="6" y="17"/>
                    </a:lnTo>
                    <a:lnTo>
                      <a:pt x="10" y="27"/>
                    </a:lnTo>
                    <a:lnTo>
                      <a:pt x="14" y="38"/>
                    </a:lnTo>
                    <a:lnTo>
                      <a:pt x="18" y="49"/>
                    </a:lnTo>
                    <a:lnTo>
                      <a:pt x="22" y="61"/>
                    </a:lnTo>
                    <a:lnTo>
                      <a:pt x="27" y="75"/>
                    </a:lnTo>
                    <a:lnTo>
                      <a:pt x="32" y="89"/>
                    </a:lnTo>
                    <a:lnTo>
                      <a:pt x="33" y="92"/>
                    </a:lnTo>
                    <a:lnTo>
                      <a:pt x="34" y="95"/>
                    </a:lnTo>
                    <a:lnTo>
                      <a:pt x="35" y="97"/>
                    </a:lnTo>
                    <a:lnTo>
                      <a:pt x="36" y="100"/>
                    </a:lnTo>
                    <a:lnTo>
                      <a:pt x="39" y="100"/>
                    </a:lnTo>
                    <a:lnTo>
                      <a:pt x="42" y="100"/>
                    </a:lnTo>
                    <a:lnTo>
                      <a:pt x="44" y="100"/>
                    </a:lnTo>
                    <a:lnTo>
                      <a:pt x="47" y="100"/>
                    </a:lnTo>
                    <a:lnTo>
                      <a:pt x="50" y="100"/>
                    </a:lnTo>
                    <a:lnTo>
                      <a:pt x="52" y="100"/>
                    </a:lnTo>
                    <a:lnTo>
                      <a:pt x="55" y="100"/>
                    </a:lnTo>
                    <a:lnTo>
                      <a:pt x="58" y="100"/>
                    </a:lnTo>
                    <a:lnTo>
                      <a:pt x="59" y="94"/>
                    </a:lnTo>
                    <a:lnTo>
                      <a:pt x="62" y="88"/>
                    </a:lnTo>
                    <a:lnTo>
                      <a:pt x="64" y="81"/>
                    </a:lnTo>
                    <a:lnTo>
                      <a:pt x="66" y="73"/>
                    </a:lnTo>
                    <a:lnTo>
                      <a:pt x="70" y="66"/>
                    </a:lnTo>
                    <a:lnTo>
                      <a:pt x="74" y="57"/>
                    </a:lnTo>
                    <a:lnTo>
                      <a:pt x="77" y="49"/>
                    </a:lnTo>
                    <a:lnTo>
                      <a:pt x="82" y="39"/>
                    </a:lnTo>
                    <a:lnTo>
                      <a:pt x="83" y="33"/>
                    </a:lnTo>
                    <a:lnTo>
                      <a:pt x="85" y="29"/>
                    </a:lnTo>
                    <a:lnTo>
                      <a:pt x="87" y="23"/>
                    </a:lnTo>
                    <a:lnTo>
                      <a:pt x="90" y="16"/>
                    </a:lnTo>
                    <a:lnTo>
                      <a:pt x="93" y="11"/>
                    </a:lnTo>
                    <a:lnTo>
                      <a:pt x="96" y="4"/>
                    </a:lnTo>
                    <a:lnTo>
                      <a:pt x="96" y="4"/>
                    </a:lnTo>
                    <a:lnTo>
                      <a:pt x="96" y="3"/>
                    </a:lnTo>
                    <a:lnTo>
                      <a:pt x="97" y="2"/>
                    </a:lnTo>
                    <a:lnTo>
                      <a:pt x="98" y="1"/>
                    </a:lnTo>
                    <a:lnTo>
                      <a:pt x="98" y="0"/>
                    </a:lnTo>
                    <a:lnTo>
                      <a:pt x="95" y="0"/>
                    </a:lnTo>
                    <a:lnTo>
                      <a:pt x="93" y="0"/>
                    </a:lnTo>
                    <a:close/>
                  </a:path>
                </a:pathLst>
              </a:custGeom>
              <a:solidFill>
                <a:srgbClr val="00468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4" name="îṥľïḑê"/>
              <p:cNvSpPr/>
              <p:nvPr userDrawn="1"/>
            </p:nvSpPr>
            <p:spPr bwMode="auto">
              <a:xfrm>
                <a:off x="7078663" y="4102101"/>
                <a:ext cx="144463" cy="163513"/>
              </a:xfrm>
              <a:custGeom>
                <a:avLst/>
                <a:gdLst>
                  <a:gd name="T0" fmla="*/ 87 w 91"/>
                  <a:gd name="T1" fmla="*/ 26 h 103"/>
                  <a:gd name="T2" fmla="*/ 83 w 91"/>
                  <a:gd name="T3" fmla="*/ 18 h 103"/>
                  <a:gd name="T4" fmla="*/ 79 w 91"/>
                  <a:gd name="T5" fmla="*/ 10 h 103"/>
                  <a:gd name="T6" fmla="*/ 71 w 91"/>
                  <a:gd name="T7" fmla="*/ 6 h 103"/>
                  <a:gd name="T8" fmla="*/ 63 w 91"/>
                  <a:gd name="T9" fmla="*/ 2 h 103"/>
                  <a:gd name="T10" fmla="*/ 54 w 91"/>
                  <a:gd name="T11" fmla="*/ 0 h 103"/>
                  <a:gd name="T12" fmla="*/ 43 w 91"/>
                  <a:gd name="T13" fmla="*/ 1 h 103"/>
                  <a:gd name="T14" fmla="*/ 32 w 91"/>
                  <a:gd name="T15" fmla="*/ 2 h 103"/>
                  <a:gd name="T16" fmla="*/ 23 w 91"/>
                  <a:gd name="T17" fmla="*/ 6 h 103"/>
                  <a:gd name="T18" fmla="*/ 15 w 91"/>
                  <a:gd name="T19" fmla="*/ 10 h 103"/>
                  <a:gd name="T20" fmla="*/ 10 w 91"/>
                  <a:gd name="T21" fmla="*/ 17 h 103"/>
                  <a:gd name="T22" fmla="*/ 5 w 91"/>
                  <a:gd name="T23" fmla="*/ 25 h 103"/>
                  <a:gd name="T24" fmla="*/ 2 w 91"/>
                  <a:gd name="T25" fmla="*/ 34 h 103"/>
                  <a:gd name="T26" fmla="*/ 0 w 91"/>
                  <a:gd name="T27" fmla="*/ 44 h 103"/>
                  <a:gd name="T28" fmla="*/ 0 w 91"/>
                  <a:gd name="T29" fmla="*/ 56 h 103"/>
                  <a:gd name="T30" fmla="*/ 2 w 91"/>
                  <a:gd name="T31" fmla="*/ 68 h 103"/>
                  <a:gd name="T32" fmla="*/ 5 w 91"/>
                  <a:gd name="T33" fmla="*/ 78 h 103"/>
                  <a:gd name="T34" fmla="*/ 10 w 91"/>
                  <a:gd name="T35" fmla="*/ 86 h 103"/>
                  <a:gd name="T36" fmla="*/ 17 w 91"/>
                  <a:gd name="T37" fmla="*/ 92 h 103"/>
                  <a:gd name="T38" fmla="*/ 25 w 91"/>
                  <a:gd name="T39" fmla="*/ 98 h 103"/>
                  <a:gd name="T40" fmla="*/ 35 w 91"/>
                  <a:gd name="T41" fmla="*/ 102 h 103"/>
                  <a:gd name="T42" fmla="*/ 46 w 91"/>
                  <a:gd name="T43" fmla="*/ 103 h 103"/>
                  <a:gd name="T44" fmla="*/ 56 w 91"/>
                  <a:gd name="T45" fmla="*/ 103 h 103"/>
                  <a:gd name="T46" fmla="*/ 64 w 91"/>
                  <a:gd name="T47" fmla="*/ 102 h 103"/>
                  <a:gd name="T48" fmla="*/ 72 w 91"/>
                  <a:gd name="T49" fmla="*/ 100 h 103"/>
                  <a:gd name="T50" fmla="*/ 79 w 91"/>
                  <a:gd name="T51" fmla="*/ 97 h 103"/>
                  <a:gd name="T52" fmla="*/ 87 w 91"/>
                  <a:gd name="T53" fmla="*/ 84 h 103"/>
                  <a:gd name="T54" fmla="*/ 81 w 91"/>
                  <a:gd name="T55" fmla="*/ 84 h 103"/>
                  <a:gd name="T56" fmla="*/ 75 w 91"/>
                  <a:gd name="T57" fmla="*/ 87 h 103"/>
                  <a:gd name="T58" fmla="*/ 69 w 91"/>
                  <a:gd name="T59" fmla="*/ 91 h 103"/>
                  <a:gd name="T60" fmla="*/ 63 w 91"/>
                  <a:gd name="T61" fmla="*/ 91 h 103"/>
                  <a:gd name="T62" fmla="*/ 56 w 91"/>
                  <a:gd name="T63" fmla="*/ 91 h 103"/>
                  <a:gd name="T64" fmla="*/ 49 w 91"/>
                  <a:gd name="T65" fmla="*/ 91 h 103"/>
                  <a:gd name="T66" fmla="*/ 43 w 91"/>
                  <a:gd name="T67" fmla="*/ 87 h 103"/>
                  <a:gd name="T68" fmla="*/ 39 w 91"/>
                  <a:gd name="T69" fmla="*/ 84 h 103"/>
                  <a:gd name="T70" fmla="*/ 35 w 91"/>
                  <a:gd name="T71" fmla="*/ 79 h 103"/>
                  <a:gd name="T72" fmla="*/ 33 w 91"/>
                  <a:gd name="T73" fmla="*/ 73 h 103"/>
                  <a:gd name="T74" fmla="*/ 31 w 91"/>
                  <a:gd name="T75" fmla="*/ 66 h 103"/>
                  <a:gd name="T76" fmla="*/ 31 w 91"/>
                  <a:gd name="T77" fmla="*/ 57 h 103"/>
                  <a:gd name="T78" fmla="*/ 91 w 91"/>
                  <a:gd name="T79" fmla="*/ 52 h 103"/>
                  <a:gd name="T80" fmla="*/ 91 w 91"/>
                  <a:gd name="T81" fmla="*/ 40 h 103"/>
                  <a:gd name="T82" fmla="*/ 89 w 91"/>
                  <a:gd name="T83" fmla="*/ 30 h 103"/>
                  <a:gd name="T84" fmla="*/ 31 w 91"/>
                  <a:gd name="T85" fmla="*/ 34 h 103"/>
                  <a:gd name="T86" fmla="*/ 32 w 91"/>
                  <a:gd name="T87" fmla="*/ 26 h 103"/>
                  <a:gd name="T88" fmla="*/ 34 w 91"/>
                  <a:gd name="T89" fmla="*/ 20 h 103"/>
                  <a:gd name="T90" fmla="*/ 36 w 91"/>
                  <a:gd name="T91" fmla="*/ 16 h 103"/>
                  <a:gd name="T92" fmla="*/ 39 w 91"/>
                  <a:gd name="T93" fmla="*/ 12 h 103"/>
                  <a:gd name="T94" fmla="*/ 42 w 91"/>
                  <a:gd name="T95" fmla="*/ 10 h 103"/>
                  <a:gd name="T96" fmla="*/ 46 w 91"/>
                  <a:gd name="T97" fmla="*/ 9 h 103"/>
                  <a:gd name="T98" fmla="*/ 50 w 91"/>
                  <a:gd name="T99" fmla="*/ 9 h 103"/>
                  <a:gd name="T100" fmla="*/ 52 w 91"/>
                  <a:gd name="T101" fmla="*/ 10 h 103"/>
                  <a:gd name="T102" fmla="*/ 55 w 91"/>
                  <a:gd name="T103" fmla="*/ 12 h 103"/>
                  <a:gd name="T104" fmla="*/ 57 w 91"/>
                  <a:gd name="T105" fmla="*/ 16 h 103"/>
                  <a:gd name="T106" fmla="*/ 59 w 91"/>
                  <a:gd name="T107" fmla="*/ 22 h 103"/>
                  <a:gd name="T108" fmla="*/ 62 w 91"/>
                  <a:gd name="T109" fmla="*/ 34 h 103"/>
                  <a:gd name="T110" fmla="*/ 31 w 91"/>
                  <a:gd name="T111" fmla="*/ 42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91" h="103">
                    <a:moveTo>
                      <a:pt x="89" y="30"/>
                    </a:moveTo>
                    <a:lnTo>
                      <a:pt x="87" y="26"/>
                    </a:lnTo>
                    <a:lnTo>
                      <a:pt x="86" y="21"/>
                    </a:lnTo>
                    <a:lnTo>
                      <a:pt x="83" y="18"/>
                    </a:lnTo>
                    <a:lnTo>
                      <a:pt x="81" y="14"/>
                    </a:lnTo>
                    <a:lnTo>
                      <a:pt x="79" y="10"/>
                    </a:lnTo>
                    <a:lnTo>
                      <a:pt x="75" y="8"/>
                    </a:lnTo>
                    <a:lnTo>
                      <a:pt x="71" y="6"/>
                    </a:lnTo>
                    <a:lnTo>
                      <a:pt x="67" y="4"/>
                    </a:lnTo>
                    <a:lnTo>
                      <a:pt x="63" y="2"/>
                    </a:lnTo>
                    <a:lnTo>
                      <a:pt x="59" y="1"/>
                    </a:lnTo>
                    <a:lnTo>
                      <a:pt x="54" y="0"/>
                    </a:lnTo>
                    <a:lnTo>
                      <a:pt x="48" y="0"/>
                    </a:lnTo>
                    <a:lnTo>
                      <a:pt x="43" y="1"/>
                    </a:lnTo>
                    <a:lnTo>
                      <a:pt x="37" y="1"/>
                    </a:lnTo>
                    <a:lnTo>
                      <a:pt x="32" y="2"/>
                    </a:lnTo>
                    <a:lnTo>
                      <a:pt x="27" y="4"/>
                    </a:lnTo>
                    <a:lnTo>
                      <a:pt x="23" y="6"/>
                    </a:lnTo>
                    <a:lnTo>
                      <a:pt x="19" y="8"/>
                    </a:lnTo>
                    <a:lnTo>
                      <a:pt x="15" y="10"/>
                    </a:lnTo>
                    <a:lnTo>
                      <a:pt x="13" y="14"/>
                    </a:lnTo>
                    <a:lnTo>
                      <a:pt x="10" y="17"/>
                    </a:lnTo>
                    <a:lnTo>
                      <a:pt x="7" y="21"/>
                    </a:lnTo>
                    <a:lnTo>
                      <a:pt x="5" y="25"/>
                    </a:lnTo>
                    <a:lnTo>
                      <a:pt x="3" y="29"/>
                    </a:lnTo>
                    <a:lnTo>
                      <a:pt x="2" y="34"/>
                    </a:lnTo>
                    <a:lnTo>
                      <a:pt x="1" y="38"/>
                    </a:lnTo>
                    <a:lnTo>
                      <a:pt x="0" y="44"/>
                    </a:lnTo>
                    <a:lnTo>
                      <a:pt x="0" y="50"/>
                    </a:lnTo>
                    <a:lnTo>
                      <a:pt x="0" y="56"/>
                    </a:lnTo>
                    <a:lnTo>
                      <a:pt x="1" y="63"/>
                    </a:lnTo>
                    <a:lnTo>
                      <a:pt x="2" y="68"/>
                    </a:lnTo>
                    <a:lnTo>
                      <a:pt x="3" y="73"/>
                    </a:lnTo>
                    <a:lnTo>
                      <a:pt x="5" y="78"/>
                    </a:lnTo>
                    <a:lnTo>
                      <a:pt x="7" y="82"/>
                    </a:lnTo>
                    <a:lnTo>
                      <a:pt x="10" y="86"/>
                    </a:lnTo>
                    <a:lnTo>
                      <a:pt x="14" y="90"/>
                    </a:lnTo>
                    <a:lnTo>
                      <a:pt x="17" y="92"/>
                    </a:lnTo>
                    <a:lnTo>
                      <a:pt x="21" y="95"/>
                    </a:lnTo>
                    <a:lnTo>
                      <a:pt x="25" y="98"/>
                    </a:lnTo>
                    <a:lnTo>
                      <a:pt x="30" y="99"/>
                    </a:lnTo>
                    <a:lnTo>
                      <a:pt x="35" y="102"/>
                    </a:lnTo>
                    <a:lnTo>
                      <a:pt x="40" y="103"/>
                    </a:lnTo>
                    <a:lnTo>
                      <a:pt x="46" y="103"/>
                    </a:lnTo>
                    <a:lnTo>
                      <a:pt x="52" y="103"/>
                    </a:lnTo>
                    <a:lnTo>
                      <a:pt x="56" y="103"/>
                    </a:lnTo>
                    <a:lnTo>
                      <a:pt x="60" y="103"/>
                    </a:lnTo>
                    <a:lnTo>
                      <a:pt x="64" y="102"/>
                    </a:lnTo>
                    <a:lnTo>
                      <a:pt x="68" y="102"/>
                    </a:lnTo>
                    <a:lnTo>
                      <a:pt x="72" y="100"/>
                    </a:lnTo>
                    <a:lnTo>
                      <a:pt x="75" y="99"/>
                    </a:lnTo>
                    <a:lnTo>
                      <a:pt x="79" y="97"/>
                    </a:lnTo>
                    <a:lnTo>
                      <a:pt x="82" y="95"/>
                    </a:lnTo>
                    <a:lnTo>
                      <a:pt x="87" y="84"/>
                    </a:lnTo>
                    <a:lnTo>
                      <a:pt x="84" y="82"/>
                    </a:lnTo>
                    <a:lnTo>
                      <a:pt x="81" y="84"/>
                    </a:lnTo>
                    <a:lnTo>
                      <a:pt x="78" y="86"/>
                    </a:lnTo>
                    <a:lnTo>
                      <a:pt x="75" y="87"/>
                    </a:lnTo>
                    <a:lnTo>
                      <a:pt x="72" y="89"/>
                    </a:lnTo>
                    <a:lnTo>
                      <a:pt x="69" y="91"/>
                    </a:lnTo>
                    <a:lnTo>
                      <a:pt x="66" y="91"/>
                    </a:lnTo>
                    <a:lnTo>
                      <a:pt x="63" y="91"/>
                    </a:lnTo>
                    <a:lnTo>
                      <a:pt x="59" y="91"/>
                    </a:lnTo>
                    <a:lnTo>
                      <a:pt x="56" y="91"/>
                    </a:lnTo>
                    <a:lnTo>
                      <a:pt x="52" y="91"/>
                    </a:lnTo>
                    <a:lnTo>
                      <a:pt x="49" y="91"/>
                    </a:lnTo>
                    <a:lnTo>
                      <a:pt x="47" y="89"/>
                    </a:lnTo>
                    <a:lnTo>
                      <a:pt x="43" y="87"/>
                    </a:lnTo>
                    <a:lnTo>
                      <a:pt x="41" y="86"/>
                    </a:lnTo>
                    <a:lnTo>
                      <a:pt x="39" y="84"/>
                    </a:lnTo>
                    <a:lnTo>
                      <a:pt x="37" y="82"/>
                    </a:lnTo>
                    <a:lnTo>
                      <a:pt x="35" y="79"/>
                    </a:lnTo>
                    <a:lnTo>
                      <a:pt x="34" y="76"/>
                    </a:lnTo>
                    <a:lnTo>
                      <a:pt x="33" y="73"/>
                    </a:lnTo>
                    <a:lnTo>
                      <a:pt x="32" y="70"/>
                    </a:lnTo>
                    <a:lnTo>
                      <a:pt x="31" y="66"/>
                    </a:lnTo>
                    <a:lnTo>
                      <a:pt x="31" y="62"/>
                    </a:lnTo>
                    <a:lnTo>
                      <a:pt x="31" y="57"/>
                    </a:lnTo>
                    <a:lnTo>
                      <a:pt x="31" y="52"/>
                    </a:lnTo>
                    <a:lnTo>
                      <a:pt x="91" y="52"/>
                    </a:lnTo>
                    <a:lnTo>
                      <a:pt x="91" y="46"/>
                    </a:lnTo>
                    <a:lnTo>
                      <a:pt x="91" y="40"/>
                    </a:lnTo>
                    <a:lnTo>
                      <a:pt x="90" y="34"/>
                    </a:lnTo>
                    <a:lnTo>
                      <a:pt x="89" y="30"/>
                    </a:lnTo>
                    <a:close/>
                    <a:moveTo>
                      <a:pt x="31" y="42"/>
                    </a:moveTo>
                    <a:lnTo>
                      <a:pt x="31" y="34"/>
                    </a:lnTo>
                    <a:lnTo>
                      <a:pt x="32" y="28"/>
                    </a:lnTo>
                    <a:lnTo>
                      <a:pt x="32" y="26"/>
                    </a:lnTo>
                    <a:lnTo>
                      <a:pt x="33" y="22"/>
                    </a:lnTo>
                    <a:lnTo>
                      <a:pt x="34" y="20"/>
                    </a:lnTo>
                    <a:lnTo>
                      <a:pt x="35" y="18"/>
                    </a:lnTo>
                    <a:lnTo>
                      <a:pt x="36" y="16"/>
                    </a:lnTo>
                    <a:lnTo>
                      <a:pt x="38" y="14"/>
                    </a:lnTo>
                    <a:lnTo>
                      <a:pt x="39" y="12"/>
                    </a:lnTo>
                    <a:lnTo>
                      <a:pt x="40" y="11"/>
                    </a:lnTo>
                    <a:lnTo>
                      <a:pt x="42" y="10"/>
                    </a:lnTo>
                    <a:lnTo>
                      <a:pt x="44" y="10"/>
                    </a:lnTo>
                    <a:lnTo>
                      <a:pt x="46" y="9"/>
                    </a:lnTo>
                    <a:lnTo>
                      <a:pt x="48" y="9"/>
                    </a:lnTo>
                    <a:lnTo>
                      <a:pt x="50" y="9"/>
                    </a:lnTo>
                    <a:lnTo>
                      <a:pt x="51" y="10"/>
                    </a:lnTo>
                    <a:lnTo>
                      <a:pt x="52" y="10"/>
                    </a:lnTo>
                    <a:lnTo>
                      <a:pt x="54" y="11"/>
                    </a:lnTo>
                    <a:lnTo>
                      <a:pt x="55" y="12"/>
                    </a:lnTo>
                    <a:lnTo>
                      <a:pt x="56" y="14"/>
                    </a:lnTo>
                    <a:lnTo>
                      <a:pt x="57" y="16"/>
                    </a:lnTo>
                    <a:lnTo>
                      <a:pt x="58" y="18"/>
                    </a:lnTo>
                    <a:lnTo>
                      <a:pt x="59" y="22"/>
                    </a:lnTo>
                    <a:lnTo>
                      <a:pt x="61" y="28"/>
                    </a:lnTo>
                    <a:lnTo>
                      <a:pt x="62" y="34"/>
                    </a:lnTo>
                    <a:lnTo>
                      <a:pt x="62" y="42"/>
                    </a:lnTo>
                    <a:lnTo>
                      <a:pt x="31" y="42"/>
                    </a:lnTo>
                    <a:close/>
                  </a:path>
                </a:pathLst>
              </a:custGeom>
              <a:solidFill>
                <a:srgbClr val="00468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5" name="iŝḻíḑè"/>
              <p:cNvSpPr/>
              <p:nvPr userDrawn="1"/>
            </p:nvSpPr>
            <p:spPr bwMode="auto">
              <a:xfrm>
                <a:off x="7273926" y="4102101"/>
                <a:ext cx="98425" cy="161925"/>
              </a:xfrm>
              <a:custGeom>
                <a:avLst/>
                <a:gdLst>
                  <a:gd name="T0" fmla="*/ 56 w 62"/>
                  <a:gd name="T1" fmla="*/ 0 h 102"/>
                  <a:gd name="T2" fmla="*/ 53 w 62"/>
                  <a:gd name="T3" fmla="*/ 1 h 102"/>
                  <a:gd name="T4" fmla="*/ 50 w 62"/>
                  <a:gd name="T5" fmla="*/ 2 h 102"/>
                  <a:gd name="T6" fmla="*/ 48 w 62"/>
                  <a:gd name="T7" fmla="*/ 2 h 102"/>
                  <a:gd name="T8" fmla="*/ 45 w 62"/>
                  <a:gd name="T9" fmla="*/ 4 h 102"/>
                  <a:gd name="T10" fmla="*/ 43 w 62"/>
                  <a:gd name="T11" fmla="*/ 5 h 102"/>
                  <a:gd name="T12" fmla="*/ 40 w 62"/>
                  <a:gd name="T13" fmla="*/ 6 h 102"/>
                  <a:gd name="T14" fmla="*/ 39 w 62"/>
                  <a:gd name="T15" fmla="*/ 9 h 102"/>
                  <a:gd name="T16" fmla="*/ 36 w 62"/>
                  <a:gd name="T17" fmla="*/ 10 h 102"/>
                  <a:gd name="T18" fmla="*/ 35 w 62"/>
                  <a:gd name="T19" fmla="*/ 13 h 102"/>
                  <a:gd name="T20" fmla="*/ 33 w 62"/>
                  <a:gd name="T21" fmla="*/ 16 h 102"/>
                  <a:gd name="T22" fmla="*/ 32 w 62"/>
                  <a:gd name="T23" fmla="*/ 18 h 102"/>
                  <a:gd name="T24" fmla="*/ 30 w 62"/>
                  <a:gd name="T25" fmla="*/ 22 h 102"/>
                  <a:gd name="T26" fmla="*/ 29 w 62"/>
                  <a:gd name="T27" fmla="*/ 24 h 102"/>
                  <a:gd name="T28" fmla="*/ 28 w 62"/>
                  <a:gd name="T29" fmla="*/ 27 h 102"/>
                  <a:gd name="T30" fmla="*/ 28 w 62"/>
                  <a:gd name="T31" fmla="*/ 2 h 102"/>
                  <a:gd name="T32" fmla="*/ 24 w 62"/>
                  <a:gd name="T33" fmla="*/ 2 h 102"/>
                  <a:gd name="T34" fmla="*/ 21 w 62"/>
                  <a:gd name="T35" fmla="*/ 2 h 102"/>
                  <a:gd name="T36" fmla="*/ 18 w 62"/>
                  <a:gd name="T37" fmla="*/ 2 h 102"/>
                  <a:gd name="T38" fmla="*/ 14 w 62"/>
                  <a:gd name="T39" fmla="*/ 2 h 102"/>
                  <a:gd name="T40" fmla="*/ 11 w 62"/>
                  <a:gd name="T41" fmla="*/ 2 h 102"/>
                  <a:gd name="T42" fmla="*/ 7 w 62"/>
                  <a:gd name="T43" fmla="*/ 2 h 102"/>
                  <a:gd name="T44" fmla="*/ 3 w 62"/>
                  <a:gd name="T45" fmla="*/ 2 h 102"/>
                  <a:gd name="T46" fmla="*/ 0 w 62"/>
                  <a:gd name="T47" fmla="*/ 2 h 102"/>
                  <a:gd name="T48" fmla="*/ 0 w 62"/>
                  <a:gd name="T49" fmla="*/ 102 h 102"/>
                  <a:gd name="T50" fmla="*/ 3 w 62"/>
                  <a:gd name="T51" fmla="*/ 102 h 102"/>
                  <a:gd name="T52" fmla="*/ 7 w 62"/>
                  <a:gd name="T53" fmla="*/ 102 h 102"/>
                  <a:gd name="T54" fmla="*/ 11 w 62"/>
                  <a:gd name="T55" fmla="*/ 102 h 102"/>
                  <a:gd name="T56" fmla="*/ 14 w 62"/>
                  <a:gd name="T57" fmla="*/ 102 h 102"/>
                  <a:gd name="T58" fmla="*/ 18 w 62"/>
                  <a:gd name="T59" fmla="*/ 102 h 102"/>
                  <a:gd name="T60" fmla="*/ 21 w 62"/>
                  <a:gd name="T61" fmla="*/ 102 h 102"/>
                  <a:gd name="T62" fmla="*/ 24 w 62"/>
                  <a:gd name="T63" fmla="*/ 102 h 102"/>
                  <a:gd name="T64" fmla="*/ 28 w 62"/>
                  <a:gd name="T65" fmla="*/ 102 h 102"/>
                  <a:gd name="T66" fmla="*/ 28 w 62"/>
                  <a:gd name="T67" fmla="*/ 65 h 102"/>
                  <a:gd name="T68" fmla="*/ 28 w 62"/>
                  <a:gd name="T69" fmla="*/ 57 h 102"/>
                  <a:gd name="T70" fmla="*/ 28 w 62"/>
                  <a:gd name="T71" fmla="*/ 51 h 102"/>
                  <a:gd name="T72" fmla="*/ 28 w 62"/>
                  <a:gd name="T73" fmla="*/ 45 h 102"/>
                  <a:gd name="T74" fmla="*/ 29 w 62"/>
                  <a:gd name="T75" fmla="*/ 41 h 102"/>
                  <a:gd name="T76" fmla="*/ 31 w 62"/>
                  <a:gd name="T77" fmla="*/ 38 h 102"/>
                  <a:gd name="T78" fmla="*/ 32 w 62"/>
                  <a:gd name="T79" fmla="*/ 35 h 102"/>
                  <a:gd name="T80" fmla="*/ 34 w 62"/>
                  <a:gd name="T81" fmla="*/ 33 h 102"/>
                  <a:gd name="T82" fmla="*/ 36 w 62"/>
                  <a:gd name="T83" fmla="*/ 31 h 102"/>
                  <a:gd name="T84" fmla="*/ 39 w 62"/>
                  <a:gd name="T85" fmla="*/ 29 h 102"/>
                  <a:gd name="T86" fmla="*/ 42 w 62"/>
                  <a:gd name="T87" fmla="*/ 28 h 102"/>
                  <a:gd name="T88" fmla="*/ 45 w 62"/>
                  <a:gd name="T89" fmla="*/ 27 h 102"/>
                  <a:gd name="T90" fmla="*/ 49 w 62"/>
                  <a:gd name="T91" fmla="*/ 27 h 102"/>
                  <a:gd name="T92" fmla="*/ 52 w 62"/>
                  <a:gd name="T93" fmla="*/ 27 h 102"/>
                  <a:gd name="T94" fmla="*/ 54 w 62"/>
                  <a:gd name="T95" fmla="*/ 27 h 102"/>
                  <a:gd name="T96" fmla="*/ 57 w 62"/>
                  <a:gd name="T97" fmla="*/ 29 h 102"/>
                  <a:gd name="T98" fmla="*/ 60 w 62"/>
                  <a:gd name="T99" fmla="*/ 30 h 102"/>
                  <a:gd name="T100" fmla="*/ 61 w 62"/>
                  <a:gd name="T101" fmla="*/ 29 h 102"/>
                  <a:gd name="T102" fmla="*/ 61 w 62"/>
                  <a:gd name="T103" fmla="*/ 22 h 102"/>
                  <a:gd name="T104" fmla="*/ 61 w 62"/>
                  <a:gd name="T105" fmla="*/ 14 h 102"/>
                  <a:gd name="T106" fmla="*/ 61 w 62"/>
                  <a:gd name="T107" fmla="*/ 7 h 102"/>
                  <a:gd name="T108" fmla="*/ 62 w 62"/>
                  <a:gd name="T109" fmla="*/ 0 h 102"/>
                  <a:gd name="T110" fmla="*/ 59 w 62"/>
                  <a:gd name="T111" fmla="*/ 0 h 102"/>
                  <a:gd name="T112" fmla="*/ 56 w 62"/>
                  <a:gd name="T113"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2" h="102">
                    <a:moveTo>
                      <a:pt x="56" y="0"/>
                    </a:moveTo>
                    <a:lnTo>
                      <a:pt x="53" y="1"/>
                    </a:lnTo>
                    <a:lnTo>
                      <a:pt x="50" y="2"/>
                    </a:lnTo>
                    <a:lnTo>
                      <a:pt x="48" y="2"/>
                    </a:lnTo>
                    <a:lnTo>
                      <a:pt x="45" y="4"/>
                    </a:lnTo>
                    <a:lnTo>
                      <a:pt x="43" y="5"/>
                    </a:lnTo>
                    <a:lnTo>
                      <a:pt x="40" y="6"/>
                    </a:lnTo>
                    <a:lnTo>
                      <a:pt x="39" y="9"/>
                    </a:lnTo>
                    <a:lnTo>
                      <a:pt x="36" y="10"/>
                    </a:lnTo>
                    <a:lnTo>
                      <a:pt x="35" y="13"/>
                    </a:lnTo>
                    <a:lnTo>
                      <a:pt x="33" y="16"/>
                    </a:lnTo>
                    <a:lnTo>
                      <a:pt x="32" y="18"/>
                    </a:lnTo>
                    <a:lnTo>
                      <a:pt x="30" y="22"/>
                    </a:lnTo>
                    <a:lnTo>
                      <a:pt x="29" y="24"/>
                    </a:lnTo>
                    <a:lnTo>
                      <a:pt x="28" y="27"/>
                    </a:lnTo>
                    <a:lnTo>
                      <a:pt x="28" y="2"/>
                    </a:lnTo>
                    <a:lnTo>
                      <a:pt x="24" y="2"/>
                    </a:lnTo>
                    <a:lnTo>
                      <a:pt x="21" y="2"/>
                    </a:lnTo>
                    <a:lnTo>
                      <a:pt x="18" y="2"/>
                    </a:lnTo>
                    <a:lnTo>
                      <a:pt x="14" y="2"/>
                    </a:lnTo>
                    <a:lnTo>
                      <a:pt x="11" y="2"/>
                    </a:lnTo>
                    <a:lnTo>
                      <a:pt x="7" y="2"/>
                    </a:lnTo>
                    <a:lnTo>
                      <a:pt x="3" y="2"/>
                    </a:lnTo>
                    <a:lnTo>
                      <a:pt x="0" y="2"/>
                    </a:lnTo>
                    <a:lnTo>
                      <a:pt x="0" y="102"/>
                    </a:lnTo>
                    <a:lnTo>
                      <a:pt x="3" y="102"/>
                    </a:lnTo>
                    <a:lnTo>
                      <a:pt x="7" y="102"/>
                    </a:lnTo>
                    <a:lnTo>
                      <a:pt x="11" y="102"/>
                    </a:lnTo>
                    <a:lnTo>
                      <a:pt x="14" y="102"/>
                    </a:lnTo>
                    <a:lnTo>
                      <a:pt x="18" y="102"/>
                    </a:lnTo>
                    <a:lnTo>
                      <a:pt x="21" y="102"/>
                    </a:lnTo>
                    <a:lnTo>
                      <a:pt x="24" y="102"/>
                    </a:lnTo>
                    <a:lnTo>
                      <a:pt x="28" y="102"/>
                    </a:lnTo>
                    <a:lnTo>
                      <a:pt x="28" y="65"/>
                    </a:lnTo>
                    <a:lnTo>
                      <a:pt x="28" y="57"/>
                    </a:lnTo>
                    <a:lnTo>
                      <a:pt x="28" y="51"/>
                    </a:lnTo>
                    <a:lnTo>
                      <a:pt x="28" y="45"/>
                    </a:lnTo>
                    <a:lnTo>
                      <a:pt x="29" y="41"/>
                    </a:lnTo>
                    <a:lnTo>
                      <a:pt x="31" y="38"/>
                    </a:lnTo>
                    <a:lnTo>
                      <a:pt x="32" y="35"/>
                    </a:lnTo>
                    <a:lnTo>
                      <a:pt x="34" y="33"/>
                    </a:lnTo>
                    <a:lnTo>
                      <a:pt x="36" y="31"/>
                    </a:lnTo>
                    <a:lnTo>
                      <a:pt x="39" y="29"/>
                    </a:lnTo>
                    <a:lnTo>
                      <a:pt x="42" y="28"/>
                    </a:lnTo>
                    <a:lnTo>
                      <a:pt x="45" y="27"/>
                    </a:lnTo>
                    <a:lnTo>
                      <a:pt x="49" y="27"/>
                    </a:lnTo>
                    <a:lnTo>
                      <a:pt x="52" y="27"/>
                    </a:lnTo>
                    <a:lnTo>
                      <a:pt x="54" y="27"/>
                    </a:lnTo>
                    <a:lnTo>
                      <a:pt x="57" y="29"/>
                    </a:lnTo>
                    <a:lnTo>
                      <a:pt x="60" y="30"/>
                    </a:lnTo>
                    <a:lnTo>
                      <a:pt x="61" y="29"/>
                    </a:lnTo>
                    <a:lnTo>
                      <a:pt x="61" y="22"/>
                    </a:lnTo>
                    <a:lnTo>
                      <a:pt x="61" y="14"/>
                    </a:lnTo>
                    <a:lnTo>
                      <a:pt x="61" y="7"/>
                    </a:lnTo>
                    <a:lnTo>
                      <a:pt x="62" y="0"/>
                    </a:lnTo>
                    <a:lnTo>
                      <a:pt x="59" y="0"/>
                    </a:lnTo>
                    <a:lnTo>
                      <a:pt x="56" y="0"/>
                    </a:lnTo>
                    <a:close/>
                  </a:path>
                </a:pathLst>
              </a:custGeom>
              <a:solidFill>
                <a:srgbClr val="00468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6" name="íṧḷídè"/>
              <p:cNvSpPr/>
              <p:nvPr userDrawn="1"/>
            </p:nvSpPr>
            <p:spPr bwMode="auto">
              <a:xfrm>
                <a:off x="7407276" y="4102101"/>
                <a:ext cx="109538" cy="163513"/>
              </a:xfrm>
              <a:custGeom>
                <a:avLst/>
                <a:gdLst>
                  <a:gd name="T0" fmla="*/ 67 w 69"/>
                  <a:gd name="T1" fmla="*/ 59 h 103"/>
                  <a:gd name="T2" fmla="*/ 62 w 69"/>
                  <a:gd name="T3" fmla="*/ 52 h 103"/>
                  <a:gd name="T4" fmla="*/ 55 w 69"/>
                  <a:gd name="T5" fmla="*/ 47 h 103"/>
                  <a:gd name="T6" fmla="*/ 46 w 69"/>
                  <a:gd name="T7" fmla="*/ 42 h 103"/>
                  <a:gd name="T8" fmla="*/ 34 w 69"/>
                  <a:gd name="T9" fmla="*/ 37 h 103"/>
                  <a:gd name="T10" fmla="*/ 25 w 69"/>
                  <a:gd name="T11" fmla="*/ 31 h 103"/>
                  <a:gd name="T12" fmla="*/ 21 w 69"/>
                  <a:gd name="T13" fmla="*/ 25 h 103"/>
                  <a:gd name="T14" fmla="*/ 21 w 69"/>
                  <a:gd name="T15" fmla="*/ 18 h 103"/>
                  <a:gd name="T16" fmla="*/ 27 w 69"/>
                  <a:gd name="T17" fmla="*/ 13 h 103"/>
                  <a:gd name="T18" fmla="*/ 36 w 69"/>
                  <a:gd name="T19" fmla="*/ 10 h 103"/>
                  <a:gd name="T20" fmla="*/ 45 w 69"/>
                  <a:gd name="T21" fmla="*/ 14 h 103"/>
                  <a:gd name="T22" fmla="*/ 53 w 69"/>
                  <a:gd name="T23" fmla="*/ 21 h 103"/>
                  <a:gd name="T24" fmla="*/ 61 w 69"/>
                  <a:gd name="T25" fmla="*/ 27 h 103"/>
                  <a:gd name="T26" fmla="*/ 65 w 69"/>
                  <a:gd name="T27" fmla="*/ 14 h 103"/>
                  <a:gd name="T28" fmla="*/ 60 w 69"/>
                  <a:gd name="T29" fmla="*/ 6 h 103"/>
                  <a:gd name="T30" fmla="*/ 48 w 69"/>
                  <a:gd name="T31" fmla="*/ 2 h 103"/>
                  <a:gd name="T32" fmla="*/ 36 w 69"/>
                  <a:gd name="T33" fmla="*/ 0 h 103"/>
                  <a:gd name="T34" fmla="*/ 24 w 69"/>
                  <a:gd name="T35" fmla="*/ 2 h 103"/>
                  <a:gd name="T36" fmla="*/ 15 w 69"/>
                  <a:gd name="T37" fmla="*/ 6 h 103"/>
                  <a:gd name="T38" fmla="*/ 8 w 69"/>
                  <a:gd name="T39" fmla="*/ 12 h 103"/>
                  <a:gd name="T40" fmla="*/ 3 w 69"/>
                  <a:gd name="T41" fmla="*/ 20 h 103"/>
                  <a:gd name="T42" fmla="*/ 1 w 69"/>
                  <a:gd name="T43" fmla="*/ 30 h 103"/>
                  <a:gd name="T44" fmla="*/ 1 w 69"/>
                  <a:gd name="T45" fmla="*/ 38 h 103"/>
                  <a:gd name="T46" fmla="*/ 3 w 69"/>
                  <a:gd name="T47" fmla="*/ 46 h 103"/>
                  <a:gd name="T48" fmla="*/ 8 w 69"/>
                  <a:gd name="T49" fmla="*/ 52 h 103"/>
                  <a:gd name="T50" fmla="*/ 14 w 69"/>
                  <a:gd name="T51" fmla="*/ 58 h 103"/>
                  <a:gd name="T52" fmla="*/ 23 w 69"/>
                  <a:gd name="T53" fmla="*/ 63 h 103"/>
                  <a:gd name="T54" fmla="*/ 34 w 69"/>
                  <a:gd name="T55" fmla="*/ 68 h 103"/>
                  <a:gd name="T56" fmla="*/ 44 w 69"/>
                  <a:gd name="T57" fmla="*/ 74 h 103"/>
                  <a:gd name="T58" fmla="*/ 48 w 69"/>
                  <a:gd name="T59" fmla="*/ 79 h 103"/>
                  <a:gd name="T60" fmla="*/ 47 w 69"/>
                  <a:gd name="T61" fmla="*/ 87 h 103"/>
                  <a:gd name="T62" fmla="*/ 41 w 69"/>
                  <a:gd name="T63" fmla="*/ 92 h 103"/>
                  <a:gd name="T64" fmla="*/ 32 w 69"/>
                  <a:gd name="T65" fmla="*/ 95 h 103"/>
                  <a:gd name="T66" fmla="*/ 21 w 69"/>
                  <a:gd name="T67" fmla="*/ 92 h 103"/>
                  <a:gd name="T68" fmla="*/ 12 w 69"/>
                  <a:gd name="T69" fmla="*/ 85 h 103"/>
                  <a:gd name="T70" fmla="*/ 4 w 69"/>
                  <a:gd name="T71" fmla="*/ 77 h 103"/>
                  <a:gd name="T72" fmla="*/ 1 w 69"/>
                  <a:gd name="T73" fmla="*/ 92 h 103"/>
                  <a:gd name="T74" fmla="*/ 7 w 69"/>
                  <a:gd name="T75" fmla="*/ 99 h 103"/>
                  <a:gd name="T76" fmla="*/ 17 w 69"/>
                  <a:gd name="T77" fmla="*/ 103 h 103"/>
                  <a:gd name="T78" fmla="*/ 29 w 69"/>
                  <a:gd name="T79" fmla="*/ 103 h 103"/>
                  <a:gd name="T80" fmla="*/ 42 w 69"/>
                  <a:gd name="T81" fmla="*/ 102 h 103"/>
                  <a:gd name="T82" fmla="*/ 52 w 69"/>
                  <a:gd name="T83" fmla="*/ 99 h 103"/>
                  <a:gd name="T84" fmla="*/ 60 w 69"/>
                  <a:gd name="T85" fmla="*/ 93 h 103"/>
                  <a:gd name="T86" fmla="*/ 66 w 69"/>
                  <a:gd name="T87" fmla="*/ 85 h 103"/>
                  <a:gd name="T88" fmla="*/ 69 w 69"/>
                  <a:gd name="T89" fmla="*/ 75 h 103"/>
                  <a:gd name="T90" fmla="*/ 69 w 69"/>
                  <a:gd name="T91" fmla="*/ 67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9" h="103">
                    <a:moveTo>
                      <a:pt x="68" y="64"/>
                    </a:moveTo>
                    <a:lnTo>
                      <a:pt x="68" y="62"/>
                    </a:lnTo>
                    <a:lnTo>
                      <a:pt x="67" y="59"/>
                    </a:lnTo>
                    <a:lnTo>
                      <a:pt x="65" y="57"/>
                    </a:lnTo>
                    <a:lnTo>
                      <a:pt x="64" y="55"/>
                    </a:lnTo>
                    <a:lnTo>
                      <a:pt x="62" y="52"/>
                    </a:lnTo>
                    <a:lnTo>
                      <a:pt x="60" y="51"/>
                    </a:lnTo>
                    <a:lnTo>
                      <a:pt x="57" y="48"/>
                    </a:lnTo>
                    <a:lnTo>
                      <a:pt x="55" y="47"/>
                    </a:lnTo>
                    <a:lnTo>
                      <a:pt x="52" y="45"/>
                    </a:lnTo>
                    <a:lnTo>
                      <a:pt x="49" y="43"/>
                    </a:lnTo>
                    <a:lnTo>
                      <a:pt x="46" y="42"/>
                    </a:lnTo>
                    <a:lnTo>
                      <a:pt x="42" y="40"/>
                    </a:lnTo>
                    <a:lnTo>
                      <a:pt x="39" y="38"/>
                    </a:lnTo>
                    <a:lnTo>
                      <a:pt x="34" y="37"/>
                    </a:lnTo>
                    <a:lnTo>
                      <a:pt x="31" y="34"/>
                    </a:lnTo>
                    <a:lnTo>
                      <a:pt x="28" y="33"/>
                    </a:lnTo>
                    <a:lnTo>
                      <a:pt x="25" y="31"/>
                    </a:lnTo>
                    <a:lnTo>
                      <a:pt x="24" y="29"/>
                    </a:lnTo>
                    <a:lnTo>
                      <a:pt x="22" y="27"/>
                    </a:lnTo>
                    <a:lnTo>
                      <a:pt x="21" y="25"/>
                    </a:lnTo>
                    <a:lnTo>
                      <a:pt x="20" y="23"/>
                    </a:lnTo>
                    <a:lnTo>
                      <a:pt x="21" y="20"/>
                    </a:lnTo>
                    <a:lnTo>
                      <a:pt x="21" y="18"/>
                    </a:lnTo>
                    <a:lnTo>
                      <a:pt x="23" y="16"/>
                    </a:lnTo>
                    <a:lnTo>
                      <a:pt x="24" y="14"/>
                    </a:lnTo>
                    <a:lnTo>
                      <a:pt x="27" y="13"/>
                    </a:lnTo>
                    <a:lnTo>
                      <a:pt x="29" y="12"/>
                    </a:lnTo>
                    <a:lnTo>
                      <a:pt x="32" y="11"/>
                    </a:lnTo>
                    <a:lnTo>
                      <a:pt x="36" y="10"/>
                    </a:lnTo>
                    <a:lnTo>
                      <a:pt x="39" y="11"/>
                    </a:lnTo>
                    <a:lnTo>
                      <a:pt x="43" y="12"/>
                    </a:lnTo>
                    <a:lnTo>
                      <a:pt x="45" y="14"/>
                    </a:lnTo>
                    <a:lnTo>
                      <a:pt x="48" y="16"/>
                    </a:lnTo>
                    <a:lnTo>
                      <a:pt x="51" y="18"/>
                    </a:lnTo>
                    <a:lnTo>
                      <a:pt x="53" y="21"/>
                    </a:lnTo>
                    <a:lnTo>
                      <a:pt x="55" y="24"/>
                    </a:lnTo>
                    <a:lnTo>
                      <a:pt x="56" y="27"/>
                    </a:lnTo>
                    <a:lnTo>
                      <a:pt x="61" y="27"/>
                    </a:lnTo>
                    <a:lnTo>
                      <a:pt x="63" y="23"/>
                    </a:lnTo>
                    <a:lnTo>
                      <a:pt x="64" y="19"/>
                    </a:lnTo>
                    <a:lnTo>
                      <a:pt x="65" y="14"/>
                    </a:lnTo>
                    <a:lnTo>
                      <a:pt x="66" y="10"/>
                    </a:lnTo>
                    <a:lnTo>
                      <a:pt x="63" y="8"/>
                    </a:lnTo>
                    <a:lnTo>
                      <a:pt x="60" y="6"/>
                    </a:lnTo>
                    <a:lnTo>
                      <a:pt x="56" y="4"/>
                    </a:lnTo>
                    <a:lnTo>
                      <a:pt x="52" y="3"/>
                    </a:lnTo>
                    <a:lnTo>
                      <a:pt x="48" y="2"/>
                    </a:lnTo>
                    <a:lnTo>
                      <a:pt x="44" y="1"/>
                    </a:lnTo>
                    <a:lnTo>
                      <a:pt x="40" y="0"/>
                    </a:lnTo>
                    <a:lnTo>
                      <a:pt x="36" y="0"/>
                    </a:lnTo>
                    <a:lnTo>
                      <a:pt x="32" y="0"/>
                    </a:lnTo>
                    <a:lnTo>
                      <a:pt x="28" y="1"/>
                    </a:lnTo>
                    <a:lnTo>
                      <a:pt x="24" y="2"/>
                    </a:lnTo>
                    <a:lnTo>
                      <a:pt x="21" y="3"/>
                    </a:lnTo>
                    <a:lnTo>
                      <a:pt x="18" y="4"/>
                    </a:lnTo>
                    <a:lnTo>
                      <a:pt x="15" y="6"/>
                    </a:lnTo>
                    <a:lnTo>
                      <a:pt x="12" y="7"/>
                    </a:lnTo>
                    <a:lnTo>
                      <a:pt x="10" y="10"/>
                    </a:lnTo>
                    <a:lnTo>
                      <a:pt x="8" y="12"/>
                    </a:lnTo>
                    <a:lnTo>
                      <a:pt x="6" y="14"/>
                    </a:lnTo>
                    <a:lnTo>
                      <a:pt x="4" y="17"/>
                    </a:lnTo>
                    <a:lnTo>
                      <a:pt x="3" y="20"/>
                    </a:lnTo>
                    <a:lnTo>
                      <a:pt x="2" y="22"/>
                    </a:lnTo>
                    <a:lnTo>
                      <a:pt x="1" y="26"/>
                    </a:lnTo>
                    <a:lnTo>
                      <a:pt x="1" y="30"/>
                    </a:lnTo>
                    <a:lnTo>
                      <a:pt x="0" y="34"/>
                    </a:lnTo>
                    <a:lnTo>
                      <a:pt x="0" y="36"/>
                    </a:lnTo>
                    <a:lnTo>
                      <a:pt x="1" y="38"/>
                    </a:lnTo>
                    <a:lnTo>
                      <a:pt x="1" y="41"/>
                    </a:lnTo>
                    <a:lnTo>
                      <a:pt x="2" y="43"/>
                    </a:lnTo>
                    <a:lnTo>
                      <a:pt x="3" y="46"/>
                    </a:lnTo>
                    <a:lnTo>
                      <a:pt x="4" y="48"/>
                    </a:lnTo>
                    <a:lnTo>
                      <a:pt x="6" y="51"/>
                    </a:lnTo>
                    <a:lnTo>
                      <a:pt x="8" y="52"/>
                    </a:lnTo>
                    <a:lnTo>
                      <a:pt x="10" y="55"/>
                    </a:lnTo>
                    <a:lnTo>
                      <a:pt x="12" y="56"/>
                    </a:lnTo>
                    <a:lnTo>
                      <a:pt x="14" y="58"/>
                    </a:lnTo>
                    <a:lnTo>
                      <a:pt x="17" y="60"/>
                    </a:lnTo>
                    <a:lnTo>
                      <a:pt x="20" y="62"/>
                    </a:lnTo>
                    <a:lnTo>
                      <a:pt x="23" y="63"/>
                    </a:lnTo>
                    <a:lnTo>
                      <a:pt x="26" y="65"/>
                    </a:lnTo>
                    <a:lnTo>
                      <a:pt x="30" y="67"/>
                    </a:lnTo>
                    <a:lnTo>
                      <a:pt x="34" y="68"/>
                    </a:lnTo>
                    <a:lnTo>
                      <a:pt x="38" y="70"/>
                    </a:lnTo>
                    <a:lnTo>
                      <a:pt x="41" y="71"/>
                    </a:lnTo>
                    <a:lnTo>
                      <a:pt x="44" y="74"/>
                    </a:lnTo>
                    <a:lnTo>
                      <a:pt x="46" y="75"/>
                    </a:lnTo>
                    <a:lnTo>
                      <a:pt x="48" y="78"/>
                    </a:lnTo>
                    <a:lnTo>
                      <a:pt x="48" y="79"/>
                    </a:lnTo>
                    <a:lnTo>
                      <a:pt x="48" y="82"/>
                    </a:lnTo>
                    <a:lnTo>
                      <a:pt x="48" y="84"/>
                    </a:lnTo>
                    <a:lnTo>
                      <a:pt x="47" y="87"/>
                    </a:lnTo>
                    <a:lnTo>
                      <a:pt x="45" y="89"/>
                    </a:lnTo>
                    <a:lnTo>
                      <a:pt x="44" y="91"/>
                    </a:lnTo>
                    <a:lnTo>
                      <a:pt x="41" y="92"/>
                    </a:lnTo>
                    <a:lnTo>
                      <a:pt x="39" y="93"/>
                    </a:lnTo>
                    <a:lnTo>
                      <a:pt x="36" y="94"/>
                    </a:lnTo>
                    <a:lnTo>
                      <a:pt x="32" y="95"/>
                    </a:lnTo>
                    <a:lnTo>
                      <a:pt x="28" y="95"/>
                    </a:lnTo>
                    <a:lnTo>
                      <a:pt x="24" y="94"/>
                    </a:lnTo>
                    <a:lnTo>
                      <a:pt x="21" y="92"/>
                    </a:lnTo>
                    <a:lnTo>
                      <a:pt x="18" y="91"/>
                    </a:lnTo>
                    <a:lnTo>
                      <a:pt x="16" y="87"/>
                    </a:lnTo>
                    <a:lnTo>
                      <a:pt x="12" y="85"/>
                    </a:lnTo>
                    <a:lnTo>
                      <a:pt x="10" y="81"/>
                    </a:lnTo>
                    <a:lnTo>
                      <a:pt x="8" y="77"/>
                    </a:lnTo>
                    <a:lnTo>
                      <a:pt x="4" y="77"/>
                    </a:lnTo>
                    <a:lnTo>
                      <a:pt x="3" y="81"/>
                    </a:lnTo>
                    <a:lnTo>
                      <a:pt x="2" y="87"/>
                    </a:lnTo>
                    <a:lnTo>
                      <a:pt x="1" y="92"/>
                    </a:lnTo>
                    <a:lnTo>
                      <a:pt x="0" y="96"/>
                    </a:lnTo>
                    <a:lnTo>
                      <a:pt x="3" y="98"/>
                    </a:lnTo>
                    <a:lnTo>
                      <a:pt x="7" y="99"/>
                    </a:lnTo>
                    <a:lnTo>
                      <a:pt x="10" y="100"/>
                    </a:lnTo>
                    <a:lnTo>
                      <a:pt x="13" y="102"/>
                    </a:lnTo>
                    <a:lnTo>
                      <a:pt x="17" y="103"/>
                    </a:lnTo>
                    <a:lnTo>
                      <a:pt x="20" y="103"/>
                    </a:lnTo>
                    <a:lnTo>
                      <a:pt x="25" y="103"/>
                    </a:lnTo>
                    <a:lnTo>
                      <a:pt x="29" y="103"/>
                    </a:lnTo>
                    <a:lnTo>
                      <a:pt x="33" y="103"/>
                    </a:lnTo>
                    <a:lnTo>
                      <a:pt x="38" y="103"/>
                    </a:lnTo>
                    <a:lnTo>
                      <a:pt x="42" y="102"/>
                    </a:lnTo>
                    <a:lnTo>
                      <a:pt x="46" y="101"/>
                    </a:lnTo>
                    <a:lnTo>
                      <a:pt x="49" y="100"/>
                    </a:lnTo>
                    <a:lnTo>
                      <a:pt x="52" y="99"/>
                    </a:lnTo>
                    <a:lnTo>
                      <a:pt x="56" y="97"/>
                    </a:lnTo>
                    <a:lnTo>
                      <a:pt x="59" y="95"/>
                    </a:lnTo>
                    <a:lnTo>
                      <a:pt x="60" y="93"/>
                    </a:lnTo>
                    <a:lnTo>
                      <a:pt x="63" y="91"/>
                    </a:lnTo>
                    <a:lnTo>
                      <a:pt x="64" y="88"/>
                    </a:lnTo>
                    <a:lnTo>
                      <a:pt x="66" y="85"/>
                    </a:lnTo>
                    <a:lnTo>
                      <a:pt x="68" y="83"/>
                    </a:lnTo>
                    <a:lnTo>
                      <a:pt x="68" y="79"/>
                    </a:lnTo>
                    <a:lnTo>
                      <a:pt x="69" y="75"/>
                    </a:lnTo>
                    <a:lnTo>
                      <a:pt x="69" y="71"/>
                    </a:lnTo>
                    <a:lnTo>
                      <a:pt x="69" y="69"/>
                    </a:lnTo>
                    <a:lnTo>
                      <a:pt x="69" y="67"/>
                    </a:lnTo>
                    <a:lnTo>
                      <a:pt x="68" y="64"/>
                    </a:lnTo>
                    <a:close/>
                  </a:path>
                </a:pathLst>
              </a:custGeom>
              <a:solidFill>
                <a:srgbClr val="00468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7" name="î$líḋé"/>
              <p:cNvSpPr/>
              <p:nvPr userDrawn="1"/>
            </p:nvSpPr>
            <p:spPr bwMode="auto">
              <a:xfrm>
                <a:off x="7567613" y="4105276"/>
                <a:ext cx="44450" cy="158750"/>
              </a:xfrm>
              <a:custGeom>
                <a:avLst/>
                <a:gdLst>
                  <a:gd name="T0" fmla="*/ 21 w 28"/>
                  <a:gd name="T1" fmla="*/ 0 h 100"/>
                  <a:gd name="T2" fmla="*/ 18 w 28"/>
                  <a:gd name="T3" fmla="*/ 0 h 100"/>
                  <a:gd name="T4" fmla="*/ 15 w 28"/>
                  <a:gd name="T5" fmla="*/ 0 h 100"/>
                  <a:gd name="T6" fmla="*/ 11 w 28"/>
                  <a:gd name="T7" fmla="*/ 0 h 100"/>
                  <a:gd name="T8" fmla="*/ 7 w 28"/>
                  <a:gd name="T9" fmla="*/ 0 h 100"/>
                  <a:gd name="T10" fmla="*/ 3 w 28"/>
                  <a:gd name="T11" fmla="*/ 0 h 100"/>
                  <a:gd name="T12" fmla="*/ 0 w 28"/>
                  <a:gd name="T13" fmla="*/ 0 h 100"/>
                  <a:gd name="T14" fmla="*/ 0 w 28"/>
                  <a:gd name="T15" fmla="*/ 100 h 100"/>
                  <a:gd name="T16" fmla="*/ 3 w 28"/>
                  <a:gd name="T17" fmla="*/ 100 h 100"/>
                  <a:gd name="T18" fmla="*/ 7 w 28"/>
                  <a:gd name="T19" fmla="*/ 100 h 100"/>
                  <a:gd name="T20" fmla="*/ 11 w 28"/>
                  <a:gd name="T21" fmla="*/ 100 h 100"/>
                  <a:gd name="T22" fmla="*/ 15 w 28"/>
                  <a:gd name="T23" fmla="*/ 100 h 100"/>
                  <a:gd name="T24" fmla="*/ 18 w 28"/>
                  <a:gd name="T25" fmla="*/ 100 h 100"/>
                  <a:gd name="T26" fmla="*/ 21 w 28"/>
                  <a:gd name="T27" fmla="*/ 100 h 100"/>
                  <a:gd name="T28" fmla="*/ 24 w 28"/>
                  <a:gd name="T29" fmla="*/ 100 h 100"/>
                  <a:gd name="T30" fmla="*/ 28 w 28"/>
                  <a:gd name="T31" fmla="*/ 100 h 100"/>
                  <a:gd name="T32" fmla="*/ 28 w 28"/>
                  <a:gd name="T33" fmla="*/ 0 h 100"/>
                  <a:gd name="T34" fmla="*/ 24 w 28"/>
                  <a:gd name="T35" fmla="*/ 0 h 100"/>
                  <a:gd name="T36" fmla="*/ 21 w 28"/>
                  <a:gd name="T37"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 h="100">
                    <a:moveTo>
                      <a:pt x="21" y="0"/>
                    </a:moveTo>
                    <a:lnTo>
                      <a:pt x="18" y="0"/>
                    </a:lnTo>
                    <a:lnTo>
                      <a:pt x="15" y="0"/>
                    </a:lnTo>
                    <a:lnTo>
                      <a:pt x="11" y="0"/>
                    </a:lnTo>
                    <a:lnTo>
                      <a:pt x="7" y="0"/>
                    </a:lnTo>
                    <a:lnTo>
                      <a:pt x="3" y="0"/>
                    </a:lnTo>
                    <a:lnTo>
                      <a:pt x="0" y="0"/>
                    </a:lnTo>
                    <a:lnTo>
                      <a:pt x="0" y="100"/>
                    </a:lnTo>
                    <a:lnTo>
                      <a:pt x="3" y="100"/>
                    </a:lnTo>
                    <a:lnTo>
                      <a:pt x="7" y="100"/>
                    </a:lnTo>
                    <a:lnTo>
                      <a:pt x="11" y="100"/>
                    </a:lnTo>
                    <a:lnTo>
                      <a:pt x="15" y="100"/>
                    </a:lnTo>
                    <a:lnTo>
                      <a:pt x="18" y="100"/>
                    </a:lnTo>
                    <a:lnTo>
                      <a:pt x="21" y="100"/>
                    </a:lnTo>
                    <a:lnTo>
                      <a:pt x="24" y="100"/>
                    </a:lnTo>
                    <a:lnTo>
                      <a:pt x="28" y="100"/>
                    </a:lnTo>
                    <a:lnTo>
                      <a:pt x="28" y="0"/>
                    </a:lnTo>
                    <a:lnTo>
                      <a:pt x="24" y="0"/>
                    </a:lnTo>
                    <a:lnTo>
                      <a:pt x="21" y="0"/>
                    </a:lnTo>
                    <a:close/>
                  </a:path>
                </a:pathLst>
              </a:custGeom>
              <a:solidFill>
                <a:srgbClr val="00468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8" name="îṩḻïḓè"/>
              <p:cNvSpPr/>
              <p:nvPr userDrawn="1"/>
            </p:nvSpPr>
            <p:spPr bwMode="auto">
              <a:xfrm>
                <a:off x="7564438" y="4017963"/>
                <a:ext cx="52388" cy="50800"/>
              </a:xfrm>
              <a:custGeom>
                <a:avLst/>
                <a:gdLst>
                  <a:gd name="T0" fmla="*/ 31 w 33"/>
                  <a:gd name="T1" fmla="*/ 10 h 32"/>
                  <a:gd name="T2" fmla="*/ 29 w 33"/>
                  <a:gd name="T3" fmla="*/ 7 h 32"/>
                  <a:gd name="T4" fmla="*/ 28 w 33"/>
                  <a:gd name="T5" fmla="*/ 5 h 32"/>
                  <a:gd name="T6" fmla="*/ 25 w 33"/>
                  <a:gd name="T7" fmla="*/ 3 h 32"/>
                  <a:gd name="T8" fmla="*/ 22 w 33"/>
                  <a:gd name="T9" fmla="*/ 2 h 32"/>
                  <a:gd name="T10" fmla="*/ 19 w 33"/>
                  <a:gd name="T11" fmla="*/ 0 h 32"/>
                  <a:gd name="T12" fmla="*/ 16 w 33"/>
                  <a:gd name="T13" fmla="*/ 0 h 32"/>
                  <a:gd name="T14" fmla="*/ 13 w 33"/>
                  <a:gd name="T15" fmla="*/ 0 h 32"/>
                  <a:gd name="T16" fmla="*/ 9 w 33"/>
                  <a:gd name="T17" fmla="*/ 2 h 32"/>
                  <a:gd name="T18" fmla="*/ 6 w 33"/>
                  <a:gd name="T19" fmla="*/ 3 h 32"/>
                  <a:gd name="T20" fmla="*/ 4 w 33"/>
                  <a:gd name="T21" fmla="*/ 5 h 32"/>
                  <a:gd name="T22" fmla="*/ 2 w 33"/>
                  <a:gd name="T23" fmla="*/ 7 h 32"/>
                  <a:gd name="T24" fmla="*/ 1 w 33"/>
                  <a:gd name="T25" fmla="*/ 10 h 32"/>
                  <a:gd name="T26" fmla="*/ 0 w 33"/>
                  <a:gd name="T27" fmla="*/ 13 h 32"/>
                  <a:gd name="T28" fmla="*/ 0 w 33"/>
                  <a:gd name="T29" fmla="*/ 16 h 32"/>
                  <a:gd name="T30" fmla="*/ 0 w 33"/>
                  <a:gd name="T31" fmla="*/ 20 h 32"/>
                  <a:gd name="T32" fmla="*/ 1 w 33"/>
                  <a:gd name="T33" fmla="*/ 23 h 32"/>
                  <a:gd name="T34" fmla="*/ 2 w 33"/>
                  <a:gd name="T35" fmla="*/ 26 h 32"/>
                  <a:gd name="T36" fmla="*/ 4 w 33"/>
                  <a:gd name="T37" fmla="*/ 28 h 32"/>
                  <a:gd name="T38" fmla="*/ 6 w 33"/>
                  <a:gd name="T39" fmla="*/ 30 h 32"/>
                  <a:gd name="T40" fmla="*/ 9 w 33"/>
                  <a:gd name="T41" fmla="*/ 31 h 32"/>
                  <a:gd name="T42" fmla="*/ 12 w 33"/>
                  <a:gd name="T43" fmla="*/ 32 h 32"/>
                  <a:gd name="T44" fmla="*/ 16 w 33"/>
                  <a:gd name="T45" fmla="*/ 32 h 32"/>
                  <a:gd name="T46" fmla="*/ 19 w 33"/>
                  <a:gd name="T47" fmla="*/ 32 h 32"/>
                  <a:gd name="T48" fmla="*/ 22 w 33"/>
                  <a:gd name="T49" fmla="*/ 31 h 32"/>
                  <a:gd name="T50" fmla="*/ 25 w 33"/>
                  <a:gd name="T51" fmla="*/ 30 h 32"/>
                  <a:gd name="T52" fmla="*/ 28 w 33"/>
                  <a:gd name="T53" fmla="*/ 27 h 32"/>
                  <a:gd name="T54" fmla="*/ 29 w 33"/>
                  <a:gd name="T55" fmla="*/ 25 h 32"/>
                  <a:gd name="T56" fmla="*/ 31 w 33"/>
                  <a:gd name="T57" fmla="*/ 23 h 32"/>
                  <a:gd name="T58" fmla="*/ 32 w 33"/>
                  <a:gd name="T59" fmla="*/ 19 h 32"/>
                  <a:gd name="T60" fmla="*/ 33 w 33"/>
                  <a:gd name="T61" fmla="*/ 16 h 32"/>
                  <a:gd name="T62" fmla="*/ 32 w 33"/>
                  <a:gd name="T63" fmla="*/ 13 h 32"/>
                  <a:gd name="T64" fmla="*/ 31 w 33"/>
                  <a:gd name="T65" fmla="*/ 1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3" h="32">
                    <a:moveTo>
                      <a:pt x="31" y="10"/>
                    </a:moveTo>
                    <a:lnTo>
                      <a:pt x="29" y="7"/>
                    </a:lnTo>
                    <a:lnTo>
                      <a:pt x="28" y="5"/>
                    </a:lnTo>
                    <a:lnTo>
                      <a:pt x="25" y="3"/>
                    </a:lnTo>
                    <a:lnTo>
                      <a:pt x="22" y="2"/>
                    </a:lnTo>
                    <a:lnTo>
                      <a:pt x="19" y="0"/>
                    </a:lnTo>
                    <a:lnTo>
                      <a:pt x="16" y="0"/>
                    </a:lnTo>
                    <a:lnTo>
                      <a:pt x="13" y="0"/>
                    </a:lnTo>
                    <a:lnTo>
                      <a:pt x="9" y="2"/>
                    </a:lnTo>
                    <a:lnTo>
                      <a:pt x="6" y="3"/>
                    </a:lnTo>
                    <a:lnTo>
                      <a:pt x="4" y="5"/>
                    </a:lnTo>
                    <a:lnTo>
                      <a:pt x="2" y="7"/>
                    </a:lnTo>
                    <a:lnTo>
                      <a:pt x="1" y="10"/>
                    </a:lnTo>
                    <a:lnTo>
                      <a:pt x="0" y="13"/>
                    </a:lnTo>
                    <a:lnTo>
                      <a:pt x="0" y="16"/>
                    </a:lnTo>
                    <a:lnTo>
                      <a:pt x="0" y="20"/>
                    </a:lnTo>
                    <a:lnTo>
                      <a:pt x="1" y="23"/>
                    </a:lnTo>
                    <a:lnTo>
                      <a:pt x="2" y="26"/>
                    </a:lnTo>
                    <a:lnTo>
                      <a:pt x="4" y="28"/>
                    </a:lnTo>
                    <a:lnTo>
                      <a:pt x="6" y="30"/>
                    </a:lnTo>
                    <a:lnTo>
                      <a:pt x="9" y="31"/>
                    </a:lnTo>
                    <a:lnTo>
                      <a:pt x="12" y="32"/>
                    </a:lnTo>
                    <a:lnTo>
                      <a:pt x="16" y="32"/>
                    </a:lnTo>
                    <a:lnTo>
                      <a:pt x="19" y="32"/>
                    </a:lnTo>
                    <a:lnTo>
                      <a:pt x="22" y="31"/>
                    </a:lnTo>
                    <a:lnTo>
                      <a:pt x="25" y="30"/>
                    </a:lnTo>
                    <a:lnTo>
                      <a:pt x="28" y="27"/>
                    </a:lnTo>
                    <a:lnTo>
                      <a:pt x="29" y="25"/>
                    </a:lnTo>
                    <a:lnTo>
                      <a:pt x="31" y="23"/>
                    </a:lnTo>
                    <a:lnTo>
                      <a:pt x="32" y="19"/>
                    </a:lnTo>
                    <a:lnTo>
                      <a:pt x="33" y="16"/>
                    </a:lnTo>
                    <a:lnTo>
                      <a:pt x="32" y="13"/>
                    </a:lnTo>
                    <a:lnTo>
                      <a:pt x="31" y="10"/>
                    </a:lnTo>
                    <a:close/>
                  </a:path>
                </a:pathLst>
              </a:custGeom>
              <a:solidFill>
                <a:srgbClr val="00468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9" name="îṥḷíde"/>
              <p:cNvSpPr/>
              <p:nvPr userDrawn="1"/>
            </p:nvSpPr>
            <p:spPr bwMode="auto">
              <a:xfrm>
                <a:off x="7659688" y="4046538"/>
                <a:ext cx="98425" cy="219075"/>
              </a:xfrm>
              <a:custGeom>
                <a:avLst/>
                <a:gdLst>
                  <a:gd name="T0" fmla="*/ 58 w 62"/>
                  <a:gd name="T1" fmla="*/ 129 h 138"/>
                  <a:gd name="T2" fmla="*/ 55 w 62"/>
                  <a:gd name="T3" fmla="*/ 129 h 138"/>
                  <a:gd name="T4" fmla="*/ 54 w 62"/>
                  <a:gd name="T5" fmla="*/ 129 h 138"/>
                  <a:gd name="T6" fmla="*/ 51 w 62"/>
                  <a:gd name="T7" fmla="*/ 129 h 138"/>
                  <a:gd name="T8" fmla="*/ 50 w 62"/>
                  <a:gd name="T9" fmla="*/ 129 h 138"/>
                  <a:gd name="T10" fmla="*/ 48 w 62"/>
                  <a:gd name="T11" fmla="*/ 128 h 138"/>
                  <a:gd name="T12" fmla="*/ 46 w 62"/>
                  <a:gd name="T13" fmla="*/ 127 h 138"/>
                  <a:gd name="T14" fmla="*/ 46 w 62"/>
                  <a:gd name="T15" fmla="*/ 126 h 138"/>
                  <a:gd name="T16" fmla="*/ 45 w 62"/>
                  <a:gd name="T17" fmla="*/ 124 h 138"/>
                  <a:gd name="T18" fmla="*/ 44 w 62"/>
                  <a:gd name="T19" fmla="*/ 122 h 138"/>
                  <a:gd name="T20" fmla="*/ 43 w 62"/>
                  <a:gd name="T21" fmla="*/ 120 h 138"/>
                  <a:gd name="T22" fmla="*/ 43 w 62"/>
                  <a:gd name="T23" fmla="*/ 118 h 138"/>
                  <a:gd name="T24" fmla="*/ 43 w 62"/>
                  <a:gd name="T25" fmla="*/ 115 h 138"/>
                  <a:gd name="T26" fmla="*/ 43 w 62"/>
                  <a:gd name="T27" fmla="*/ 112 h 138"/>
                  <a:gd name="T28" fmla="*/ 43 w 62"/>
                  <a:gd name="T29" fmla="*/ 110 h 138"/>
                  <a:gd name="T30" fmla="*/ 43 w 62"/>
                  <a:gd name="T31" fmla="*/ 50 h 138"/>
                  <a:gd name="T32" fmla="*/ 61 w 62"/>
                  <a:gd name="T33" fmla="*/ 50 h 138"/>
                  <a:gd name="T34" fmla="*/ 61 w 62"/>
                  <a:gd name="T35" fmla="*/ 47 h 138"/>
                  <a:gd name="T36" fmla="*/ 61 w 62"/>
                  <a:gd name="T37" fmla="*/ 44 h 138"/>
                  <a:gd name="T38" fmla="*/ 61 w 62"/>
                  <a:gd name="T39" fmla="*/ 40 h 138"/>
                  <a:gd name="T40" fmla="*/ 61 w 62"/>
                  <a:gd name="T41" fmla="*/ 37 h 138"/>
                  <a:gd name="T42" fmla="*/ 43 w 62"/>
                  <a:gd name="T43" fmla="*/ 37 h 138"/>
                  <a:gd name="T44" fmla="*/ 43 w 62"/>
                  <a:gd name="T45" fmla="*/ 0 h 138"/>
                  <a:gd name="T46" fmla="*/ 36 w 62"/>
                  <a:gd name="T47" fmla="*/ 4 h 138"/>
                  <a:gd name="T48" fmla="*/ 29 w 62"/>
                  <a:gd name="T49" fmla="*/ 7 h 138"/>
                  <a:gd name="T50" fmla="*/ 22 w 62"/>
                  <a:gd name="T51" fmla="*/ 10 h 138"/>
                  <a:gd name="T52" fmla="*/ 14 w 62"/>
                  <a:gd name="T53" fmla="*/ 13 h 138"/>
                  <a:gd name="T54" fmla="*/ 14 w 62"/>
                  <a:gd name="T55" fmla="*/ 37 h 138"/>
                  <a:gd name="T56" fmla="*/ 0 w 62"/>
                  <a:gd name="T57" fmla="*/ 37 h 138"/>
                  <a:gd name="T58" fmla="*/ 0 w 62"/>
                  <a:gd name="T59" fmla="*/ 40 h 138"/>
                  <a:gd name="T60" fmla="*/ 1 w 62"/>
                  <a:gd name="T61" fmla="*/ 44 h 138"/>
                  <a:gd name="T62" fmla="*/ 0 w 62"/>
                  <a:gd name="T63" fmla="*/ 47 h 138"/>
                  <a:gd name="T64" fmla="*/ 0 w 62"/>
                  <a:gd name="T65" fmla="*/ 50 h 138"/>
                  <a:gd name="T66" fmla="*/ 14 w 62"/>
                  <a:gd name="T67" fmla="*/ 50 h 138"/>
                  <a:gd name="T68" fmla="*/ 14 w 62"/>
                  <a:gd name="T69" fmla="*/ 106 h 138"/>
                  <a:gd name="T70" fmla="*/ 14 w 62"/>
                  <a:gd name="T71" fmla="*/ 110 h 138"/>
                  <a:gd name="T72" fmla="*/ 14 w 62"/>
                  <a:gd name="T73" fmla="*/ 114 h 138"/>
                  <a:gd name="T74" fmla="*/ 15 w 62"/>
                  <a:gd name="T75" fmla="*/ 118 h 138"/>
                  <a:gd name="T76" fmla="*/ 16 w 62"/>
                  <a:gd name="T77" fmla="*/ 121 h 138"/>
                  <a:gd name="T78" fmla="*/ 17 w 62"/>
                  <a:gd name="T79" fmla="*/ 123 h 138"/>
                  <a:gd name="T80" fmla="*/ 18 w 62"/>
                  <a:gd name="T81" fmla="*/ 126 h 138"/>
                  <a:gd name="T82" fmla="*/ 19 w 62"/>
                  <a:gd name="T83" fmla="*/ 129 h 138"/>
                  <a:gd name="T84" fmla="*/ 20 w 62"/>
                  <a:gd name="T85" fmla="*/ 131 h 138"/>
                  <a:gd name="T86" fmla="*/ 22 w 62"/>
                  <a:gd name="T87" fmla="*/ 133 h 138"/>
                  <a:gd name="T88" fmla="*/ 24 w 62"/>
                  <a:gd name="T89" fmla="*/ 134 h 138"/>
                  <a:gd name="T90" fmla="*/ 26 w 62"/>
                  <a:gd name="T91" fmla="*/ 136 h 138"/>
                  <a:gd name="T92" fmla="*/ 29 w 62"/>
                  <a:gd name="T93" fmla="*/ 137 h 138"/>
                  <a:gd name="T94" fmla="*/ 31 w 62"/>
                  <a:gd name="T95" fmla="*/ 138 h 138"/>
                  <a:gd name="T96" fmla="*/ 34 w 62"/>
                  <a:gd name="T97" fmla="*/ 138 h 138"/>
                  <a:gd name="T98" fmla="*/ 38 w 62"/>
                  <a:gd name="T99" fmla="*/ 138 h 138"/>
                  <a:gd name="T100" fmla="*/ 41 w 62"/>
                  <a:gd name="T101" fmla="*/ 138 h 138"/>
                  <a:gd name="T102" fmla="*/ 43 w 62"/>
                  <a:gd name="T103" fmla="*/ 138 h 138"/>
                  <a:gd name="T104" fmla="*/ 46 w 62"/>
                  <a:gd name="T105" fmla="*/ 138 h 138"/>
                  <a:gd name="T106" fmla="*/ 50 w 62"/>
                  <a:gd name="T107" fmla="*/ 138 h 138"/>
                  <a:gd name="T108" fmla="*/ 55 w 62"/>
                  <a:gd name="T109" fmla="*/ 137 h 138"/>
                  <a:gd name="T110" fmla="*/ 59 w 62"/>
                  <a:gd name="T111" fmla="*/ 137 h 138"/>
                  <a:gd name="T112" fmla="*/ 62 w 62"/>
                  <a:gd name="T113" fmla="*/ 135 h 138"/>
                  <a:gd name="T114" fmla="*/ 62 w 62"/>
                  <a:gd name="T115" fmla="*/ 127 h 138"/>
                  <a:gd name="T116" fmla="*/ 60 w 62"/>
                  <a:gd name="T117" fmla="*/ 128 h 138"/>
                  <a:gd name="T118" fmla="*/ 58 w 62"/>
                  <a:gd name="T119" fmla="*/ 129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62" h="138">
                    <a:moveTo>
                      <a:pt x="58" y="129"/>
                    </a:moveTo>
                    <a:lnTo>
                      <a:pt x="55" y="129"/>
                    </a:lnTo>
                    <a:lnTo>
                      <a:pt x="54" y="129"/>
                    </a:lnTo>
                    <a:lnTo>
                      <a:pt x="51" y="129"/>
                    </a:lnTo>
                    <a:lnTo>
                      <a:pt x="50" y="129"/>
                    </a:lnTo>
                    <a:lnTo>
                      <a:pt x="48" y="128"/>
                    </a:lnTo>
                    <a:lnTo>
                      <a:pt x="46" y="127"/>
                    </a:lnTo>
                    <a:lnTo>
                      <a:pt x="46" y="126"/>
                    </a:lnTo>
                    <a:lnTo>
                      <a:pt x="45" y="124"/>
                    </a:lnTo>
                    <a:lnTo>
                      <a:pt x="44" y="122"/>
                    </a:lnTo>
                    <a:lnTo>
                      <a:pt x="43" y="120"/>
                    </a:lnTo>
                    <a:lnTo>
                      <a:pt x="43" y="118"/>
                    </a:lnTo>
                    <a:lnTo>
                      <a:pt x="43" y="115"/>
                    </a:lnTo>
                    <a:lnTo>
                      <a:pt x="43" y="112"/>
                    </a:lnTo>
                    <a:lnTo>
                      <a:pt x="43" y="110"/>
                    </a:lnTo>
                    <a:lnTo>
                      <a:pt x="43" y="50"/>
                    </a:lnTo>
                    <a:lnTo>
                      <a:pt x="61" y="50"/>
                    </a:lnTo>
                    <a:lnTo>
                      <a:pt x="61" y="47"/>
                    </a:lnTo>
                    <a:lnTo>
                      <a:pt x="61" y="44"/>
                    </a:lnTo>
                    <a:lnTo>
                      <a:pt x="61" y="40"/>
                    </a:lnTo>
                    <a:lnTo>
                      <a:pt x="61" y="37"/>
                    </a:lnTo>
                    <a:lnTo>
                      <a:pt x="43" y="37"/>
                    </a:lnTo>
                    <a:lnTo>
                      <a:pt x="43" y="0"/>
                    </a:lnTo>
                    <a:lnTo>
                      <a:pt x="36" y="4"/>
                    </a:lnTo>
                    <a:lnTo>
                      <a:pt x="29" y="7"/>
                    </a:lnTo>
                    <a:lnTo>
                      <a:pt x="22" y="10"/>
                    </a:lnTo>
                    <a:lnTo>
                      <a:pt x="14" y="13"/>
                    </a:lnTo>
                    <a:lnTo>
                      <a:pt x="14" y="37"/>
                    </a:lnTo>
                    <a:lnTo>
                      <a:pt x="0" y="37"/>
                    </a:lnTo>
                    <a:lnTo>
                      <a:pt x="0" y="40"/>
                    </a:lnTo>
                    <a:lnTo>
                      <a:pt x="1" y="44"/>
                    </a:lnTo>
                    <a:lnTo>
                      <a:pt x="0" y="47"/>
                    </a:lnTo>
                    <a:lnTo>
                      <a:pt x="0" y="50"/>
                    </a:lnTo>
                    <a:lnTo>
                      <a:pt x="14" y="50"/>
                    </a:lnTo>
                    <a:lnTo>
                      <a:pt x="14" y="106"/>
                    </a:lnTo>
                    <a:lnTo>
                      <a:pt x="14" y="110"/>
                    </a:lnTo>
                    <a:lnTo>
                      <a:pt x="14" y="114"/>
                    </a:lnTo>
                    <a:lnTo>
                      <a:pt x="15" y="118"/>
                    </a:lnTo>
                    <a:lnTo>
                      <a:pt x="16" y="121"/>
                    </a:lnTo>
                    <a:lnTo>
                      <a:pt x="17" y="123"/>
                    </a:lnTo>
                    <a:lnTo>
                      <a:pt x="18" y="126"/>
                    </a:lnTo>
                    <a:lnTo>
                      <a:pt x="19" y="129"/>
                    </a:lnTo>
                    <a:lnTo>
                      <a:pt x="20" y="131"/>
                    </a:lnTo>
                    <a:lnTo>
                      <a:pt x="22" y="133"/>
                    </a:lnTo>
                    <a:lnTo>
                      <a:pt x="24" y="134"/>
                    </a:lnTo>
                    <a:lnTo>
                      <a:pt x="26" y="136"/>
                    </a:lnTo>
                    <a:lnTo>
                      <a:pt x="29" y="137"/>
                    </a:lnTo>
                    <a:lnTo>
                      <a:pt x="31" y="138"/>
                    </a:lnTo>
                    <a:lnTo>
                      <a:pt x="34" y="138"/>
                    </a:lnTo>
                    <a:lnTo>
                      <a:pt x="38" y="138"/>
                    </a:lnTo>
                    <a:lnTo>
                      <a:pt x="41" y="138"/>
                    </a:lnTo>
                    <a:lnTo>
                      <a:pt x="43" y="138"/>
                    </a:lnTo>
                    <a:lnTo>
                      <a:pt x="46" y="138"/>
                    </a:lnTo>
                    <a:lnTo>
                      <a:pt x="50" y="138"/>
                    </a:lnTo>
                    <a:lnTo>
                      <a:pt x="55" y="137"/>
                    </a:lnTo>
                    <a:lnTo>
                      <a:pt x="59" y="137"/>
                    </a:lnTo>
                    <a:lnTo>
                      <a:pt x="62" y="135"/>
                    </a:lnTo>
                    <a:lnTo>
                      <a:pt x="62" y="127"/>
                    </a:lnTo>
                    <a:lnTo>
                      <a:pt x="60" y="128"/>
                    </a:lnTo>
                    <a:lnTo>
                      <a:pt x="58" y="129"/>
                    </a:lnTo>
                    <a:close/>
                  </a:path>
                </a:pathLst>
              </a:custGeom>
              <a:solidFill>
                <a:srgbClr val="00468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0" name="îŝ1iḑè"/>
              <p:cNvSpPr/>
              <p:nvPr userDrawn="1"/>
            </p:nvSpPr>
            <p:spPr bwMode="auto">
              <a:xfrm>
                <a:off x="7789863" y="4105276"/>
                <a:ext cx="153988" cy="242888"/>
              </a:xfrm>
              <a:custGeom>
                <a:avLst/>
                <a:gdLst>
                  <a:gd name="T0" fmla="*/ 93 w 97"/>
                  <a:gd name="T1" fmla="*/ 0 h 153"/>
                  <a:gd name="T2" fmla="*/ 91 w 97"/>
                  <a:gd name="T3" fmla="*/ 0 h 153"/>
                  <a:gd name="T4" fmla="*/ 88 w 97"/>
                  <a:gd name="T5" fmla="*/ 0 h 153"/>
                  <a:gd name="T6" fmla="*/ 87 w 97"/>
                  <a:gd name="T7" fmla="*/ 0 h 153"/>
                  <a:gd name="T8" fmla="*/ 84 w 97"/>
                  <a:gd name="T9" fmla="*/ 0 h 153"/>
                  <a:gd name="T10" fmla="*/ 83 w 97"/>
                  <a:gd name="T11" fmla="*/ 0 h 153"/>
                  <a:gd name="T12" fmla="*/ 80 w 97"/>
                  <a:gd name="T13" fmla="*/ 0 h 153"/>
                  <a:gd name="T14" fmla="*/ 76 w 97"/>
                  <a:gd name="T15" fmla="*/ 11 h 153"/>
                  <a:gd name="T16" fmla="*/ 72 w 97"/>
                  <a:gd name="T17" fmla="*/ 21 h 153"/>
                  <a:gd name="T18" fmla="*/ 68 w 97"/>
                  <a:gd name="T19" fmla="*/ 32 h 153"/>
                  <a:gd name="T20" fmla="*/ 64 w 97"/>
                  <a:gd name="T21" fmla="*/ 44 h 153"/>
                  <a:gd name="T22" fmla="*/ 56 w 97"/>
                  <a:gd name="T23" fmla="*/ 65 h 153"/>
                  <a:gd name="T24" fmla="*/ 55 w 97"/>
                  <a:gd name="T25" fmla="*/ 62 h 153"/>
                  <a:gd name="T26" fmla="*/ 53 w 97"/>
                  <a:gd name="T27" fmla="*/ 59 h 153"/>
                  <a:gd name="T28" fmla="*/ 52 w 97"/>
                  <a:gd name="T29" fmla="*/ 55 h 153"/>
                  <a:gd name="T30" fmla="*/ 49 w 97"/>
                  <a:gd name="T31" fmla="*/ 50 h 153"/>
                  <a:gd name="T32" fmla="*/ 47 w 97"/>
                  <a:gd name="T33" fmla="*/ 42 h 153"/>
                  <a:gd name="T34" fmla="*/ 44 w 97"/>
                  <a:gd name="T35" fmla="*/ 35 h 153"/>
                  <a:gd name="T36" fmla="*/ 41 w 97"/>
                  <a:gd name="T37" fmla="*/ 28 h 153"/>
                  <a:gd name="T38" fmla="*/ 39 w 97"/>
                  <a:gd name="T39" fmla="*/ 21 h 153"/>
                  <a:gd name="T40" fmla="*/ 36 w 97"/>
                  <a:gd name="T41" fmla="*/ 15 h 153"/>
                  <a:gd name="T42" fmla="*/ 35 w 97"/>
                  <a:gd name="T43" fmla="*/ 9 h 153"/>
                  <a:gd name="T44" fmla="*/ 33 w 97"/>
                  <a:gd name="T45" fmla="*/ 4 h 153"/>
                  <a:gd name="T46" fmla="*/ 32 w 97"/>
                  <a:gd name="T47" fmla="*/ 0 h 153"/>
                  <a:gd name="T48" fmla="*/ 28 w 97"/>
                  <a:gd name="T49" fmla="*/ 0 h 153"/>
                  <a:gd name="T50" fmla="*/ 24 w 97"/>
                  <a:gd name="T51" fmla="*/ 0 h 153"/>
                  <a:gd name="T52" fmla="*/ 20 w 97"/>
                  <a:gd name="T53" fmla="*/ 0 h 153"/>
                  <a:gd name="T54" fmla="*/ 16 w 97"/>
                  <a:gd name="T55" fmla="*/ 0 h 153"/>
                  <a:gd name="T56" fmla="*/ 12 w 97"/>
                  <a:gd name="T57" fmla="*/ 0 h 153"/>
                  <a:gd name="T58" fmla="*/ 8 w 97"/>
                  <a:gd name="T59" fmla="*/ 0 h 153"/>
                  <a:gd name="T60" fmla="*/ 4 w 97"/>
                  <a:gd name="T61" fmla="*/ 0 h 153"/>
                  <a:gd name="T62" fmla="*/ 0 w 97"/>
                  <a:gd name="T63" fmla="*/ 0 h 153"/>
                  <a:gd name="T64" fmla="*/ 42 w 97"/>
                  <a:gd name="T65" fmla="*/ 100 h 153"/>
                  <a:gd name="T66" fmla="*/ 16 w 97"/>
                  <a:gd name="T67" fmla="*/ 153 h 153"/>
                  <a:gd name="T68" fmla="*/ 20 w 97"/>
                  <a:gd name="T69" fmla="*/ 153 h 153"/>
                  <a:gd name="T70" fmla="*/ 24 w 97"/>
                  <a:gd name="T71" fmla="*/ 153 h 153"/>
                  <a:gd name="T72" fmla="*/ 28 w 97"/>
                  <a:gd name="T73" fmla="*/ 153 h 153"/>
                  <a:gd name="T74" fmla="*/ 33 w 97"/>
                  <a:gd name="T75" fmla="*/ 153 h 153"/>
                  <a:gd name="T76" fmla="*/ 37 w 97"/>
                  <a:gd name="T77" fmla="*/ 141 h 153"/>
                  <a:gd name="T78" fmla="*/ 41 w 97"/>
                  <a:gd name="T79" fmla="*/ 130 h 153"/>
                  <a:gd name="T80" fmla="*/ 46 w 97"/>
                  <a:gd name="T81" fmla="*/ 118 h 153"/>
                  <a:gd name="T82" fmla="*/ 52 w 97"/>
                  <a:gd name="T83" fmla="*/ 105 h 153"/>
                  <a:gd name="T84" fmla="*/ 57 w 97"/>
                  <a:gd name="T85" fmla="*/ 92 h 153"/>
                  <a:gd name="T86" fmla="*/ 63 w 97"/>
                  <a:gd name="T87" fmla="*/ 77 h 153"/>
                  <a:gd name="T88" fmla="*/ 70 w 97"/>
                  <a:gd name="T89" fmla="*/ 63 h 153"/>
                  <a:gd name="T90" fmla="*/ 76 w 97"/>
                  <a:gd name="T91" fmla="*/ 48 h 153"/>
                  <a:gd name="T92" fmla="*/ 97 w 97"/>
                  <a:gd name="T93" fmla="*/ 0 h 153"/>
                  <a:gd name="T94" fmla="*/ 96 w 97"/>
                  <a:gd name="T95" fmla="*/ 0 h 153"/>
                  <a:gd name="T96" fmla="*/ 93 w 97"/>
                  <a:gd name="T97"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97" h="153">
                    <a:moveTo>
                      <a:pt x="93" y="0"/>
                    </a:moveTo>
                    <a:lnTo>
                      <a:pt x="91" y="0"/>
                    </a:lnTo>
                    <a:lnTo>
                      <a:pt x="88" y="0"/>
                    </a:lnTo>
                    <a:lnTo>
                      <a:pt x="87" y="0"/>
                    </a:lnTo>
                    <a:lnTo>
                      <a:pt x="84" y="0"/>
                    </a:lnTo>
                    <a:lnTo>
                      <a:pt x="83" y="0"/>
                    </a:lnTo>
                    <a:lnTo>
                      <a:pt x="80" y="0"/>
                    </a:lnTo>
                    <a:lnTo>
                      <a:pt x="76" y="11"/>
                    </a:lnTo>
                    <a:lnTo>
                      <a:pt x="72" y="21"/>
                    </a:lnTo>
                    <a:lnTo>
                      <a:pt x="68" y="32"/>
                    </a:lnTo>
                    <a:lnTo>
                      <a:pt x="64" y="44"/>
                    </a:lnTo>
                    <a:lnTo>
                      <a:pt x="56" y="65"/>
                    </a:lnTo>
                    <a:lnTo>
                      <a:pt x="55" y="62"/>
                    </a:lnTo>
                    <a:lnTo>
                      <a:pt x="53" y="59"/>
                    </a:lnTo>
                    <a:lnTo>
                      <a:pt x="52" y="55"/>
                    </a:lnTo>
                    <a:lnTo>
                      <a:pt x="49" y="50"/>
                    </a:lnTo>
                    <a:lnTo>
                      <a:pt x="47" y="42"/>
                    </a:lnTo>
                    <a:lnTo>
                      <a:pt x="44" y="35"/>
                    </a:lnTo>
                    <a:lnTo>
                      <a:pt x="41" y="28"/>
                    </a:lnTo>
                    <a:lnTo>
                      <a:pt x="39" y="21"/>
                    </a:lnTo>
                    <a:lnTo>
                      <a:pt x="36" y="15"/>
                    </a:lnTo>
                    <a:lnTo>
                      <a:pt x="35" y="9"/>
                    </a:lnTo>
                    <a:lnTo>
                      <a:pt x="33" y="4"/>
                    </a:lnTo>
                    <a:lnTo>
                      <a:pt x="32" y="0"/>
                    </a:lnTo>
                    <a:lnTo>
                      <a:pt x="28" y="0"/>
                    </a:lnTo>
                    <a:lnTo>
                      <a:pt x="24" y="0"/>
                    </a:lnTo>
                    <a:lnTo>
                      <a:pt x="20" y="0"/>
                    </a:lnTo>
                    <a:lnTo>
                      <a:pt x="16" y="0"/>
                    </a:lnTo>
                    <a:lnTo>
                      <a:pt x="12" y="0"/>
                    </a:lnTo>
                    <a:lnTo>
                      <a:pt x="8" y="0"/>
                    </a:lnTo>
                    <a:lnTo>
                      <a:pt x="4" y="0"/>
                    </a:lnTo>
                    <a:lnTo>
                      <a:pt x="0" y="0"/>
                    </a:lnTo>
                    <a:lnTo>
                      <a:pt x="42" y="100"/>
                    </a:lnTo>
                    <a:lnTo>
                      <a:pt x="16" y="153"/>
                    </a:lnTo>
                    <a:lnTo>
                      <a:pt x="20" y="153"/>
                    </a:lnTo>
                    <a:lnTo>
                      <a:pt x="24" y="153"/>
                    </a:lnTo>
                    <a:lnTo>
                      <a:pt x="28" y="153"/>
                    </a:lnTo>
                    <a:lnTo>
                      <a:pt x="33" y="153"/>
                    </a:lnTo>
                    <a:lnTo>
                      <a:pt x="37" y="141"/>
                    </a:lnTo>
                    <a:lnTo>
                      <a:pt x="41" y="130"/>
                    </a:lnTo>
                    <a:lnTo>
                      <a:pt x="46" y="118"/>
                    </a:lnTo>
                    <a:lnTo>
                      <a:pt x="52" y="105"/>
                    </a:lnTo>
                    <a:lnTo>
                      <a:pt x="57" y="92"/>
                    </a:lnTo>
                    <a:lnTo>
                      <a:pt x="63" y="77"/>
                    </a:lnTo>
                    <a:lnTo>
                      <a:pt x="70" y="63"/>
                    </a:lnTo>
                    <a:lnTo>
                      <a:pt x="76" y="48"/>
                    </a:lnTo>
                    <a:lnTo>
                      <a:pt x="97" y="0"/>
                    </a:lnTo>
                    <a:lnTo>
                      <a:pt x="96" y="0"/>
                    </a:lnTo>
                    <a:lnTo>
                      <a:pt x="93" y="0"/>
                    </a:lnTo>
                    <a:close/>
                  </a:path>
                </a:pathLst>
              </a:custGeom>
              <a:solidFill>
                <a:srgbClr val="00468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1" name="iş1îḓê"/>
              <p:cNvSpPr/>
              <p:nvPr userDrawn="1"/>
            </p:nvSpPr>
            <p:spPr bwMode="auto">
              <a:xfrm>
                <a:off x="8050213" y="4102101"/>
                <a:ext cx="165100" cy="163513"/>
              </a:xfrm>
              <a:custGeom>
                <a:avLst/>
                <a:gdLst>
                  <a:gd name="T0" fmla="*/ 101 w 104"/>
                  <a:gd name="T1" fmla="*/ 34 h 103"/>
                  <a:gd name="T2" fmla="*/ 97 w 104"/>
                  <a:gd name="T3" fmla="*/ 25 h 103"/>
                  <a:gd name="T4" fmla="*/ 92 w 104"/>
                  <a:gd name="T5" fmla="*/ 17 h 103"/>
                  <a:gd name="T6" fmla="*/ 86 w 104"/>
                  <a:gd name="T7" fmla="*/ 10 h 103"/>
                  <a:gd name="T8" fmla="*/ 78 w 104"/>
                  <a:gd name="T9" fmla="*/ 6 h 103"/>
                  <a:gd name="T10" fmla="*/ 68 w 104"/>
                  <a:gd name="T11" fmla="*/ 2 h 103"/>
                  <a:gd name="T12" fmla="*/ 58 w 104"/>
                  <a:gd name="T13" fmla="*/ 1 h 103"/>
                  <a:gd name="T14" fmla="*/ 46 w 104"/>
                  <a:gd name="T15" fmla="*/ 1 h 103"/>
                  <a:gd name="T16" fmla="*/ 35 w 104"/>
                  <a:gd name="T17" fmla="*/ 2 h 103"/>
                  <a:gd name="T18" fmla="*/ 26 w 104"/>
                  <a:gd name="T19" fmla="*/ 6 h 103"/>
                  <a:gd name="T20" fmla="*/ 18 w 104"/>
                  <a:gd name="T21" fmla="*/ 12 h 103"/>
                  <a:gd name="T22" fmla="*/ 12 w 104"/>
                  <a:gd name="T23" fmla="*/ 18 h 103"/>
                  <a:gd name="T24" fmla="*/ 6 w 104"/>
                  <a:gd name="T25" fmla="*/ 27 h 103"/>
                  <a:gd name="T26" fmla="*/ 3 w 104"/>
                  <a:gd name="T27" fmla="*/ 37 h 103"/>
                  <a:gd name="T28" fmla="*/ 1 w 104"/>
                  <a:gd name="T29" fmla="*/ 48 h 103"/>
                  <a:gd name="T30" fmla="*/ 1 w 104"/>
                  <a:gd name="T31" fmla="*/ 61 h 103"/>
                  <a:gd name="T32" fmla="*/ 3 w 104"/>
                  <a:gd name="T33" fmla="*/ 71 h 103"/>
                  <a:gd name="T34" fmla="*/ 6 w 104"/>
                  <a:gd name="T35" fmla="*/ 80 h 103"/>
                  <a:gd name="T36" fmla="*/ 12 w 104"/>
                  <a:gd name="T37" fmla="*/ 87 h 103"/>
                  <a:gd name="T38" fmla="*/ 18 w 104"/>
                  <a:gd name="T39" fmla="*/ 94 h 103"/>
                  <a:gd name="T40" fmla="*/ 26 w 104"/>
                  <a:gd name="T41" fmla="*/ 98 h 103"/>
                  <a:gd name="T42" fmla="*/ 35 w 104"/>
                  <a:gd name="T43" fmla="*/ 102 h 103"/>
                  <a:gd name="T44" fmla="*/ 46 w 104"/>
                  <a:gd name="T45" fmla="*/ 103 h 103"/>
                  <a:gd name="T46" fmla="*/ 58 w 104"/>
                  <a:gd name="T47" fmla="*/ 103 h 103"/>
                  <a:gd name="T48" fmla="*/ 68 w 104"/>
                  <a:gd name="T49" fmla="*/ 102 h 103"/>
                  <a:gd name="T50" fmla="*/ 78 w 104"/>
                  <a:gd name="T51" fmla="*/ 98 h 103"/>
                  <a:gd name="T52" fmla="*/ 86 w 104"/>
                  <a:gd name="T53" fmla="*/ 92 h 103"/>
                  <a:gd name="T54" fmla="*/ 92 w 104"/>
                  <a:gd name="T55" fmla="*/ 86 h 103"/>
                  <a:gd name="T56" fmla="*/ 97 w 104"/>
                  <a:gd name="T57" fmla="*/ 78 h 103"/>
                  <a:gd name="T58" fmla="*/ 101 w 104"/>
                  <a:gd name="T59" fmla="*/ 68 h 103"/>
                  <a:gd name="T60" fmla="*/ 103 w 104"/>
                  <a:gd name="T61" fmla="*/ 56 h 103"/>
                  <a:gd name="T62" fmla="*/ 103 w 104"/>
                  <a:gd name="T63" fmla="*/ 44 h 103"/>
                  <a:gd name="T64" fmla="*/ 72 w 104"/>
                  <a:gd name="T65" fmla="*/ 58 h 103"/>
                  <a:gd name="T66" fmla="*/ 70 w 104"/>
                  <a:gd name="T67" fmla="*/ 72 h 103"/>
                  <a:gd name="T68" fmla="*/ 68 w 104"/>
                  <a:gd name="T69" fmla="*/ 79 h 103"/>
                  <a:gd name="T70" fmla="*/ 65 w 104"/>
                  <a:gd name="T71" fmla="*/ 86 h 103"/>
                  <a:gd name="T72" fmla="*/ 62 w 104"/>
                  <a:gd name="T73" fmla="*/ 91 h 103"/>
                  <a:gd name="T74" fmla="*/ 58 w 104"/>
                  <a:gd name="T75" fmla="*/ 94 h 103"/>
                  <a:gd name="T76" fmla="*/ 54 w 104"/>
                  <a:gd name="T77" fmla="*/ 95 h 103"/>
                  <a:gd name="T78" fmla="*/ 49 w 104"/>
                  <a:gd name="T79" fmla="*/ 95 h 103"/>
                  <a:gd name="T80" fmla="*/ 45 w 104"/>
                  <a:gd name="T81" fmla="*/ 94 h 103"/>
                  <a:gd name="T82" fmla="*/ 41 w 104"/>
                  <a:gd name="T83" fmla="*/ 91 h 103"/>
                  <a:gd name="T84" fmla="*/ 38 w 104"/>
                  <a:gd name="T85" fmla="*/ 87 h 103"/>
                  <a:gd name="T86" fmla="*/ 36 w 104"/>
                  <a:gd name="T87" fmla="*/ 83 h 103"/>
                  <a:gd name="T88" fmla="*/ 33 w 104"/>
                  <a:gd name="T89" fmla="*/ 75 h 103"/>
                  <a:gd name="T90" fmla="*/ 32 w 104"/>
                  <a:gd name="T91" fmla="*/ 68 h 103"/>
                  <a:gd name="T92" fmla="*/ 32 w 104"/>
                  <a:gd name="T93" fmla="*/ 59 h 103"/>
                  <a:gd name="T94" fmla="*/ 32 w 104"/>
                  <a:gd name="T95" fmla="*/ 49 h 103"/>
                  <a:gd name="T96" fmla="*/ 32 w 104"/>
                  <a:gd name="T97" fmla="*/ 38 h 103"/>
                  <a:gd name="T98" fmla="*/ 33 w 104"/>
                  <a:gd name="T99" fmla="*/ 30 h 103"/>
                  <a:gd name="T100" fmla="*/ 36 w 104"/>
                  <a:gd name="T101" fmla="*/ 23 h 103"/>
                  <a:gd name="T102" fmla="*/ 38 w 104"/>
                  <a:gd name="T103" fmla="*/ 18 h 103"/>
                  <a:gd name="T104" fmla="*/ 41 w 104"/>
                  <a:gd name="T105" fmla="*/ 14 h 103"/>
                  <a:gd name="T106" fmla="*/ 46 w 104"/>
                  <a:gd name="T107" fmla="*/ 10 h 103"/>
                  <a:gd name="T108" fmla="*/ 50 w 104"/>
                  <a:gd name="T109" fmla="*/ 9 h 103"/>
                  <a:gd name="T110" fmla="*/ 55 w 104"/>
                  <a:gd name="T111" fmla="*/ 9 h 103"/>
                  <a:gd name="T112" fmla="*/ 60 w 104"/>
                  <a:gd name="T113" fmla="*/ 10 h 103"/>
                  <a:gd name="T114" fmla="*/ 63 w 104"/>
                  <a:gd name="T115" fmla="*/ 13 h 103"/>
                  <a:gd name="T116" fmla="*/ 66 w 104"/>
                  <a:gd name="T117" fmla="*/ 16 h 103"/>
                  <a:gd name="T118" fmla="*/ 68 w 104"/>
                  <a:gd name="T119" fmla="*/ 22 h 103"/>
                  <a:gd name="T120" fmla="*/ 70 w 104"/>
                  <a:gd name="T121" fmla="*/ 27 h 103"/>
                  <a:gd name="T122" fmla="*/ 72 w 104"/>
                  <a:gd name="T123" fmla="*/ 38 h 103"/>
                  <a:gd name="T124" fmla="*/ 72 w 104"/>
                  <a:gd name="T125" fmla="*/ 5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4" h="103">
                    <a:moveTo>
                      <a:pt x="102" y="38"/>
                    </a:moveTo>
                    <a:lnTo>
                      <a:pt x="101" y="34"/>
                    </a:lnTo>
                    <a:lnTo>
                      <a:pt x="100" y="29"/>
                    </a:lnTo>
                    <a:lnTo>
                      <a:pt x="97" y="25"/>
                    </a:lnTo>
                    <a:lnTo>
                      <a:pt x="95" y="21"/>
                    </a:lnTo>
                    <a:lnTo>
                      <a:pt x="92" y="17"/>
                    </a:lnTo>
                    <a:lnTo>
                      <a:pt x="89" y="14"/>
                    </a:lnTo>
                    <a:lnTo>
                      <a:pt x="86" y="10"/>
                    </a:lnTo>
                    <a:lnTo>
                      <a:pt x="82" y="8"/>
                    </a:lnTo>
                    <a:lnTo>
                      <a:pt x="78" y="6"/>
                    </a:lnTo>
                    <a:lnTo>
                      <a:pt x="74" y="4"/>
                    </a:lnTo>
                    <a:lnTo>
                      <a:pt x="68" y="2"/>
                    </a:lnTo>
                    <a:lnTo>
                      <a:pt x="64" y="1"/>
                    </a:lnTo>
                    <a:lnTo>
                      <a:pt x="58" y="1"/>
                    </a:lnTo>
                    <a:lnTo>
                      <a:pt x="52" y="0"/>
                    </a:lnTo>
                    <a:lnTo>
                      <a:pt x="46" y="1"/>
                    </a:lnTo>
                    <a:lnTo>
                      <a:pt x="40" y="1"/>
                    </a:lnTo>
                    <a:lnTo>
                      <a:pt x="35" y="2"/>
                    </a:lnTo>
                    <a:lnTo>
                      <a:pt x="30" y="4"/>
                    </a:lnTo>
                    <a:lnTo>
                      <a:pt x="26" y="6"/>
                    </a:lnTo>
                    <a:lnTo>
                      <a:pt x="21" y="9"/>
                    </a:lnTo>
                    <a:lnTo>
                      <a:pt x="18" y="12"/>
                    </a:lnTo>
                    <a:lnTo>
                      <a:pt x="14" y="14"/>
                    </a:lnTo>
                    <a:lnTo>
                      <a:pt x="12" y="18"/>
                    </a:lnTo>
                    <a:lnTo>
                      <a:pt x="8" y="22"/>
                    </a:lnTo>
                    <a:lnTo>
                      <a:pt x="6" y="27"/>
                    </a:lnTo>
                    <a:lnTo>
                      <a:pt x="4" y="31"/>
                    </a:lnTo>
                    <a:lnTo>
                      <a:pt x="3" y="37"/>
                    </a:lnTo>
                    <a:lnTo>
                      <a:pt x="2" y="42"/>
                    </a:lnTo>
                    <a:lnTo>
                      <a:pt x="1" y="48"/>
                    </a:lnTo>
                    <a:lnTo>
                      <a:pt x="0" y="55"/>
                    </a:lnTo>
                    <a:lnTo>
                      <a:pt x="1" y="61"/>
                    </a:lnTo>
                    <a:lnTo>
                      <a:pt x="2" y="66"/>
                    </a:lnTo>
                    <a:lnTo>
                      <a:pt x="3" y="71"/>
                    </a:lnTo>
                    <a:lnTo>
                      <a:pt x="4" y="75"/>
                    </a:lnTo>
                    <a:lnTo>
                      <a:pt x="6" y="80"/>
                    </a:lnTo>
                    <a:lnTo>
                      <a:pt x="8" y="84"/>
                    </a:lnTo>
                    <a:lnTo>
                      <a:pt x="12" y="87"/>
                    </a:lnTo>
                    <a:lnTo>
                      <a:pt x="14" y="91"/>
                    </a:lnTo>
                    <a:lnTo>
                      <a:pt x="18" y="94"/>
                    </a:lnTo>
                    <a:lnTo>
                      <a:pt x="21" y="96"/>
                    </a:lnTo>
                    <a:lnTo>
                      <a:pt x="26" y="98"/>
                    </a:lnTo>
                    <a:lnTo>
                      <a:pt x="30" y="100"/>
                    </a:lnTo>
                    <a:lnTo>
                      <a:pt x="35" y="102"/>
                    </a:lnTo>
                    <a:lnTo>
                      <a:pt x="40" y="103"/>
                    </a:lnTo>
                    <a:lnTo>
                      <a:pt x="46" y="103"/>
                    </a:lnTo>
                    <a:lnTo>
                      <a:pt x="52" y="103"/>
                    </a:lnTo>
                    <a:lnTo>
                      <a:pt x="58" y="103"/>
                    </a:lnTo>
                    <a:lnTo>
                      <a:pt x="64" y="103"/>
                    </a:lnTo>
                    <a:lnTo>
                      <a:pt x="68" y="102"/>
                    </a:lnTo>
                    <a:lnTo>
                      <a:pt x="74" y="99"/>
                    </a:lnTo>
                    <a:lnTo>
                      <a:pt x="78" y="98"/>
                    </a:lnTo>
                    <a:lnTo>
                      <a:pt x="82" y="95"/>
                    </a:lnTo>
                    <a:lnTo>
                      <a:pt x="86" y="92"/>
                    </a:lnTo>
                    <a:lnTo>
                      <a:pt x="89" y="90"/>
                    </a:lnTo>
                    <a:lnTo>
                      <a:pt x="92" y="86"/>
                    </a:lnTo>
                    <a:lnTo>
                      <a:pt x="95" y="82"/>
                    </a:lnTo>
                    <a:lnTo>
                      <a:pt x="97" y="78"/>
                    </a:lnTo>
                    <a:lnTo>
                      <a:pt x="100" y="73"/>
                    </a:lnTo>
                    <a:lnTo>
                      <a:pt x="101" y="68"/>
                    </a:lnTo>
                    <a:lnTo>
                      <a:pt x="102" y="63"/>
                    </a:lnTo>
                    <a:lnTo>
                      <a:pt x="103" y="56"/>
                    </a:lnTo>
                    <a:lnTo>
                      <a:pt x="104" y="50"/>
                    </a:lnTo>
                    <a:lnTo>
                      <a:pt x="103" y="44"/>
                    </a:lnTo>
                    <a:lnTo>
                      <a:pt x="102" y="38"/>
                    </a:lnTo>
                    <a:close/>
                    <a:moveTo>
                      <a:pt x="72" y="58"/>
                    </a:moveTo>
                    <a:lnTo>
                      <a:pt x="71" y="68"/>
                    </a:lnTo>
                    <a:lnTo>
                      <a:pt x="70" y="72"/>
                    </a:lnTo>
                    <a:lnTo>
                      <a:pt x="68" y="76"/>
                    </a:lnTo>
                    <a:lnTo>
                      <a:pt x="68" y="79"/>
                    </a:lnTo>
                    <a:lnTo>
                      <a:pt x="67" y="83"/>
                    </a:lnTo>
                    <a:lnTo>
                      <a:pt x="65" y="86"/>
                    </a:lnTo>
                    <a:lnTo>
                      <a:pt x="64" y="88"/>
                    </a:lnTo>
                    <a:lnTo>
                      <a:pt x="62" y="91"/>
                    </a:lnTo>
                    <a:lnTo>
                      <a:pt x="60" y="92"/>
                    </a:lnTo>
                    <a:lnTo>
                      <a:pt x="58" y="94"/>
                    </a:lnTo>
                    <a:lnTo>
                      <a:pt x="56" y="95"/>
                    </a:lnTo>
                    <a:lnTo>
                      <a:pt x="54" y="95"/>
                    </a:lnTo>
                    <a:lnTo>
                      <a:pt x="52" y="95"/>
                    </a:lnTo>
                    <a:lnTo>
                      <a:pt x="49" y="95"/>
                    </a:lnTo>
                    <a:lnTo>
                      <a:pt x="47" y="95"/>
                    </a:lnTo>
                    <a:lnTo>
                      <a:pt x="45" y="94"/>
                    </a:lnTo>
                    <a:lnTo>
                      <a:pt x="43" y="93"/>
                    </a:lnTo>
                    <a:lnTo>
                      <a:pt x="41" y="91"/>
                    </a:lnTo>
                    <a:lnTo>
                      <a:pt x="40" y="90"/>
                    </a:lnTo>
                    <a:lnTo>
                      <a:pt x="38" y="87"/>
                    </a:lnTo>
                    <a:lnTo>
                      <a:pt x="36" y="85"/>
                    </a:lnTo>
                    <a:lnTo>
                      <a:pt x="36" y="83"/>
                    </a:lnTo>
                    <a:lnTo>
                      <a:pt x="35" y="79"/>
                    </a:lnTo>
                    <a:lnTo>
                      <a:pt x="33" y="75"/>
                    </a:lnTo>
                    <a:lnTo>
                      <a:pt x="33" y="72"/>
                    </a:lnTo>
                    <a:lnTo>
                      <a:pt x="32" y="68"/>
                    </a:lnTo>
                    <a:lnTo>
                      <a:pt x="32" y="63"/>
                    </a:lnTo>
                    <a:lnTo>
                      <a:pt x="32" y="59"/>
                    </a:lnTo>
                    <a:lnTo>
                      <a:pt x="32" y="54"/>
                    </a:lnTo>
                    <a:lnTo>
                      <a:pt x="32" y="49"/>
                    </a:lnTo>
                    <a:lnTo>
                      <a:pt x="32" y="43"/>
                    </a:lnTo>
                    <a:lnTo>
                      <a:pt x="32" y="38"/>
                    </a:lnTo>
                    <a:lnTo>
                      <a:pt x="33" y="34"/>
                    </a:lnTo>
                    <a:lnTo>
                      <a:pt x="33" y="30"/>
                    </a:lnTo>
                    <a:lnTo>
                      <a:pt x="35" y="27"/>
                    </a:lnTo>
                    <a:lnTo>
                      <a:pt x="36" y="23"/>
                    </a:lnTo>
                    <a:lnTo>
                      <a:pt x="37" y="21"/>
                    </a:lnTo>
                    <a:lnTo>
                      <a:pt x="38" y="18"/>
                    </a:lnTo>
                    <a:lnTo>
                      <a:pt x="40" y="16"/>
                    </a:lnTo>
                    <a:lnTo>
                      <a:pt x="41" y="14"/>
                    </a:lnTo>
                    <a:lnTo>
                      <a:pt x="44" y="12"/>
                    </a:lnTo>
                    <a:lnTo>
                      <a:pt x="46" y="10"/>
                    </a:lnTo>
                    <a:lnTo>
                      <a:pt x="48" y="10"/>
                    </a:lnTo>
                    <a:lnTo>
                      <a:pt x="50" y="9"/>
                    </a:lnTo>
                    <a:lnTo>
                      <a:pt x="52" y="9"/>
                    </a:lnTo>
                    <a:lnTo>
                      <a:pt x="55" y="9"/>
                    </a:lnTo>
                    <a:lnTo>
                      <a:pt x="57" y="10"/>
                    </a:lnTo>
                    <a:lnTo>
                      <a:pt x="60" y="10"/>
                    </a:lnTo>
                    <a:lnTo>
                      <a:pt x="61" y="11"/>
                    </a:lnTo>
                    <a:lnTo>
                      <a:pt x="63" y="13"/>
                    </a:lnTo>
                    <a:lnTo>
                      <a:pt x="64" y="14"/>
                    </a:lnTo>
                    <a:lnTo>
                      <a:pt x="66" y="16"/>
                    </a:lnTo>
                    <a:lnTo>
                      <a:pt x="67" y="18"/>
                    </a:lnTo>
                    <a:lnTo>
                      <a:pt x="68" y="22"/>
                    </a:lnTo>
                    <a:lnTo>
                      <a:pt x="69" y="24"/>
                    </a:lnTo>
                    <a:lnTo>
                      <a:pt x="70" y="27"/>
                    </a:lnTo>
                    <a:lnTo>
                      <a:pt x="71" y="30"/>
                    </a:lnTo>
                    <a:lnTo>
                      <a:pt x="72" y="38"/>
                    </a:lnTo>
                    <a:lnTo>
                      <a:pt x="72" y="47"/>
                    </a:lnTo>
                    <a:lnTo>
                      <a:pt x="72" y="58"/>
                    </a:lnTo>
                    <a:close/>
                  </a:path>
                </a:pathLst>
              </a:custGeom>
              <a:solidFill>
                <a:srgbClr val="00468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2" name="iṧlïdê"/>
              <p:cNvSpPr/>
              <p:nvPr userDrawn="1"/>
            </p:nvSpPr>
            <p:spPr bwMode="auto">
              <a:xfrm>
                <a:off x="8245476" y="4013201"/>
                <a:ext cx="111125" cy="250825"/>
              </a:xfrm>
              <a:custGeom>
                <a:avLst/>
                <a:gdLst>
                  <a:gd name="T0" fmla="*/ 70 w 70"/>
                  <a:gd name="T1" fmla="*/ 2 h 158"/>
                  <a:gd name="T2" fmla="*/ 63 w 70"/>
                  <a:gd name="T3" fmla="*/ 0 h 158"/>
                  <a:gd name="T4" fmla="*/ 56 w 70"/>
                  <a:gd name="T5" fmla="*/ 1 h 158"/>
                  <a:gd name="T6" fmla="*/ 50 w 70"/>
                  <a:gd name="T7" fmla="*/ 2 h 158"/>
                  <a:gd name="T8" fmla="*/ 44 w 70"/>
                  <a:gd name="T9" fmla="*/ 4 h 158"/>
                  <a:gd name="T10" fmla="*/ 39 w 70"/>
                  <a:gd name="T11" fmla="*/ 7 h 158"/>
                  <a:gd name="T12" fmla="*/ 34 w 70"/>
                  <a:gd name="T13" fmla="*/ 11 h 158"/>
                  <a:gd name="T14" fmla="*/ 30 w 70"/>
                  <a:gd name="T15" fmla="*/ 17 h 158"/>
                  <a:gd name="T16" fmla="*/ 27 w 70"/>
                  <a:gd name="T17" fmla="*/ 23 h 158"/>
                  <a:gd name="T18" fmla="*/ 23 w 70"/>
                  <a:gd name="T19" fmla="*/ 30 h 158"/>
                  <a:gd name="T20" fmla="*/ 20 w 70"/>
                  <a:gd name="T21" fmla="*/ 38 h 158"/>
                  <a:gd name="T22" fmla="*/ 18 w 70"/>
                  <a:gd name="T23" fmla="*/ 48 h 158"/>
                  <a:gd name="T24" fmla="*/ 16 w 70"/>
                  <a:gd name="T25" fmla="*/ 58 h 158"/>
                  <a:gd name="T26" fmla="*/ 1 w 70"/>
                  <a:gd name="T27" fmla="*/ 61 h 158"/>
                  <a:gd name="T28" fmla="*/ 1 w 70"/>
                  <a:gd name="T29" fmla="*/ 68 h 158"/>
                  <a:gd name="T30" fmla="*/ 16 w 70"/>
                  <a:gd name="T31" fmla="*/ 71 h 158"/>
                  <a:gd name="T32" fmla="*/ 19 w 70"/>
                  <a:gd name="T33" fmla="*/ 158 h 158"/>
                  <a:gd name="T34" fmla="*/ 27 w 70"/>
                  <a:gd name="T35" fmla="*/ 158 h 158"/>
                  <a:gd name="T36" fmla="*/ 34 w 70"/>
                  <a:gd name="T37" fmla="*/ 158 h 158"/>
                  <a:gd name="T38" fmla="*/ 42 w 70"/>
                  <a:gd name="T39" fmla="*/ 158 h 158"/>
                  <a:gd name="T40" fmla="*/ 46 w 70"/>
                  <a:gd name="T41" fmla="*/ 71 h 158"/>
                  <a:gd name="T42" fmla="*/ 64 w 70"/>
                  <a:gd name="T43" fmla="*/ 68 h 158"/>
                  <a:gd name="T44" fmla="*/ 64 w 70"/>
                  <a:gd name="T45" fmla="*/ 61 h 158"/>
                  <a:gd name="T46" fmla="*/ 44 w 70"/>
                  <a:gd name="T47" fmla="*/ 58 h 158"/>
                  <a:gd name="T48" fmla="*/ 40 w 70"/>
                  <a:gd name="T49" fmla="*/ 50 h 158"/>
                  <a:gd name="T50" fmla="*/ 37 w 70"/>
                  <a:gd name="T51" fmla="*/ 42 h 158"/>
                  <a:gd name="T52" fmla="*/ 35 w 70"/>
                  <a:gd name="T53" fmla="*/ 36 h 158"/>
                  <a:gd name="T54" fmla="*/ 34 w 70"/>
                  <a:gd name="T55" fmla="*/ 30 h 158"/>
                  <a:gd name="T56" fmla="*/ 35 w 70"/>
                  <a:gd name="T57" fmla="*/ 27 h 158"/>
                  <a:gd name="T58" fmla="*/ 37 w 70"/>
                  <a:gd name="T59" fmla="*/ 26 h 158"/>
                  <a:gd name="T60" fmla="*/ 38 w 70"/>
                  <a:gd name="T61" fmla="*/ 25 h 158"/>
                  <a:gd name="T62" fmla="*/ 41 w 70"/>
                  <a:gd name="T63" fmla="*/ 24 h 158"/>
                  <a:gd name="T64" fmla="*/ 48 w 70"/>
                  <a:gd name="T65" fmla="*/ 23 h 158"/>
                  <a:gd name="T66" fmla="*/ 58 w 70"/>
                  <a:gd name="T67" fmla="*/ 25 h 158"/>
                  <a:gd name="T68" fmla="*/ 66 w 70"/>
                  <a:gd name="T69" fmla="*/ 29 h 158"/>
                  <a:gd name="T70" fmla="*/ 69 w 70"/>
                  <a:gd name="T71" fmla="*/ 22 h 158"/>
                  <a:gd name="T72" fmla="*/ 70 w 70"/>
                  <a:gd name="T73" fmla="*/ 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 h="158">
                    <a:moveTo>
                      <a:pt x="70" y="8"/>
                    </a:moveTo>
                    <a:lnTo>
                      <a:pt x="70" y="2"/>
                    </a:lnTo>
                    <a:lnTo>
                      <a:pt x="66" y="1"/>
                    </a:lnTo>
                    <a:lnTo>
                      <a:pt x="63" y="0"/>
                    </a:lnTo>
                    <a:lnTo>
                      <a:pt x="59" y="0"/>
                    </a:lnTo>
                    <a:lnTo>
                      <a:pt x="56" y="1"/>
                    </a:lnTo>
                    <a:lnTo>
                      <a:pt x="53" y="1"/>
                    </a:lnTo>
                    <a:lnTo>
                      <a:pt x="50" y="2"/>
                    </a:lnTo>
                    <a:lnTo>
                      <a:pt x="47" y="2"/>
                    </a:lnTo>
                    <a:lnTo>
                      <a:pt x="44" y="4"/>
                    </a:lnTo>
                    <a:lnTo>
                      <a:pt x="42" y="6"/>
                    </a:lnTo>
                    <a:lnTo>
                      <a:pt x="39" y="7"/>
                    </a:lnTo>
                    <a:lnTo>
                      <a:pt x="37" y="9"/>
                    </a:lnTo>
                    <a:lnTo>
                      <a:pt x="34" y="11"/>
                    </a:lnTo>
                    <a:lnTo>
                      <a:pt x="33" y="14"/>
                    </a:lnTo>
                    <a:lnTo>
                      <a:pt x="30" y="17"/>
                    </a:lnTo>
                    <a:lnTo>
                      <a:pt x="29" y="20"/>
                    </a:lnTo>
                    <a:lnTo>
                      <a:pt x="27" y="23"/>
                    </a:lnTo>
                    <a:lnTo>
                      <a:pt x="25" y="27"/>
                    </a:lnTo>
                    <a:lnTo>
                      <a:pt x="23" y="30"/>
                    </a:lnTo>
                    <a:lnTo>
                      <a:pt x="22" y="34"/>
                    </a:lnTo>
                    <a:lnTo>
                      <a:pt x="20" y="38"/>
                    </a:lnTo>
                    <a:lnTo>
                      <a:pt x="18" y="43"/>
                    </a:lnTo>
                    <a:lnTo>
                      <a:pt x="18" y="48"/>
                    </a:lnTo>
                    <a:lnTo>
                      <a:pt x="17" y="53"/>
                    </a:lnTo>
                    <a:lnTo>
                      <a:pt x="16" y="58"/>
                    </a:lnTo>
                    <a:lnTo>
                      <a:pt x="0" y="58"/>
                    </a:lnTo>
                    <a:lnTo>
                      <a:pt x="1" y="61"/>
                    </a:lnTo>
                    <a:lnTo>
                      <a:pt x="1" y="65"/>
                    </a:lnTo>
                    <a:lnTo>
                      <a:pt x="1" y="68"/>
                    </a:lnTo>
                    <a:lnTo>
                      <a:pt x="0" y="71"/>
                    </a:lnTo>
                    <a:lnTo>
                      <a:pt x="16" y="71"/>
                    </a:lnTo>
                    <a:lnTo>
                      <a:pt x="16" y="158"/>
                    </a:lnTo>
                    <a:lnTo>
                      <a:pt x="19" y="158"/>
                    </a:lnTo>
                    <a:lnTo>
                      <a:pt x="23" y="158"/>
                    </a:lnTo>
                    <a:lnTo>
                      <a:pt x="27" y="158"/>
                    </a:lnTo>
                    <a:lnTo>
                      <a:pt x="30" y="158"/>
                    </a:lnTo>
                    <a:lnTo>
                      <a:pt x="34" y="158"/>
                    </a:lnTo>
                    <a:lnTo>
                      <a:pt x="38" y="158"/>
                    </a:lnTo>
                    <a:lnTo>
                      <a:pt x="42" y="158"/>
                    </a:lnTo>
                    <a:lnTo>
                      <a:pt x="46" y="158"/>
                    </a:lnTo>
                    <a:lnTo>
                      <a:pt x="46" y="71"/>
                    </a:lnTo>
                    <a:lnTo>
                      <a:pt x="65" y="71"/>
                    </a:lnTo>
                    <a:lnTo>
                      <a:pt x="64" y="68"/>
                    </a:lnTo>
                    <a:lnTo>
                      <a:pt x="64" y="65"/>
                    </a:lnTo>
                    <a:lnTo>
                      <a:pt x="64" y="61"/>
                    </a:lnTo>
                    <a:lnTo>
                      <a:pt x="65" y="58"/>
                    </a:lnTo>
                    <a:lnTo>
                      <a:pt x="44" y="58"/>
                    </a:lnTo>
                    <a:lnTo>
                      <a:pt x="42" y="54"/>
                    </a:lnTo>
                    <a:lnTo>
                      <a:pt x="40" y="50"/>
                    </a:lnTo>
                    <a:lnTo>
                      <a:pt x="38" y="46"/>
                    </a:lnTo>
                    <a:lnTo>
                      <a:pt x="37" y="42"/>
                    </a:lnTo>
                    <a:lnTo>
                      <a:pt x="36" y="39"/>
                    </a:lnTo>
                    <a:lnTo>
                      <a:pt x="35" y="36"/>
                    </a:lnTo>
                    <a:lnTo>
                      <a:pt x="35" y="33"/>
                    </a:lnTo>
                    <a:lnTo>
                      <a:pt x="34" y="30"/>
                    </a:lnTo>
                    <a:lnTo>
                      <a:pt x="35" y="29"/>
                    </a:lnTo>
                    <a:lnTo>
                      <a:pt x="35" y="27"/>
                    </a:lnTo>
                    <a:lnTo>
                      <a:pt x="36" y="26"/>
                    </a:lnTo>
                    <a:lnTo>
                      <a:pt x="37" y="26"/>
                    </a:lnTo>
                    <a:lnTo>
                      <a:pt x="38" y="26"/>
                    </a:lnTo>
                    <a:lnTo>
                      <a:pt x="38" y="25"/>
                    </a:lnTo>
                    <a:lnTo>
                      <a:pt x="39" y="24"/>
                    </a:lnTo>
                    <a:lnTo>
                      <a:pt x="41" y="24"/>
                    </a:lnTo>
                    <a:lnTo>
                      <a:pt x="44" y="23"/>
                    </a:lnTo>
                    <a:lnTo>
                      <a:pt x="48" y="23"/>
                    </a:lnTo>
                    <a:lnTo>
                      <a:pt x="53" y="24"/>
                    </a:lnTo>
                    <a:lnTo>
                      <a:pt x="58" y="25"/>
                    </a:lnTo>
                    <a:lnTo>
                      <a:pt x="62" y="27"/>
                    </a:lnTo>
                    <a:lnTo>
                      <a:pt x="66" y="29"/>
                    </a:lnTo>
                    <a:lnTo>
                      <a:pt x="70" y="28"/>
                    </a:lnTo>
                    <a:lnTo>
                      <a:pt x="69" y="22"/>
                    </a:lnTo>
                    <a:lnTo>
                      <a:pt x="69" y="14"/>
                    </a:lnTo>
                    <a:lnTo>
                      <a:pt x="70" y="8"/>
                    </a:lnTo>
                    <a:close/>
                  </a:path>
                </a:pathLst>
              </a:custGeom>
              <a:solidFill>
                <a:srgbClr val="00468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3" name="ïSlïḋe"/>
              <p:cNvSpPr/>
              <p:nvPr userDrawn="1"/>
            </p:nvSpPr>
            <p:spPr bwMode="auto">
              <a:xfrm>
                <a:off x="8445501" y="4038601"/>
                <a:ext cx="171450" cy="225425"/>
              </a:xfrm>
              <a:custGeom>
                <a:avLst/>
                <a:gdLst>
                  <a:gd name="T0" fmla="*/ 107 w 108"/>
                  <a:gd name="T1" fmla="*/ 2 h 142"/>
                  <a:gd name="T2" fmla="*/ 108 w 108"/>
                  <a:gd name="T3" fmla="*/ 0 h 142"/>
                  <a:gd name="T4" fmla="*/ 0 w 108"/>
                  <a:gd name="T5" fmla="*/ 0 h 142"/>
                  <a:gd name="T6" fmla="*/ 0 w 108"/>
                  <a:gd name="T7" fmla="*/ 4 h 142"/>
                  <a:gd name="T8" fmla="*/ 1 w 108"/>
                  <a:gd name="T9" fmla="*/ 8 h 142"/>
                  <a:gd name="T10" fmla="*/ 0 w 108"/>
                  <a:gd name="T11" fmla="*/ 14 h 142"/>
                  <a:gd name="T12" fmla="*/ 0 w 108"/>
                  <a:gd name="T13" fmla="*/ 17 h 142"/>
                  <a:gd name="T14" fmla="*/ 3 w 108"/>
                  <a:gd name="T15" fmla="*/ 17 h 142"/>
                  <a:gd name="T16" fmla="*/ 7 w 108"/>
                  <a:gd name="T17" fmla="*/ 17 h 142"/>
                  <a:gd name="T18" fmla="*/ 16 w 108"/>
                  <a:gd name="T19" fmla="*/ 16 h 142"/>
                  <a:gd name="T20" fmla="*/ 25 w 108"/>
                  <a:gd name="T21" fmla="*/ 15 h 142"/>
                  <a:gd name="T22" fmla="*/ 32 w 108"/>
                  <a:gd name="T23" fmla="*/ 15 h 142"/>
                  <a:gd name="T24" fmla="*/ 39 w 108"/>
                  <a:gd name="T25" fmla="*/ 14 h 142"/>
                  <a:gd name="T26" fmla="*/ 39 w 108"/>
                  <a:gd name="T27" fmla="*/ 142 h 142"/>
                  <a:gd name="T28" fmla="*/ 43 w 108"/>
                  <a:gd name="T29" fmla="*/ 142 h 142"/>
                  <a:gd name="T30" fmla="*/ 47 w 108"/>
                  <a:gd name="T31" fmla="*/ 142 h 142"/>
                  <a:gd name="T32" fmla="*/ 51 w 108"/>
                  <a:gd name="T33" fmla="*/ 142 h 142"/>
                  <a:gd name="T34" fmla="*/ 55 w 108"/>
                  <a:gd name="T35" fmla="*/ 142 h 142"/>
                  <a:gd name="T36" fmla="*/ 58 w 108"/>
                  <a:gd name="T37" fmla="*/ 142 h 142"/>
                  <a:gd name="T38" fmla="*/ 62 w 108"/>
                  <a:gd name="T39" fmla="*/ 142 h 142"/>
                  <a:gd name="T40" fmla="*/ 66 w 108"/>
                  <a:gd name="T41" fmla="*/ 142 h 142"/>
                  <a:gd name="T42" fmla="*/ 70 w 108"/>
                  <a:gd name="T43" fmla="*/ 142 h 142"/>
                  <a:gd name="T44" fmla="*/ 70 w 108"/>
                  <a:gd name="T45" fmla="*/ 14 h 142"/>
                  <a:gd name="T46" fmla="*/ 75 w 108"/>
                  <a:gd name="T47" fmla="*/ 15 h 142"/>
                  <a:gd name="T48" fmla="*/ 81 w 108"/>
                  <a:gd name="T49" fmla="*/ 15 h 142"/>
                  <a:gd name="T50" fmla="*/ 88 w 108"/>
                  <a:gd name="T51" fmla="*/ 15 h 142"/>
                  <a:gd name="T52" fmla="*/ 96 w 108"/>
                  <a:gd name="T53" fmla="*/ 16 h 142"/>
                  <a:gd name="T54" fmla="*/ 98 w 108"/>
                  <a:gd name="T55" fmla="*/ 17 h 142"/>
                  <a:gd name="T56" fmla="*/ 101 w 108"/>
                  <a:gd name="T57" fmla="*/ 17 h 142"/>
                  <a:gd name="T58" fmla="*/ 104 w 108"/>
                  <a:gd name="T59" fmla="*/ 17 h 142"/>
                  <a:gd name="T60" fmla="*/ 108 w 108"/>
                  <a:gd name="T61" fmla="*/ 17 h 142"/>
                  <a:gd name="T62" fmla="*/ 107 w 108"/>
                  <a:gd name="T63" fmla="*/ 15 h 142"/>
                  <a:gd name="T64" fmla="*/ 107 w 108"/>
                  <a:gd name="T65" fmla="*/ 14 h 142"/>
                  <a:gd name="T66" fmla="*/ 107 w 108"/>
                  <a:gd name="T67" fmla="*/ 11 h 142"/>
                  <a:gd name="T68" fmla="*/ 107 w 108"/>
                  <a:gd name="T69" fmla="*/ 8 h 142"/>
                  <a:gd name="T70" fmla="*/ 107 w 108"/>
                  <a:gd name="T71" fmla="*/ 6 h 142"/>
                  <a:gd name="T72" fmla="*/ 107 w 108"/>
                  <a:gd name="T73" fmla="*/ 4 h 142"/>
                  <a:gd name="T74" fmla="*/ 107 w 108"/>
                  <a:gd name="T75" fmla="*/ 2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8" h="142">
                    <a:moveTo>
                      <a:pt x="107" y="2"/>
                    </a:moveTo>
                    <a:lnTo>
                      <a:pt x="108" y="0"/>
                    </a:lnTo>
                    <a:lnTo>
                      <a:pt x="0" y="0"/>
                    </a:lnTo>
                    <a:lnTo>
                      <a:pt x="0" y="4"/>
                    </a:lnTo>
                    <a:lnTo>
                      <a:pt x="1" y="8"/>
                    </a:lnTo>
                    <a:lnTo>
                      <a:pt x="0" y="14"/>
                    </a:lnTo>
                    <a:lnTo>
                      <a:pt x="0" y="17"/>
                    </a:lnTo>
                    <a:lnTo>
                      <a:pt x="3" y="17"/>
                    </a:lnTo>
                    <a:lnTo>
                      <a:pt x="7" y="17"/>
                    </a:lnTo>
                    <a:lnTo>
                      <a:pt x="16" y="16"/>
                    </a:lnTo>
                    <a:lnTo>
                      <a:pt x="25" y="15"/>
                    </a:lnTo>
                    <a:lnTo>
                      <a:pt x="32" y="15"/>
                    </a:lnTo>
                    <a:lnTo>
                      <a:pt x="39" y="14"/>
                    </a:lnTo>
                    <a:lnTo>
                      <a:pt x="39" y="142"/>
                    </a:lnTo>
                    <a:lnTo>
                      <a:pt x="43" y="142"/>
                    </a:lnTo>
                    <a:lnTo>
                      <a:pt x="47" y="142"/>
                    </a:lnTo>
                    <a:lnTo>
                      <a:pt x="51" y="142"/>
                    </a:lnTo>
                    <a:lnTo>
                      <a:pt x="55" y="142"/>
                    </a:lnTo>
                    <a:lnTo>
                      <a:pt x="58" y="142"/>
                    </a:lnTo>
                    <a:lnTo>
                      <a:pt x="62" y="142"/>
                    </a:lnTo>
                    <a:lnTo>
                      <a:pt x="66" y="142"/>
                    </a:lnTo>
                    <a:lnTo>
                      <a:pt x="70" y="142"/>
                    </a:lnTo>
                    <a:lnTo>
                      <a:pt x="70" y="14"/>
                    </a:lnTo>
                    <a:lnTo>
                      <a:pt x="75" y="15"/>
                    </a:lnTo>
                    <a:lnTo>
                      <a:pt x="81" y="15"/>
                    </a:lnTo>
                    <a:lnTo>
                      <a:pt x="88" y="15"/>
                    </a:lnTo>
                    <a:lnTo>
                      <a:pt x="96" y="16"/>
                    </a:lnTo>
                    <a:lnTo>
                      <a:pt x="98" y="17"/>
                    </a:lnTo>
                    <a:lnTo>
                      <a:pt x="101" y="17"/>
                    </a:lnTo>
                    <a:lnTo>
                      <a:pt x="104" y="17"/>
                    </a:lnTo>
                    <a:lnTo>
                      <a:pt x="108" y="17"/>
                    </a:lnTo>
                    <a:lnTo>
                      <a:pt x="107" y="15"/>
                    </a:lnTo>
                    <a:lnTo>
                      <a:pt x="107" y="14"/>
                    </a:lnTo>
                    <a:lnTo>
                      <a:pt x="107" y="11"/>
                    </a:lnTo>
                    <a:lnTo>
                      <a:pt x="107" y="8"/>
                    </a:lnTo>
                    <a:lnTo>
                      <a:pt x="107" y="6"/>
                    </a:lnTo>
                    <a:lnTo>
                      <a:pt x="107" y="4"/>
                    </a:lnTo>
                    <a:lnTo>
                      <a:pt x="107" y="2"/>
                    </a:lnTo>
                    <a:close/>
                  </a:path>
                </a:pathLst>
              </a:custGeom>
              <a:solidFill>
                <a:srgbClr val="00468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4" name="iS1îḓê"/>
              <p:cNvSpPr/>
              <p:nvPr userDrawn="1"/>
            </p:nvSpPr>
            <p:spPr bwMode="auto">
              <a:xfrm>
                <a:off x="8653463" y="4102101"/>
                <a:ext cx="142875" cy="163513"/>
              </a:xfrm>
              <a:custGeom>
                <a:avLst/>
                <a:gdLst>
                  <a:gd name="T0" fmla="*/ 89 w 90"/>
                  <a:gd name="T1" fmla="*/ 30 h 103"/>
                  <a:gd name="T2" fmla="*/ 85 w 90"/>
                  <a:gd name="T3" fmla="*/ 21 h 103"/>
                  <a:gd name="T4" fmla="*/ 81 w 90"/>
                  <a:gd name="T5" fmla="*/ 14 h 103"/>
                  <a:gd name="T6" fmla="*/ 75 w 90"/>
                  <a:gd name="T7" fmla="*/ 8 h 103"/>
                  <a:gd name="T8" fmla="*/ 67 w 90"/>
                  <a:gd name="T9" fmla="*/ 4 h 103"/>
                  <a:gd name="T10" fmla="*/ 58 w 90"/>
                  <a:gd name="T11" fmla="*/ 1 h 103"/>
                  <a:gd name="T12" fmla="*/ 48 w 90"/>
                  <a:gd name="T13" fmla="*/ 0 h 103"/>
                  <a:gd name="T14" fmla="*/ 37 w 90"/>
                  <a:gd name="T15" fmla="*/ 1 h 103"/>
                  <a:gd name="T16" fmla="*/ 27 w 90"/>
                  <a:gd name="T17" fmla="*/ 4 h 103"/>
                  <a:gd name="T18" fmla="*/ 19 w 90"/>
                  <a:gd name="T19" fmla="*/ 8 h 103"/>
                  <a:gd name="T20" fmla="*/ 13 w 90"/>
                  <a:gd name="T21" fmla="*/ 14 h 103"/>
                  <a:gd name="T22" fmla="*/ 7 w 90"/>
                  <a:gd name="T23" fmla="*/ 21 h 103"/>
                  <a:gd name="T24" fmla="*/ 3 w 90"/>
                  <a:gd name="T25" fmla="*/ 29 h 103"/>
                  <a:gd name="T26" fmla="*/ 1 w 90"/>
                  <a:gd name="T27" fmla="*/ 38 h 103"/>
                  <a:gd name="T28" fmla="*/ 0 w 90"/>
                  <a:gd name="T29" fmla="*/ 50 h 103"/>
                  <a:gd name="T30" fmla="*/ 1 w 90"/>
                  <a:gd name="T31" fmla="*/ 63 h 103"/>
                  <a:gd name="T32" fmla="*/ 3 w 90"/>
                  <a:gd name="T33" fmla="*/ 73 h 103"/>
                  <a:gd name="T34" fmla="*/ 8 w 90"/>
                  <a:gd name="T35" fmla="*/ 82 h 103"/>
                  <a:gd name="T36" fmla="*/ 13 w 90"/>
                  <a:gd name="T37" fmla="*/ 90 h 103"/>
                  <a:gd name="T38" fmla="*/ 21 w 90"/>
                  <a:gd name="T39" fmla="*/ 95 h 103"/>
                  <a:gd name="T40" fmla="*/ 29 w 90"/>
                  <a:gd name="T41" fmla="*/ 99 h 103"/>
                  <a:gd name="T42" fmla="*/ 40 w 90"/>
                  <a:gd name="T43" fmla="*/ 103 h 103"/>
                  <a:gd name="T44" fmla="*/ 52 w 90"/>
                  <a:gd name="T45" fmla="*/ 103 h 103"/>
                  <a:gd name="T46" fmla="*/ 60 w 90"/>
                  <a:gd name="T47" fmla="*/ 103 h 103"/>
                  <a:gd name="T48" fmla="*/ 68 w 90"/>
                  <a:gd name="T49" fmla="*/ 102 h 103"/>
                  <a:gd name="T50" fmla="*/ 75 w 90"/>
                  <a:gd name="T51" fmla="*/ 99 h 103"/>
                  <a:gd name="T52" fmla="*/ 82 w 90"/>
                  <a:gd name="T53" fmla="*/ 95 h 103"/>
                  <a:gd name="T54" fmla="*/ 84 w 90"/>
                  <a:gd name="T55" fmla="*/ 82 h 103"/>
                  <a:gd name="T56" fmla="*/ 78 w 90"/>
                  <a:gd name="T57" fmla="*/ 86 h 103"/>
                  <a:gd name="T58" fmla="*/ 72 w 90"/>
                  <a:gd name="T59" fmla="*/ 89 h 103"/>
                  <a:gd name="T60" fmla="*/ 65 w 90"/>
                  <a:gd name="T61" fmla="*/ 91 h 103"/>
                  <a:gd name="T62" fmla="*/ 59 w 90"/>
                  <a:gd name="T63" fmla="*/ 91 h 103"/>
                  <a:gd name="T64" fmla="*/ 52 w 90"/>
                  <a:gd name="T65" fmla="*/ 91 h 103"/>
                  <a:gd name="T66" fmla="*/ 46 w 90"/>
                  <a:gd name="T67" fmla="*/ 89 h 103"/>
                  <a:gd name="T68" fmla="*/ 41 w 90"/>
                  <a:gd name="T69" fmla="*/ 86 h 103"/>
                  <a:gd name="T70" fmla="*/ 37 w 90"/>
                  <a:gd name="T71" fmla="*/ 82 h 103"/>
                  <a:gd name="T72" fmla="*/ 33 w 90"/>
                  <a:gd name="T73" fmla="*/ 76 h 103"/>
                  <a:gd name="T74" fmla="*/ 32 w 90"/>
                  <a:gd name="T75" fmla="*/ 70 h 103"/>
                  <a:gd name="T76" fmla="*/ 31 w 90"/>
                  <a:gd name="T77" fmla="*/ 62 h 103"/>
                  <a:gd name="T78" fmla="*/ 30 w 90"/>
                  <a:gd name="T79" fmla="*/ 52 h 103"/>
                  <a:gd name="T80" fmla="*/ 90 w 90"/>
                  <a:gd name="T81" fmla="*/ 46 h 103"/>
                  <a:gd name="T82" fmla="*/ 89 w 90"/>
                  <a:gd name="T83" fmla="*/ 34 h 103"/>
                  <a:gd name="T84" fmla="*/ 31 w 90"/>
                  <a:gd name="T85" fmla="*/ 34 h 103"/>
                  <a:gd name="T86" fmla="*/ 33 w 90"/>
                  <a:gd name="T87" fmla="*/ 26 h 103"/>
                  <a:gd name="T88" fmla="*/ 33 w 90"/>
                  <a:gd name="T89" fmla="*/ 20 h 103"/>
                  <a:gd name="T90" fmla="*/ 36 w 90"/>
                  <a:gd name="T91" fmla="*/ 16 h 103"/>
                  <a:gd name="T92" fmla="*/ 39 w 90"/>
                  <a:gd name="T93" fmla="*/ 12 h 103"/>
                  <a:gd name="T94" fmla="*/ 42 w 90"/>
                  <a:gd name="T95" fmla="*/ 10 h 103"/>
                  <a:gd name="T96" fmla="*/ 45 w 90"/>
                  <a:gd name="T97" fmla="*/ 9 h 103"/>
                  <a:gd name="T98" fmla="*/ 49 w 90"/>
                  <a:gd name="T99" fmla="*/ 9 h 103"/>
                  <a:gd name="T100" fmla="*/ 52 w 90"/>
                  <a:gd name="T101" fmla="*/ 10 h 103"/>
                  <a:gd name="T102" fmla="*/ 55 w 90"/>
                  <a:gd name="T103" fmla="*/ 12 h 103"/>
                  <a:gd name="T104" fmla="*/ 57 w 90"/>
                  <a:gd name="T105" fmla="*/ 16 h 103"/>
                  <a:gd name="T106" fmla="*/ 60 w 90"/>
                  <a:gd name="T107" fmla="*/ 22 h 103"/>
                  <a:gd name="T108" fmla="*/ 61 w 90"/>
                  <a:gd name="T109" fmla="*/ 34 h 103"/>
                  <a:gd name="T110" fmla="*/ 30 w 90"/>
                  <a:gd name="T111" fmla="*/ 42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90" h="103">
                    <a:moveTo>
                      <a:pt x="89" y="34"/>
                    </a:moveTo>
                    <a:lnTo>
                      <a:pt x="89" y="30"/>
                    </a:lnTo>
                    <a:lnTo>
                      <a:pt x="87" y="26"/>
                    </a:lnTo>
                    <a:lnTo>
                      <a:pt x="85" y="21"/>
                    </a:lnTo>
                    <a:lnTo>
                      <a:pt x="83" y="18"/>
                    </a:lnTo>
                    <a:lnTo>
                      <a:pt x="81" y="14"/>
                    </a:lnTo>
                    <a:lnTo>
                      <a:pt x="78" y="10"/>
                    </a:lnTo>
                    <a:lnTo>
                      <a:pt x="75" y="8"/>
                    </a:lnTo>
                    <a:lnTo>
                      <a:pt x="71" y="6"/>
                    </a:lnTo>
                    <a:lnTo>
                      <a:pt x="67" y="4"/>
                    </a:lnTo>
                    <a:lnTo>
                      <a:pt x="63" y="2"/>
                    </a:lnTo>
                    <a:lnTo>
                      <a:pt x="58" y="1"/>
                    </a:lnTo>
                    <a:lnTo>
                      <a:pt x="53" y="0"/>
                    </a:lnTo>
                    <a:lnTo>
                      <a:pt x="48" y="0"/>
                    </a:lnTo>
                    <a:lnTo>
                      <a:pt x="42" y="1"/>
                    </a:lnTo>
                    <a:lnTo>
                      <a:pt x="37" y="1"/>
                    </a:lnTo>
                    <a:lnTo>
                      <a:pt x="32" y="2"/>
                    </a:lnTo>
                    <a:lnTo>
                      <a:pt x="27" y="4"/>
                    </a:lnTo>
                    <a:lnTo>
                      <a:pt x="23" y="6"/>
                    </a:lnTo>
                    <a:lnTo>
                      <a:pt x="19" y="8"/>
                    </a:lnTo>
                    <a:lnTo>
                      <a:pt x="16" y="10"/>
                    </a:lnTo>
                    <a:lnTo>
                      <a:pt x="13" y="14"/>
                    </a:lnTo>
                    <a:lnTo>
                      <a:pt x="9" y="17"/>
                    </a:lnTo>
                    <a:lnTo>
                      <a:pt x="7" y="21"/>
                    </a:lnTo>
                    <a:lnTo>
                      <a:pt x="5" y="25"/>
                    </a:lnTo>
                    <a:lnTo>
                      <a:pt x="3" y="29"/>
                    </a:lnTo>
                    <a:lnTo>
                      <a:pt x="2" y="34"/>
                    </a:lnTo>
                    <a:lnTo>
                      <a:pt x="1" y="38"/>
                    </a:lnTo>
                    <a:lnTo>
                      <a:pt x="0" y="44"/>
                    </a:lnTo>
                    <a:lnTo>
                      <a:pt x="0" y="50"/>
                    </a:lnTo>
                    <a:lnTo>
                      <a:pt x="0" y="56"/>
                    </a:lnTo>
                    <a:lnTo>
                      <a:pt x="1" y="63"/>
                    </a:lnTo>
                    <a:lnTo>
                      <a:pt x="2" y="68"/>
                    </a:lnTo>
                    <a:lnTo>
                      <a:pt x="3" y="73"/>
                    </a:lnTo>
                    <a:lnTo>
                      <a:pt x="5" y="78"/>
                    </a:lnTo>
                    <a:lnTo>
                      <a:pt x="8" y="82"/>
                    </a:lnTo>
                    <a:lnTo>
                      <a:pt x="10" y="86"/>
                    </a:lnTo>
                    <a:lnTo>
                      <a:pt x="13" y="90"/>
                    </a:lnTo>
                    <a:lnTo>
                      <a:pt x="17" y="92"/>
                    </a:lnTo>
                    <a:lnTo>
                      <a:pt x="21" y="95"/>
                    </a:lnTo>
                    <a:lnTo>
                      <a:pt x="25" y="98"/>
                    </a:lnTo>
                    <a:lnTo>
                      <a:pt x="29" y="99"/>
                    </a:lnTo>
                    <a:lnTo>
                      <a:pt x="34" y="102"/>
                    </a:lnTo>
                    <a:lnTo>
                      <a:pt x="40" y="103"/>
                    </a:lnTo>
                    <a:lnTo>
                      <a:pt x="45" y="103"/>
                    </a:lnTo>
                    <a:lnTo>
                      <a:pt x="52" y="103"/>
                    </a:lnTo>
                    <a:lnTo>
                      <a:pt x="56" y="103"/>
                    </a:lnTo>
                    <a:lnTo>
                      <a:pt x="60" y="103"/>
                    </a:lnTo>
                    <a:lnTo>
                      <a:pt x="64" y="102"/>
                    </a:lnTo>
                    <a:lnTo>
                      <a:pt x="68" y="102"/>
                    </a:lnTo>
                    <a:lnTo>
                      <a:pt x="72" y="100"/>
                    </a:lnTo>
                    <a:lnTo>
                      <a:pt x="75" y="99"/>
                    </a:lnTo>
                    <a:lnTo>
                      <a:pt x="78" y="97"/>
                    </a:lnTo>
                    <a:lnTo>
                      <a:pt x="82" y="95"/>
                    </a:lnTo>
                    <a:lnTo>
                      <a:pt x="86" y="84"/>
                    </a:lnTo>
                    <a:lnTo>
                      <a:pt x="84" y="82"/>
                    </a:lnTo>
                    <a:lnTo>
                      <a:pt x="81" y="84"/>
                    </a:lnTo>
                    <a:lnTo>
                      <a:pt x="78" y="86"/>
                    </a:lnTo>
                    <a:lnTo>
                      <a:pt x="75" y="87"/>
                    </a:lnTo>
                    <a:lnTo>
                      <a:pt x="72" y="89"/>
                    </a:lnTo>
                    <a:lnTo>
                      <a:pt x="69" y="91"/>
                    </a:lnTo>
                    <a:lnTo>
                      <a:pt x="65" y="91"/>
                    </a:lnTo>
                    <a:lnTo>
                      <a:pt x="62" y="91"/>
                    </a:lnTo>
                    <a:lnTo>
                      <a:pt x="59" y="91"/>
                    </a:lnTo>
                    <a:lnTo>
                      <a:pt x="56" y="91"/>
                    </a:lnTo>
                    <a:lnTo>
                      <a:pt x="52" y="91"/>
                    </a:lnTo>
                    <a:lnTo>
                      <a:pt x="49" y="91"/>
                    </a:lnTo>
                    <a:lnTo>
                      <a:pt x="46" y="89"/>
                    </a:lnTo>
                    <a:lnTo>
                      <a:pt x="43" y="87"/>
                    </a:lnTo>
                    <a:lnTo>
                      <a:pt x="41" y="86"/>
                    </a:lnTo>
                    <a:lnTo>
                      <a:pt x="39" y="84"/>
                    </a:lnTo>
                    <a:lnTo>
                      <a:pt x="37" y="82"/>
                    </a:lnTo>
                    <a:lnTo>
                      <a:pt x="36" y="79"/>
                    </a:lnTo>
                    <a:lnTo>
                      <a:pt x="33" y="76"/>
                    </a:lnTo>
                    <a:lnTo>
                      <a:pt x="33" y="73"/>
                    </a:lnTo>
                    <a:lnTo>
                      <a:pt x="32" y="70"/>
                    </a:lnTo>
                    <a:lnTo>
                      <a:pt x="31" y="66"/>
                    </a:lnTo>
                    <a:lnTo>
                      <a:pt x="31" y="62"/>
                    </a:lnTo>
                    <a:lnTo>
                      <a:pt x="30" y="57"/>
                    </a:lnTo>
                    <a:lnTo>
                      <a:pt x="30" y="52"/>
                    </a:lnTo>
                    <a:lnTo>
                      <a:pt x="90" y="52"/>
                    </a:lnTo>
                    <a:lnTo>
                      <a:pt x="90" y="46"/>
                    </a:lnTo>
                    <a:lnTo>
                      <a:pt x="90" y="40"/>
                    </a:lnTo>
                    <a:lnTo>
                      <a:pt x="89" y="34"/>
                    </a:lnTo>
                    <a:close/>
                    <a:moveTo>
                      <a:pt x="30" y="42"/>
                    </a:moveTo>
                    <a:lnTo>
                      <a:pt x="31" y="34"/>
                    </a:lnTo>
                    <a:lnTo>
                      <a:pt x="32" y="28"/>
                    </a:lnTo>
                    <a:lnTo>
                      <a:pt x="33" y="26"/>
                    </a:lnTo>
                    <a:lnTo>
                      <a:pt x="33" y="22"/>
                    </a:lnTo>
                    <a:lnTo>
                      <a:pt x="33" y="20"/>
                    </a:lnTo>
                    <a:lnTo>
                      <a:pt x="35" y="18"/>
                    </a:lnTo>
                    <a:lnTo>
                      <a:pt x="36" y="16"/>
                    </a:lnTo>
                    <a:lnTo>
                      <a:pt x="37" y="14"/>
                    </a:lnTo>
                    <a:lnTo>
                      <a:pt x="39" y="12"/>
                    </a:lnTo>
                    <a:lnTo>
                      <a:pt x="41" y="11"/>
                    </a:lnTo>
                    <a:lnTo>
                      <a:pt x="42" y="10"/>
                    </a:lnTo>
                    <a:lnTo>
                      <a:pt x="44" y="10"/>
                    </a:lnTo>
                    <a:lnTo>
                      <a:pt x="45" y="9"/>
                    </a:lnTo>
                    <a:lnTo>
                      <a:pt x="48" y="9"/>
                    </a:lnTo>
                    <a:lnTo>
                      <a:pt x="49" y="9"/>
                    </a:lnTo>
                    <a:lnTo>
                      <a:pt x="51" y="10"/>
                    </a:lnTo>
                    <a:lnTo>
                      <a:pt x="52" y="10"/>
                    </a:lnTo>
                    <a:lnTo>
                      <a:pt x="53" y="11"/>
                    </a:lnTo>
                    <a:lnTo>
                      <a:pt x="55" y="12"/>
                    </a:lnTo>
                    <a:lnTo>
                      <a:pt x="56" y="14"/>
                    </a:lnTo>
                    <a:lnTo>
                      <a:pt x="57" y="16"/>
                    </a:lnTo>
                    <a:lnTo>
                      <a:pt x="57" y="18"/>
                    </a:lnTo>
                    <a:lnTo>
                      <a:pt x="60" y="22"/>
                    </a:lnTo>
                    <a:lnTo>
                      <a:pt x="61" y="28"/>
                    </a:lnTo>
                    <a:lnTo>
                      <a:pt x="61" y="34"/>
                    </a:lnTo>
                    <a:lnTo>
                      <a:pt x="61" y="42"/>
                    </a:lnTo>
                    <a:lnTo>
                      <a:pt x="30" y="42"/>
                    </a:lnTo>
                    <a:close/>
                  </a:path>
                </a:pathLst>
              </a:custGeom>
              <a:solidFill>
                <a:srgbClr val="00468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5" name="îsḷîḓè"/>
              <p:cNvSpPr/>
              <p:nvPr userDrawn="1"/>
            </p:nvSpPr>
            <p:spPr bwMode="auto">
              <a:xfrm>
                <a:off x="8840788" y="4102101"/>
                <a:ext cx="144463" cy="163513"/>
              </a:xfrm>
              <a:custGeom>
                <a:avLst/>
                <a:gdLst>
                  <a:gd name="T0" fmla="*/ 32 w 91"/>
                  <a:gd name="T1" fmla="*/ 41 h 103"/>
                  <a:gd name="T2" fmla="*/ 33 w 91"/>
                  <a:gd name="T3" fmla="*/ 33 h 103"/>
                  <a:gd name="T4" fmla="*/ 36 w 91"/>
                  <a:gd name="T5" fmla="*/ 26 h 103"/>
                  <a:gd name="T6" fmla="*/ 38 w 91"/>
                  <a:gd name="T7" fmla="*/ 20 h 103"/>
                  <a:gd name="T8" fmla="*/ 42 w 91"/>
                  <a:gd name="T9" fmla="*/ 16 h 103"/>
                  <a:gd name="T10" fmla="*/ 46 w 91"/>
                  <a:gd name="T11" fmla="*/ 12 h 103"/>
                  <a:gd name="T12" fmla="*/ 51 w 91"/>
                  <a:gd name="T13" fmla="*/ 10 h 103"/>
                  <a:gd name="T14" fmla="*/ 56 w 91"/>
                  <a:gd name="T15" fmla="*/ 9 h 103"/>
                  <a:gd name="T16" fmla="*/ 64 w 91"/>
                  <a:gd name="T17" fmla="*/ 10 h 103"/>
                  <a:gd name="T18" fmla="*/ 68 w 91"/>
                  <a:gd name="T19" fmla="*/ 13 h 103"/>
                  <a:gd name="T20" fmla="*/ 70 w 91"/>
                  <a:gd name="T21" fmla="*/ 15 h 103"/>
                  <a:gd name="T22" fmla="*/ 75 w 91"/>
                  <a:gd name="T23" fmla="*/ 22 h 103"/>
                  <a:gd name="T24" fmla="*/ 78 w 91"/>
                  <a:gd name="T25" fmla="*/ 31 h 103"/>
                  <a:gd name="T26" fmla="*/ 91 w 91"/>
                  <a:gd name="T27" fmla="*/ 9 h 103"/>
                  <a:gd name="T28" fmla="*/ 84 w 91"/>
                  <a:gd name="T29" fmla="*/ 5 h 103"/>
                  <a:gd name="T30" fmla="*/ 75 w 91"/>
                  <a:gd name="T31" fmla="*/ 2 h 103"/>
                  <a:gd name="T32" fmla="*/ 65 w 91"/>
                  <a:gd name="T33" fmla="*/ 1 h 103"/>
                  <a:gd name="T34" fmla="*/ 55 w 91"/>
                  <a:gd name="T35" fmla="*/ 0 h 103"/>
                  <a:gd name="T36" fmla="*/ 43 w 91"/>
                  <a:gd name="T37" fmla="*/ 2 h 103"/>
                  <a:gd name="T38" fmla="*/ 32 w 91"/>
                  <a:gd name="T39" fmla="*/ 5 h 103"/>
                  <a:gd name="T40" fmla="*/ 23 w 91"/>
                  <a:gd name="T41" fmla="*/ 9 h 103"/>
                  <a:gd name="T42" fmla="*/ 15 w 91"/>
                  <a:gd name="T43" fmla="*/ 15 h 103"/>
                  <a:gd name="T44" fmla="*/ 9 w 91"/>
                  <a:gd name="T45" fmla="*/ 22 h 103"/>
                  <a:gd name="T46" fmla="*/ 4 w 91"/>
                  <a:gd name="T47" fmla="*/ 31 h 103"/>
                  <a:gd name="T48" fmla="*/ 1 w 91"/>
                  <a:gd name="T49" fmla="*/ 42 h 103"/>
                  <a:gd name="T50" fmla="*/ 0 w 91"/>
                  <a:gd name="T51" fmla="*/ 54 h 103"/>
                  <a:gd name="T52" fmla="*/ 1 w 91"/>
                  <a:gd name="T53" fmla="*/ 65 h 103"/>
                  <a:gd name="T54" fmla="*/ 4 w 91"/>
                  <a:gd name="T55" fmla="*/ 75 h 103"/>
                  <a:gd name="T56" fmla="*/ 8 w 91"/>
                  <a:gd name="T57" fmla="*/ 83 h 103"/>
                  <a:gd name="T58" fmla="*/ 14 w 91"/>
                  <a:gd name="T59" fmla="*/ 91 h 103"/>
                  <a:gd name="T60" fmla="*/ 22 w 91"/>
                  <a:gd name="T61" fmla="*/ 96 h 103"/>
                  <a:gd name="T62" fmla="*/ 32 w 91"/>
                  <a:gd name="T63" fmla="*/ 100 h 103"/>
                  <a:gd name="T64" fmla="*/ 42 w 91"/>
                  <a:gd name="T65" fmla="*/ 103 h 103"/>
                  <a:gd name="T66" fmla="*/ 55 w 91"/>
                  <a:gd name="T67" fmla="*/ 103 h 103"/>
                  <a:gd name="T68" fmla="*/ 72 w 91"/>
                  <a:gd name="T69" fmla="*/ 102 h 103"/>
                  <a:gd name="T70" fmla="*/ 77 w 91"/>
                  <a:gd name="T71" fmla="*/ 99 h 103"/>
                  <a:gd name="T72" fmla="*/ 83 w 91"/>
                  <a:gd name="T73" fmla="*/ 97 h 103"/>
                  <a:gd name="T74" fmla="*/ 84 w 91"/>
                  <a:gd name="T75" fmla="*/ 82 h 103"/>
                  <a:gd name="T76" fmla="*/ 80 w 91"/>
                  <a:gd name="T77" fmla="*/ 86 h 103"/>
                  <a:gd name="T78" fmla="*/ 74 w 91"/>
                  <a:gd name="T79" fmla="*/ 89 h 103"/>
                  <a:gd name="T80" fmla="*/ 68 w 91"/>
                  <a:gd name="T81" fmla="*/ 91 h 103"/>
                  <a:gd name="T82" fmla="*/ 62 w 91"/>
                  <a:gd name="T83" fmla="*/ 91 h 103"/>
                  <a:gd name="T84" fmla="*/ 55 w 91"/>
                  <a:gd name="T85" fmla="*/ 91 h 103"/>
                  <a:gd name="T86" fmla="*/ 48 w 91"/>
                  <a:gd name="T87" fmla="*/ 89 h 103"/>
                  <a:gd name="T88" fmla="*/ 43 w 91"/>
                  <a:gd name="T89" fmla="*/ 86 h 103"/>
                  <a:gd name="T90" fmla="*/ 38 w 91"/>
                  <a:gd name="T91" fmla="*/ 81 h 103"/>
                  <a:gd name="T92" fmla="*/ 35 w 91"/>
                  <a:gd name="T93" fmla="*/ 75 h 103"/>
                  <a:gd name="T94" fmla="*/ 32 w 91"/>
                  <a:gd name="T95" fmla="*/ 68 h 103"/>
                  <a:gd name="T96" fmla="*/ 31 w 91"/>
                  <a:gd name="T97" fmla="*/ 60 h 103"/>
                  <a:gd name="T98" fmla="*/ 31 w 91"/>
                  <a:gd name="T99" fmla="*/ 51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1" h="103">
                    <a:moveTo>
                      <a:pt x="31" y="46"/>
                    </a:moveTo>
                    <a:lnTo>
                      <a:pt x="32" y="41"/>
                    </a:lnTo>
                    <a:lnTo>
                      <a:pt x="32" y="37"/>
                    </a:lnTo>
                    <a:lnTo>
                      <a:pt x="33" y="33"/>
                    </a:lnTo>
                    <a:lnTo>
                      <a:pt x="34" y="29"/>
                    </a:lnTo>
                    <a:lnTo>
                      <a:pt x="36" y="26"/>
                    </a:lnTo>
                    <a:lnTo>
                      <a:pt x="36" y="23"/>
                    </a:lnTo>
                    <a:lnTo>
                      <a:pt x="38" y="20"/>
                    </a:lnTo>
                    <a:lnTo>
                      <a:pt x="40" y="18"/>
                    </a:lnTo>
                    <a:lnTo>
                      <a:pt x="42" y="16"/>
                    </a:lnTo>
                    <a:lnTo>
                      <a:pt x="44" y="14"/>
                    </a:lnTo>
                    <a:lnTo>
                      <a:pt x="46" y="12"/>
                    </a:lnTo>
                    <a:lnTo>
                      <a:pt x="48" y="10"/>
                    </a:lnTo>
                    <a:lnTo>
                      <a:pt x="51" y="10"/>
                    </a:lnTo>
                    <a:lnTo>
                      <a:pt x="53" y="9"/>
                    </a:lnTo>
                    <a:lnTo>
                      <a:pt x="56" y="9"/>
                    </a:lnTo>
                    <a:lnTo>
                      <a:pt x="60" y="10"/>
                    </a:lnTo>
                    <a:lnTo>
                      <a:pt x="64" y="10"/>
                    </a:lnTo>
                    <a:lnTo>
                      <a:pt x="66" y="12"/>
                    </a:lnTo>
                    <a:lnTo>
                      <a:pt x="68" y="13"/>
                    </a:lnTo>
                    <a:lnTo>
                      <a:pt x="68" y="14"/>
                    </a:lnTo>
                    <a:lnTo>
                      <a:pt x="70" y="15"/>
                    </a:lnTo>
                    <a:lnTo>
                      <a:pt x="72" y="18"/>
                    </a:lnTo>
                    <a:lnTo>
                      <a:pt x="75" y="22"/>
                    </a:lnTo>
                    <a:lnTo>
                      <a:pt x="76" y="26"/>
                    </a:lnTo>
                    <a:lnTo>
                      <a:pt x="78" y="31"/>
                    </a:lnTo>
                    <a:lnTo>
                      <a:pt x="83" y="31"/>
                    </a:lnTo>
                    <a:lnTo>
                      <a:pt x="91" y="9"/>
                    </a:lnTo>
                    <a:lnTo>
                      <a:pt x="88" y="7"/>
                    </a:lnTo>
                    <a:lnTo>
                      <a:pt x="84" y="5"/>
                    </a:lnTo>
                    <a:lnTo>
                      <a:pt x="79" y="4"/>
                    </a:lnTo>
                    <a:lnTo>
                      <a:pt x="75" y="2"/>
                    </a:lnTo>
                    <a:lnTo>
                      <a:pt x="70" y="2"/>
                    </a:lnTo>
                    <a:lnTo>
                      <a:pt x="65" y="1"/>
                    </a:lnTo>
                    <a:lnTo>
                      <a:pt x="60" y="0"/>
                    </a:lnTo>
                    <a:lnTo>
                      <a:pt x="55" y="0"/>
                    </a:lnTo>
                    <a:lnTo>
                      <a:pt x="48" y="1"/>
                    </a:lnTo>
                    <a:lnTo>
                      <a:pt x="43" y="2"/>
                    </a:lnTo>
                    <a:lnTo>
                      <a:pt x="37" y="3"/>
                    </a:lnTo>
                    <a:lnTo>
                      <a:pt x="32" y="5"/>
                    </a:lnTo>
                    <a:lnTo>
                      <a:pt x="27" y="6"/>
                    </a:lnTo>
                    <a:lnTo>
                      <a:pt x="23" y="9"/>
                    </a:lnTo>
                    <a:lnTo>
                      <a:pt x="19" y="12"/>
                    </a:lnTo>
                    <a:lnTo>
                      <a:pt x="15" y="15"/>
                    </a:lnTo>
                    <a:lnTo>
                      <a:pt x="12" y="18"/>
                    </a:lnTo>
                    <a:lnTo>
                      <a:pt x="9" y="22"/>
                    </a:lnTo>
                    <a:lnTo>
                      <a:pt x="7" y="27"/>
                    </a:lnTo>
                    <a:lnTo>
                      <a:pt x="4" y="31"/>
                    </a:lnTo>
                    <a:lnTo>
                      <a:pt x="3" y="36"/>
                    </a:lnTo>
                    <a:lnTo>
                      <a:pt x="1" y="42"/>
                    </a:lnTo>
                    <a:lnTo>
                      <a:pt x="1" y="47"/>
                    </a:lnTo>
                    <a:lnTo>
                      <a:pt x="0" y="54"/>
                    </a:lnTo>
                    <a:lnTo>
                      <a:pt x="0" y="60"/>
                    </a:lnTo>
                    <a:lnTo>
                      <a:pt x="1" y="65"/>
                    </a:lnTo>
                    <a:lnTo>
                      <a:pt x="3" y="71"/>
                    </a:lnTo>
                    <a:lnTo>
                      <a:pt x="4" y="75"/>
                    </a:lnTo>
                    <a:lnTo>
                      <a:pt x="6" y="79"/>
                    </a:lnTo>
                    <a:lnTo>
                      <a:pt x="8" y="83"/>
                    </a:lnTo>
                    <a:lnTo>
                      <a:pt x="11" y="87"/>
                    </a:lnTo>
                    <a:lnTo>
                      <a:pt x="14" y="91"/>
                    </a:lnTo>
                    <a:lnTo>
                      <a:pt x="18" y="94"/>
                    </a:lnTo>
                    <a:lnTo>
                      <a:pt x="22" y="96"/>
                    </a:lnTo>
                    <a:lnTo>
                      <a:pt x="27" y="98"/>
                    </a:lnTo>
                    <a:lnTo>
                      <a:pt x="32" y="100"/>
                    </a:lnTo>
                    <a:lnTo>
                      <a:pt x="36" y="102"/>
                    </a:lnTo>
                    <a:lnTo>
                      <a:pt x="42" y="103"/>
                    </a:lnTo>
                    <a:lnTo>
                      <a:pt x="48" y="103"/>
                    </a:lnTo>
                    <a:lnTo>
                      <a:pt x="55" y="103"/>
                    </a:lnTo>
                    <a:lnTo>
                      <a:pt x="64" y="103"/>
                    </a:lnTo>
                    <a:lnTo>
                      <a:pt x="72" y="102"/>
                    </a:lnTo>
                    <a:lnTo>
                      <a:pt x="75" y="100"/>
                    </a:lnTo>
                    <a:lnTo>
                      <a:pt x="77" y="99"/>
                    </a:lnTo>
                    <a:lnTo>
                      <a:pt x="80" y="99"/>
                    </a:lnTo>
                    <a:lnTo>
                      <a:pt x="83" y="97"/>
                    </a:lnTo>
                    <a:lnTo>
                      <a:pt x="88" y="84"/>
                    </a:lnTo>
                    <a:lnTo>
                      <a:pt x="84" y="82"/>
                    </a:lnTo>
                    <a:lnTo>
                      <a:pt x="82" y="84"/>
                    </a:lnTo>
                    <a:lnTo>
                      <a:pt x="80" y="86"/>
                    </a:lnTo>
                    <a:lnTo>
                      <a:pt x="77" y="87"/>
                    </a:lnTo>
                    <a:lnTo>
                      <a:pt x="74" y="89"/>
                    </a:lnTo>
                    <a:lnTo>
                      <a:pt x="72" y="91"/>
                    </a:lnTo>
                    <a:lnTo>
                      <a:pt x="68" y="91"/>
                    </a:lnTo>
                    <a:lnTo>
                      <a:pt x="65" y="91"/>
                    </a:lnTo>
                    <a:lnTo>
                      <a:pt x="62" y="91"/>
                    </a:lnTo>
                    <a:lnTo>
                      <a:pt x="59" y="91"/>
                    </a:lnTo>
                    <a:lnTo>
                      <a:pt x="55" y="91"/>
                    </a:lnTo>
                    <a:lnTo>
                      <a:pt x="52" y="90"/>
                    </a:lnTo>
                    <a:lnTo>
                      <a:pt x="48" y="89"/>
                    </a:lnTo>
                    <a:lnTo>
                      <a:pt x="46" y="87"/>
                    </a:lnTo>
                    <a:lnTo>
                      <a:pt x="43" y="86"/>
                    </a:lnTo>
                    <a:lnTo>
                      <a:pt x="40" y="83"/>
                    </a:lnTo>
                    <a:lnTo>
                      <a:pt x="38" y="81"/>
                    </a:lnTo>
                    <a:lnTo>
                      <a:pt x="36" y="79"/>
                    </a:lnTo>
                    <a:lnTo>
                      <a:pt x="35" y="75"/>
                    </a:lnTo>
                    <a:lnTo>
                      <a:pt x="33" y="72"/>
                    </a:lnTo>
                    <a:lnTo>
                      <a:pt x="32" y="68"/>
                    </a:lnTo>
                    <a:lnTo>
                      <a:pt x="32" y="64"/>
                    </a:lnTo>
                    <a:lnTo>
                      <a:pt x="31" y="60"/>
                    </a:lnTo>
                    <a:lnTo>
                      <a:pt x="31" y="55"/>
                    </a:lnTo>
                    <a:lnTo>
                      <a:pt x="31" y="51"/>
                    </a:lnTo>
                    <a:lnTo>
                      <a:pt x="31" y="46"/>
                    </a:lnTo>
                    <a:close/>
                  </a:path>
                </a:pathLst>
              </a:custGeom>
              <a:solidFill>
                <a:srgbClr val="00468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6" name="iṩļiḍè"/>
              <p:cNvSpPr/>
              <p:nvPr userDrawn="1"/>
            </p:nvSpPr>
            <p:spPr bwMode="auto">
              <a:xfrm>
                <a:off x="9028113" y="4014788"/>
                <a:ext cx="147638" cy="249238"/>
              </a:xfrm>
              <a:custGeom>
                <a:avLst/>
                <a:gdLst>
                  <a:gd name="T0" fmla="*/ 90 w 93"/>
                  <a:gd name="T1" fmla="*/ 75 h 157"/>
                  <a:gd name="T2" fmla="*/ 88 w 93"/>
                  <a:gd name="T3" fmla="*/ 69 h 157"/>
                  <a:gd name="T4" fmla="*/ 84 w 93"/>
                  <a:gd name="T5" fmla="*/ 65 h 157"/>
                  <a:gd name="T6" fmla="*/ 79 w 93"/>
                  <a:gd name="T7" fmla="*/ 61 h 157"/>
                  <a:gd name="T8" fmla="*/ 74 w 93"/>
                  <a:gd name="T9" fmla="*/ 57 h 157"/>
                  <a:gd name="T10" fmla="*/ 66 w 93"/>
                  <a:gd name="T11" fmla="*/ 56 h 157"/>
                  <a:gd name="T12" fmla="*/ 59 w 93"/>
                  <a:gd name="T13" fmla="*/ 55 h 157"/>
                  <a:gd name="T14" fmla="*/ 51 w 93"/>
                  <a:gd name="T15" fmla="*/ 56 h 157"/>
                  <a:gd name="T16" fmla="*/ 43 w 93"/>
                  <a:gd name="T17" fmla="*/ 60 h 157"/>
                  <a:gd name="T18" fmla="*/ 36 w 93"/>
                  <a:gd name="T19" fmla="*/ 65 h 157"/>
                  <a:gd name="T20" fmla="*/ 29 w 93"/>
                  <a:gd name="T21" fmla="*/ 71 h 157"/>
                  <a:gd name="T22" fmla="*/ 26 w 93"/>
                  <a:gd name="T23" fmla="*/ 0 h 157"/>
                  <a:gd name="T24" fmla="*/ 18 w 93"/>
                  <a:gd name="T25" fmla="*/ 1 h 157"/>
                  <a:gd name="T26" fmla="*/ 13 w 93"/>
                  <a:gd name="T27" fmla="*/ 1 h 157"/>
                  <a:gd name="T28" fmla="*/ 9 w 93"/>
                  <a:gd name="T29" fmla="*/ 1 h 157"/>
                  <a:gd name="T30" fmla="*/ 3 w 93"/>
                  <a:gd name="T31" fmla="*/ 0 h 157"/>
                  <a:gd name="T32" fmla="*/ 0 w 93"/>
                  <a:gd name="T33" fmla="*/ 157 h 157"/>
                  <a:gd name="T34" fmla="*/ 7 w 93"/>
                  <a:gd name="T35" fmla="*/ 157 h 157"/>
                  <a:gd name="T36" fmla="*/ 14 w 93"/>
                  <a:gd name="T37" fmla="*/ 157 h 157"/>
                  <a:gd name="T38" fmla="*/ 22 w 93"/>
                  <a:gd name="T39" fmla="*/ 157 h 157"/>
                  <a:gd name="T40" fmla="*/ 29 w 93"/>
                  <a:gd name="T41" fmla="*/ 157 h 157"/>
                  <a:gd name="T42" fmla="*/ 28 w 93"/>
                  <a:gd name="T43" fmla="*/ 106 h 157"/>
                  <a:gd name="T44" fmla="*/ 28 w 93"/>
                  <a:gd name="T45" fmla="*/ 97 h 157"/>
                  <a:gd name="T46" fmla="*/ 30 w 93"/>
                  <a:gd name="T47" fmla="*/ 89 h 157"/>
                  <a:gd name="T48" fmla="*/ 31 w 93"/>
                  <a:gd name="T49" fmla="*/ 84 h 157"/>
                  <a:gd name="T50" fmla="*/ 34 w 93"/>
                  <a:gd name="T51" fmla="*/ 79 h 157"/>
                  <a:gd name="T52" fmla="*/ 36 w 93"/>
                  <a:gd name="T53" fmla="*/ 76 h 157"/>
                  <a:gd name="T54" fmla="*/ 40 w 93"/>
                  <a:gd name="T55" fmla="*/ 73 h 157"/>
                  <a:gd name="T56" fmla="*/ 45 w 93"/>
                  <a:gd name="T57" fmla="*/ 73 h 157"/>
                  <a:gd name="T58" fmla="*/ 50 w 93"/>
                  <a:gd name="T59" fmla="*/ 72 h 157"/>
                  <a:gd name="T60" fmla="*/ 54 w 93"/>
                  <a:gd name="T61" fmla="*/ 73 h 157"/>
                  <a:gd name="T62" fmla="*/ 57 w 93"/>
                  <a:gd name="T63" fmla="*/ 75 h 157"/>
                  <a:gd name="T64" fmla="*/ 59 w 93"/>
                  <a:gd name="T65" fmla="*/ 78 h 157"/>
                  <a:gd name="T66" fmla="*/ 62 w 93"/>
                  <a:gd name="T67" fmla="*/ 82 h 157"/>
                  <a:gd name="T68" fmla="*/ 63 w 93"/>
                  <a:gd name="T69" fmla="*/ 88 h 157"/>
                  <a:gd name="T70" fmla="*/ 64 w 93"/>
                  <a:gd name="T71" fmla="*/ 98 h 157"/>
                  <a:gd name="T72" fmla="*/ 65 w 93"/>
                  <a:gd name="T73" fmla="*/ 157 h 157"/>
                  <a:gd name="T74" fmla="*/ 71 w 93"/>
                  <a:gd name="T75" fmla="*/ 157 h 157"/>
                  <a:gd name="T76" fmla="*/ 78 w 93"/>
                  <a:gd name="T77" fmla="*/ 157 h 157"/>
                  <a:gd name="T78" fmla="*/ 86 w 93"/>
                  <a:gd name="T79" fmla="*/ 157 h 157"/>
                  <a:gd name="T80" fmla="*/ 93 w 93"/>
                  <a:gd name="T81" fmla="*/ 157 h 157"/>
                  <a:gd name="T82" fmla="*/ 93 w 93"/>
                  <a:gd name="T83" fmla="*/ 86 h 157"/>
                  <a:gd name="T84" fmla="*/ 92 w 93"/>
                  <a:gd name="T85"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3" h="157">
                    <a:moveTo>
                      <a:pt x="92" y="79"/>
                    </a:moveTo>
                    <a:lnTo>
                      <a:pt x="90" y="75"/>
                    </a:lnTo>
                    <a:lnTo>
                      <a:pt x="90" y="73"/>
                    </a:lnTo>
                    <a:lnTo>
                      <a:pt x="88" y="69"/>
                    </a:lnTo>
                    <a:lnTo>
                      <a:pt x="86" y="67"/>
                    </a:lnTo>
                    <a:lnTo>
                      <a:pt x="84" y="65"/>
                    </a:lnTo>
                    <a:lnTo>
                      <a:pt x="82" y="62"/>
                    </a:lnTo>
                    <a:lnTo>
                      <a:pt x="79" y="61"/>
                    </a:lnTo>
                    <a:lnTo>
                      <a:pt x="76" y="59"/>
                    </a:lnTo>
                    <a:lnTo>
                      <a:pt x="74" y="57"/>
                    </a:lnTo>
                    <a:lnTo>
                      <a:pt x="70" y="56"/>
                    </a:lnTo>
                    <a:lnTo>
                      <a:pt x="66" y="56"/>
                    </a:lnTo>
                    <a:lnTo>
                      <a:pt x="63" y="55"/>
                    </a:lnTo>
                    <a:lnTo>
                      <a:pt x="59" y="55"/>
                    </a:lnTo>
                    <a:lnTo>
                      <a:pt x="55" y="55"/>
                    </a:lnTo>
                    <a:lnTo>
                      <a:pt x="51" y="56"/>
                    </a:lnTo>
                    <a:lnTo>
                      <a:pt x="47" y="57"/>
                    </a:lnTo>
                    <a:lnTo>
                      <a:pt x="43" y="60"/>
                    </a:lnTo>
                    <a:lnTo>
                      <a:pt x="40" y="61"/>
                    </a:lnTo>
                    <a:lnTo>
                      <a:pt x="36" y="65"/>
                    </a:lnTo>
                    <a:lnTo>
                      <a:pt x="32" y="68"/>
                    </a:lnTo>
                    <a:lnTo>
                      <a:pt x="29" y="71"/>
                    </a:lnTo>
                    <a:lnTo>
                      <a:pt x="29" y="0"/>
                    </a:lnTo>
                    <a:lnTo>
                      <a:pt x="26" y="0"/>
                    </a:lnTo>
                    <a:lnTo>
                      <a:pt x="22" y="1"/>
                    </a:lnTo>
                    <a:lnTo>
                      <a:pt x="18" y="1"/>
                    </a:lnTo>
                    <a:lnTo>
                      <a:pt x="14" y="1"/>
                    </a:lnTo>
                    <a:lnTo>
                      <a:pt x="13" y="1"/>
                    </a:lnTo>
                    <a:lnTo>
                      <a:pt x="11" y="1"/>
                    </a:lnTo>
                    <a:lnTo>
                      <a:pt x="9" y="1"/>
                    </a:lnTo>
                    <a:lnTo>
                      <a:pt x="7" y="1"/>
                    </a:lnTo>
                    <a:lnTo>
                      <a:pt x="3" y="0"/>
                    </a:lnTo>
                    <a:lnTo>
                      <a:pt x="0" y="0"/>
                    </a:lnTo>
                    <a:lnTo>
                      <a:pt x="0" y="157"/>
                    </a:lnTo>
                    <a:lnTo>
                      <a:pt x="3" y="157"/>
                    </a:lnTo>
                    <a:lnTo>
                      <a:pt x="7" y="157"/>
                    </a:lnTo>
                    <a:lnTo>
                      <a:pt x="11" y="157"/>
                    </a:lnTo>
                    <a:lnTo>
                      <a:pt x="14" y="157"/>
                    </a:lnTo>
                    <a:lnTo>
                      <a:pt x="18" y="157"/>
                    </a:lnTo>
                    <a:lnTo>
                      <a:pt x="22" y="157"/>
                    </a:lnTo>
                    <a:lnTo>
                      <a:pt x="25" y="157"/>
                    </a:lnTo>
                    <a:lnTo>
                      <a:pt x="29" y="157"/>
                    </a:lnTo>
                    <a:lnTo>
                      <a:pt x="29" y="110"/>
                    </a:lnTo>
                    <a:lnTo>
                      <a:pt x="28" y="106"/>
                    </a:lnTo>
                    <a:lnTo>
                      <a:pt x="28" y="101"/>
                    </a:lnTo>
                    <a:lnTo>
                      <a:pt x="28" y="97"/>
                    </a:lnTo>
                    <a:lnTo>
                      <a:pt x="29" y="93"/>
                    </a:lnTo>
                    <a:lnTo>
                      <a:pt x="30" y="89"/>
                    </a:lnTo>
                    <a:lnTo>
                      <a:pt x="30" y="87"/>
                    </a:lnTo>
                    <a:lnTo>
                      <a:pt x="31" y="84"/>
                    </a:lnTo>
                    <a:lnTo>
                      <a:pt x="32" y="81"/>
                    </a:lnTo>
                    <a:lnTo>
                      <a:pt x="34" y="79"/>
                    </a:lnTo>
                    <a:lnTo>
                      <a:pt x="34" y="77"/>
                    </a:lnTo>
                    <a:lnTo>
                      <a:pt x="36" y="76"/>
                    </a:lnTo>
                    <a:lnTo>
                      <a:pt x="38" y="74"/>
                    </a:lnTo>
                    <a:lnTo>
                      <a:pt x="40" y="73"/>
                    </a:lnTo>
                    <a:lnTo>
                      <a:pt x="42" y="73"/>
                    </a:lnTo>
                    <a:lnTo>
                      <a:pt x="45" y="73"/>
                    </a:lnTo>
                    <a:lnTo>
                      <a:pt x="47" y="72"/>
                    </a:lnTo>
                    <a:lnTo>
                      <a:pt x="50" y="72"/>
                    </a:lnTo>
                    <a:lnTo>
                      <a:pt x="51" y="73"/>
                    </a:lnTo>
                    <a:lnTo>
                      <a:pt x="54" y="73"/>
                    </a:lnTo>
                    <a:lnTo>
                      <a:pt x="55" y="74"/>
                    </a:lnTo>
                    <a:lnTo>
                      <a:pt x="57" y="75"/>
                    </a:lnTo>
                    <a:lnTo>
                      <a:pt x="58" y="77"/>
                    </a:lnTo>
                    <a:lnTo>
                      <a:pt x="59" y="78"/>
                    </a:lnTo>
                    <a:lnTo>
                      <a:pt x="61" y="81"/>
                    </a:lnTo>
                    <a:lnTo>
                      <a:pt x="62" y="82"/>
                    </a:lnTo>
                    <a:lnTo>
                      <a:pt x="62" y="85"/>
                    </a:lnTo>
                    <a:lnTo>
                      <a:pt x="63" y="88"/>
                    </a:lnTo>
                    <a:lnTo>
                      <a:pt x="63" y="91"/>
                    </a:lnTo>
                    <a:lnTo>
                      <a:pt x="64" y="98"/>
                    </a:lnTo>
                    <a:lnTo>
                      <a:pt x="65" y="106"/>
                    </a:lnTo>
                    <a:lnTo>
                      <a:pt x="65" y="157"/>
                    </a:lnTo>
                    <a:lnTo>
                      <a:pt x="68" y="157"/>
                    </a:lnTo>
                    <a:lnTo>
                      <a:pt x="71" y="157"/>
                    </a:lnTo>
                    <a:lnTo>
                      <a:pt x="74" y="157"/>
                    </a:lnTo>
                    <a:lnTo>
                      <a:pt x="78" y="157"/>
                    </a:lnTo>
                    <a:lnTo>
                      <a:pt x="82" y="157"/>
                    </a:lnTo>
                    <a:lnTo>
                      <a:pt x="86" y="157"/>
                    </a:lnTo>
                    <a:lnTo>
                      <a:pt x="89" y="157"/>
                    </a:lnTo>
                    <a:lnTo>
                      <a:pt x="93" y="157"/>
                    </a:lnTo>
                    <a:lnTo>
                      <a:pt x="93" y="91"/>
                    </a:lnTo>
                    <a:lnTo>
                      <a:pt x="93" y="86"/>
                    </a:lnTo>
                    <a:lnTo>
                      <a:pt x="93" y="82"/>
                    </a:lnTo>
                    <a:lnTo>
                      <a:pt x="92" y="79"/>
                    </a:lnTo>
                    <a:close/>
                  </a:path>
                </a:pathLst>
              </a:custGeom>
              <a:solidFill>
                <a:srgbClr val="00468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7" name="íSļiḓê"/>
              <p:cNvSpPr/>
              <p:nvPr userDrawn="1"/>
            </p:nvSpPr>
            <p:spPr bwMode="auto">
              <a:xfrm>
                <a:off x="9229726" y="4102101"/>
                <a:ext cx="147638" cy="161925"/>
              </a:xfrm>
              <a:custGeom>
                <a:avLst/>
                <a:gdLst>
                  <a:gd name="T0" fmla="*/ 91 w 93"/>
                  <a:gd name="T1" fmla="*/ 23 h 102"/>
                  <a:gd name="T2" fmla="*/ 89 w 93"/>
                  <a:gd name="T3" fmla="*/ 16 h 102"/>
                  <a:gd name="T4" fmla="*/ 86 w 93"/>
                  <a:gd name="T5" fmla="*/ 10 h 102"/>
                  <a:gd name="T6" fmla="*/ 81 w 93"/>
                  <a:gd name="T7" fmla="*/ 6 h 102"/>
                  <a:gd name="T8" fmla="*/ 75 w 93"/>
                  <a:gd name="T9" fmla="*/ 2 h 102"/>
                  <a:gd name="T10" fmla="*/ 68 w 93"/>
                  <a:gd name="T11" fmla="*/ 1 h 102"/>
                  <a:gd name="T12" fmla="*/ 61 w 93"/>
                  <a:gd name="T13" fmla="*/ 0 h 102"/>
                  <a:gd name="T14" fmla="*/ 51 w 93"/>
                  <a:gd name="T15" fmla="*/ 1 h 102"/>
                  <a:gd name="T16" fmla="*/ 43 w 93"/>
                  <a:gd name="T17" fmla="*/ 5 h 102"/>
                  <a:gd name="T18" fmla="*/ 35 w 93"/>
                  <a:gd name="T19" fmla="*/ 10 h 102"/>
                  <a:gd name="T20" fmla="*/ 28 w 93"/>
                  <a:gd name="T21" fmla="*/ 17 h 102"/>
                  <a:gd name="T22" fmla="*/ 24 w 93"/>
                  <a:gd name="T23" fmla="*/ 2 h 102"/>
                  <a:gd name="T24" fmla="*/ 17 w 93"/>
                  <a:gd name="T25" fmla="*/ 2 h 102"/>
                  <a:gd name="T26" fmla="*/ 11 w 93"/>
                  <a:gd name="T27" fmla="*/ 2 h 102"/>
                  <a:gd name="T28" fmla="*/ 3 w 93"/>
                  <a:gd name="T29" fmla="*/ 2 h 102"/>
                  <a:gd name="T30" fmla="*/ 0 w 93"/>
                  <a:gd name="T31" fmla="*/ 102 h 102"/>
                  <a:gd name="T32" fmla="*/ 7 w 93"/>
                  <a:gd name="T33" fmla="*/ 102 h 102"/>
                  <a:gd name="T34" fmla="*/ 15 w 93"/>
                  <a:gd name="T35" fmla="*/ 102 h 102"/>
                  <a:gd name="T36" fmla="*/ 22 w 93"/>
                  <a:gd name="T37" fmla="*/ 102 h 102"/>
                  <a:gd name="T38" fmla="*/ 29 w 93"/>
                  <a:gd name="T39" fmla="*/ 102 h 102"/>
                  <a:gd name="T40" fmla="*/ 28 w 93"/>
                  <a:gd name="T41" fmla="*/ 51 h 102"/>
                  <a:gd name="T42" fmla="*/ 29 w 93"/>
                  <a:gd name="T43" fmla="*/ 42 h 102"/>
                  <a:gd name="T44" fmla="*/ 30 w 93"/>
                  <a:gd name="T45" fmla="*/ 34 h 102"/>
                  <a:gd name="T46" fmla="*/ 31 w 93"/>
                  <a:gd name="T47" fmla="*/ 29 h 102"/>
                  <a:gd name="T48" fmla="*/ 34 w 93"/>
                  <a:gd name="T49" fmla="*/ 24 h 102"/>
                  <a:gd name="T50" fmla="*/ 37 w 93"/>
                  <a:gd name="T51" fmla="*/ 21 h 102"/>
                  <a:gd name="T52" fmla="*/ 41 w 93"/>
                  <a:gd name="T53" fmla="*/ 18 h 102"/>
                  <a:gd name="T54" fmla="*/ 45 w 93"/>
                  <a:gd name="T55" fmla="*/ 18 h 102"/>
                  <a:gd name="T56" fmla="*/ 50 w 93"/>
                  <a:gd name="T57" fmla="*/ 17 h 102"/>
                  <a:gd name="T58" fmla="*/ 54 w 93"/>
                  <a:gd name="T59" fmla="*/ 18 h 102"/>
                  <a:gd name="T60" fmla="*/ 57 w 93"/>
                  <a:gd name="T61" fmla="*/ 20 h 102"/>
                  <a:gd name="T62" fmla="*/ 60 w 93"/>
                  <a:gd name="T63" fmla="*/ 23 h 102"/>
                  <a:gd name="T64" fmla="*/ 62 w 93"/>
                  <a:gd name="T65" fmla="*/ 27 h 102"/>
                  <a:gd name="T66" fmla="*/ 63 w 93"/>
                  <a:gd name="T67" fmla="*/ 33 h 102"/>
                  <a:gd name="T68" fmla="*/ 65 w 93"/>
                  <a:gd name="T69" fmla="*/ 43 h 102"/>
                  <a:gd name="T70" fmla="*/ 65 w 93"/>
                  <a:gd name="T71" fmla="*/ 102 h 102"/>
                  <a:gd name="T72" fmla="*/ 71 w 93"/>
                  <a:gd name="T73" fmla="*/ 102 h 102"/>
                  <a:gd name="T74" fmla="*/ 79 w 93"/>
                  <a:gd name="T75" fmla="*/ 102 h 102"/>
                  <a:gd name="T76" fmla="*/ 86 w 93"/>
                  <a:gd name="T77" fmla="*/ 102 h 102"/>
                  <a:gd name="T78" fmla="*/ 93 w 93"/>
                  <a:gd name="T79" fmla="*/ 102 h 102"/>
                  <a:gd name="T80" fmla="*/ 93 w 93"/>
                  <a:gd name="T81" fmla="*/ 36 h 102"/>
                  <a:gd name="T82" fmla="*/ 92 w 93"/>
                  <a:gd name="T83" fmla="*/ 27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93" h="102">
                    <a:moveTo>
                      <a:pt x="92" y="27"/>
                    </a:moveTo>
                    <a:lnTo>
                      <a:pt x="91" y="23"/>
                    </a:lnTo>
                    <a:lnTo>
                      <a:pt x="91" y="20"/>
                    </a:lnTo>
                    <a:lnTo>
                      <a:pt x="89" y="16"/>
                    </a:lnTo>
                    <a:lnTo>
                      <a:pt x="87" y="13"/>
                    </a:lnTo>
                    <a:lnTo>
                      <a:pt x="86" y="10"/>
                    </a:lnTo>
                    <a:lnTo>
                      <a:pt x="83" y="8"/>
                    </a:lnTo>
                    <a:lnTo>
                      <a:pt x="81" y="6"/>
                    </a:lnTo>
                    <a:lnTo>
                      <a:pt x="79" y="4"/>
                    </a:lnTo>
                    <a:lnTo>
                      <a:pt x="75" y="2"/>
                    </a:lnTo>
                    <a:lnTo>
                      <a:pt x="72" y="2"/>
                    </a:lnTo>
                    <a:lnTo>
                      <a:pt x="68" y="1"/>
                    </a:lnTo>
                    <a:lnTo>
                      <a:pt x="65" y="0"/>
                    </a:lnTo>
                    <a:lnTo>
                      <a:pt x="61" y="0"/>
                    </a:lnTo>
                    <a:lnTo>
                      <a:pt x="56" y="0"/>
                    </a:lnTo>
                    <a:lnTo>
                      <a:pt x="51" y="1"/>
                    </a:lnTo>
                    <a:lnTo>
                      <a:pt x="47" y="3"/>
                    </a:lnTo>
                    <a:lnTo>
                      <a:pt x="43" y="5"/>
                    </a:lnTo>
                    <a:lnTo>
                      <a:pt x="39" y="7"/>
                    </a:lnTo>
                    <a:lnTo>
                      <a:pt x="35" y="10"/>
                    </a:lnTo>
                    <a:lnTo>
                      <a:pt x="31" y="14"/>
                    </a:lnTo>
                    <a:lnTo>
                      <a:pt x="28" y="17"/>
                    </a:lnTo>
                    <a:lnTo>
                      <a:pt x="28" y="2"/>
                    </a:lnTo>
                    <a:lnTo>
                      <a:pt x="24" y="2"/>
                    </a:lnTo>
                    <a:lnTo>
                      <a:pt x="21" y="2"/>
                    </a:lnTo>
                    <a:lnTo>
                      <a:pt x="17" y="2"/>
                    </a:lnTo>
                    <a:lnTo>
                      <a:pt x="14" y="2"/>
                    </a:lnTo>
                    <a:lnTo>
                      <a:pt x="11" y="2"/>
                    </a:lnTo>
                    <a:lnTo>
                      <a:pt x="7" y="2"/>
                    </a:lnTo>
                    <a:lnTo>
                      <a:pt x="3" y="2"/>
                    </a:lnTo>
                    <a:lnTo>
                      <a:pt x="0" y="2"/>
                    </a:lnTo>
                    <a:lnTo>
                      <a:pt x="0" y="102"/>
                    </a:lnTo>
                    <a:lnTo>
                      <a:pt x="4" y="102"/>
                    </a:lnTo>
                    <a:lnTo>
                      <a:pt x="7" y="102"/>
                    </a:lnTo>
                    <a:lnTo>
                      <a:pt x="11" y="102"/>
                    </a:lnTo>
                    <a:lnTo>
                      <a:pt x="15" y="102"/>
                    </a:lnTo>
                    <a:lnTo>
                      <a:pt x="19" y="102"/>
                    </a:lnTo>
                    <a:lnTo>
                      <a:pt x="22" y="102"/>
                    </a:lnTo>
                    <a:lnTo>
                      <a:pt x="26" y="102"/>
                    </a:lnTo>
                    <a:lnTo>
                      <a:pt x="29" y="102"/>
                    </a:lnTo>
                    <a:lnTo>
                      <a:pt x="29" y="55"/>
                    </a:lnTo>
                    <a:lnTo>
                      <a:pt x="28" y="51"/>
                    </a:lnTo>
                    <a:lnTo>
                      <a:pt x="29" y="46"/>
                    </a:lnTo>
                    <a:lnTo>
                      <a:pt x="29" y="42"/>
                    </a:lnTo>
                    <a:lnTo>
                      <a:pt x="29" y="38"/>
                    </a:lnTo>
                    <a:lnTo>
                      <a:pt x="30" y="34"/>
                    </a:lnTo>
                    <a:lnTo>
                      <a:pt x="31" y="32"/>
                    </a:lnTo>
                    <a:lnTo>
                      <a:pt x="31" y="29"/>
                    </a:lnTo>
                    <a:lnTo>
                      <a:pt x="33" y="26"/>
                    </a:lnTo>
                    <a:lnTo>
                      <a:pt x="34" y="24"/>
                    </a:lnTo>
                    <a:lnTo>
                      <a:pt x="35" y="22"/>
                    </a:lnTo>
                    <a:lnTo>
                      <a:pt x="37" y="21"/>
                    </a:lnTo>
                    <a:lnTo>
                      <a:pt x="39" y="19"/>
                    </a:lnTo>
                    <a:lnTo>
                      <a:pt x="41" y="18"/>
                    </a:lnTo>
                    <a:lnTo>
                      <a:pt x="43" y="18"/>
                    </a:lnTo>
                    <a:lnTo>
                      <a:pt x="45" y="18"/>
                    </a:lnTo>
                    <a:lnTo>
                      <a:pt x="47" y="17"/>
                    </a:lnTo>
                    <a:lnTo>
                      <a:pt x="50" y="17"/>
                    </a:lnTo>
                    <a:lnTo>
                      <a:pt x="52" y="18"/>
                    </a:lnTo>
                    <a:lnTo>
                      <a:pt x="54" y="18"/>
                    </a:lnTo>
                    <a:lnTo>
                      <a:pt x="55" y="19"/>
                    </a:lnTo>
                    <a:lnTo>
                      <a:pt x="57" y="20"/>
                    </a:lnTo>
                    <a:lnTo>
                      <a:pt x="59" y="22"/>
                    </a:lnTo>
                    <a:lnTo>
                      <a:pt x="60" y="23"/>
                    </a:lnTo>
                    <a:lnTo>
                      <a:pt x="61" y="26"/>
                    </a:lnTo>
                    <a:lnTo>
                      <a:pt x="62" y="27"/>
                    </a:lnTo>
                    <a:lnTo>
                      <a:pt x="63" y="30"/>
                    </a:lnTo>
                    <a:lnTo>
                      <a:pt x="63" y="33"/>
                    </a:lnTo>
                    <a:lnTo>
                      <a:pt x="64" y="36"/>
                    </a:lnTo>
                    <a:lnTo>
                      <a:pt x="65" y="43"/>
                    </a:lnTo>
                    <a:lnTo>
                      <a:pt x="65" y="51"/>
                    </a:lnTo>
                    <a:lnTo>
                      <a:pt x="65" y="102"/>
                    </a:lnTo>
                    <a:lnTo>
                      <a:pt x="68" y="102"/>
                    </a:lnTo>
                    <a:lnTo>
                      <a:pt x="71" y="102"/>
                    </a:lnTo>
                    <a:lnTo>
                      <a:pt x="75" y="102"/>
                    </a:lnTo>
                    <a:lnTo>
                      <a:pt x="79" y="102"/>
                    </a:lnTo>
                    <a:lnTo>
                      <a:pt x="83" y="102"/>
                    </a:lnTo>
                    <a:lnTo>
                      <a:pt x="86" y="102"/>
                    </a:lnTo>
                    <a:lnTo>
                      <a:pt x="90" y="102"/>
                    </a:lnTo>
                    <a:lnTo>
                      <a:pt x="93" y="102"/>
                    </a:lnTo>
                    <a:lnTo>
                      <a:pt x="93" y="42"/>
                    </a:lnTo>
                    <a:lnTo>
                      <a:pt x="93" y="36"/>
                    </a:lnTo>
                    <a:lnTo>
                      <a:pt x="93" y="32"/>
                    </a:lnTo>
                    <a:lnTo>
                      <a:pt x="92" y="27"/>
                    </a:lnTo>
                    <a:close/>
                  </a:path>
                </a:pathLst>
              </a:custGeom>
              <a:solidFill>
                <a:srgbClr val="00468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8" name="iṧļïḑe"/>
              <p:cNvSpPr/>
              <p:nvPr userDrawn="1"/>
            </p:nvSpPr>
            <p:spPr bwMode="auto">
              <a:xfrm>
                <a:off x="9426576" y="4102101"/>
                <a:ext cx="161925" cy="163513"/>
              </a:xfrm>
              <a:custGeom>
                <a:avLst/>
                <a:gdLst>
                  <a:gd name="T0" fmla="*/ 100 w 102"/>
                  <a:gd name="T1" fmla="*/ 34 h 103"/>
                  <a:gd name="T2" fmla="*/ 96 w 102"/>
                  <a:gd name="T3" fmla="*/ 25 h 103"/>
                  <a:gd name="T4" fmla="*/ 91 w 102"/>
                  <a:gd name="T5" fmla="*/ 17 h 103"/>
                  <a:gd name="T6" fmla="*/ 84 w 102"/>
                  <a:gd name="T7" fmla="*/ 10 h 103"/>
                  <a:gd name="T8" fmla="*/ 76 w 102"/>
                  <a:gd name="T9" fmla="*/ 6 h 103"/>
                  <a:gd name="T10" fmla="*/ 67 w 102"/>
                  <a:gd name="T11" fmla="*/ 2 h 103"/>
                  <a:gd name="T12" fmla="*/ 56 w 102"/>
                  <a:gd name="T13" fmla="*/ 1 h 103"/>
                  <a:gd name="T14" fmla="*/ 44 w 102"/>
                  <a:gd name="T15" fmla="*/ 1 h 103"/>
                  <a:gd name="T16" fmla="*/ 33 w 102"/>
                  <a:gd name="T17" fmla="*/ 2 h 103"/>
                  <a:gd name="T18" fmla="*/ 24 w 102"/>
                  <a:gd name="T19" fmla="*/ 6 h 103"/>
                  <a:gd name="T20" fmla="*/ 16 w 102"/>
                  <a:gd name="T21" fmla="*/ 12 h 103"/>
                  <a:gd name="T22" fmla="*/ 10 w 102"/>
                  <a:gd name="T23" fmla="*/ 18 h 103"/>
                  <a:gd name="T24" fmla="*/ 5 w 102"/>
                  <a:gd name="T25" fmla="*/ 27 h 103"/>
                  <a:gd name="T26" fmla="*/ 1 w 102"/>
                  <a:gd name="T27" fmla="*/ 37 h 103"/>
                  <a:gd name="T28" fmla="*/ 0 w 102"/>
                  <a:gd name="T29" fmla="*/ 48 h 103"/>
                  <a:gd name="T30" fmla="*/ 0 w 102"/>
                  <a:gd name="T31" fmla="*/ 61 h 103"/>
                  <a:gd name="T32" fmla="*/ 1 w 102"/>
                  <a:gd name="T33" fmla="*/ 71 h 103"/>
                  <a:gd name="T34" fmla="*/ 5 w 102"/>
                  <a:gd name="T35" fmla="*/ 80 h 103"/>
                  <a:gd name="T36" fmla="*/ 10 w 102"/>
                  <a:gd name="T37" fmla="*/ 87 h 103"/>
                  <a:gd name="T38" fmla="*/ 16 w 102"/>
                  <a:gd name="T39" fmla="*/ 94 h 103"/>
                  <a:gd name="T40" fmla="*/ 24 w 102"/>
                  <a:gd name="T41" fmla="*/ 98 h 103"/>
                  <a:gd name="T42" fmla="*/ 33 w 102"/>
                  <a:gd name="T43" fmla="*/ 102 h 103"/>
                  <a:gd name="T44" fmla="*/ 44 w 102"/>
                  <a:gd name="T45" fmla="*/ 103 h 103"/>
                  <a:gd name="T46" fmla="*/ 56 w 102"/>
                  <a:gd name="T47" fmla="*/ 103 h 103"/>
                  <a:gd name="T48" fmla="*/ 67 w 102"/>
                  <a:gd name="T49" fmla="*/ 102 h 103"/>
                  <a:gd name="T50" fmla="*/ 76 w 102"/>
                  <a:gd name="T51" fmla="*/ 98 h 103"/>
                  <a:gd name="T52" fmla="*/ 84 w 102"/>
                  <a:gd name="T53" fmla="*/ 92 h 103"/>
                  <a:gd name="T54" fmla="*/ 91 w 102"/>
                  <a:gd name="T55" fmla="*/ 86 h 103"/>
                  <a:gd name="T56" fmla="*/ 96 w 102"/>
                  <a:gd name="T57" fmla="*/ 78 h 103"/>
                  <a:gd name="T58" fmla="*/ 100 w 102"/>
                  <a:gd name="T59" fmla="*/ 68 h 103"/>
                  <a:gd name="T60" fmla="*/ 101 w 102"/>
                  <a:gd name="T61" fmla="*/ 56 h 103"/>
                  <a:gd name="T62" fmla="*/ 101 w 102"/>
                  <a:gd name="T63" fmla="*/ 44 h 103"/>
                  <a:gd name="T64" fmla="*/ 70 w 102"/>
                  <a:gd name="T65" fmla="*/ 58 h 103"/>
                  <a:gd name="T66" fmla="*/ 68 w 102"/>
                  <a:gd name="T67" fmla="*/ 72 h 103"/>
                  <a:gd name="T68" fmla="*/ 66 w 102"/>
                  <a:gd name="T69" fmla="*/ 79 h 103"/>
                  <a:gd name="T70" fmla="*/ 64 w 102"/>
                  <a:gd name="T71" fmla="*/ 86 h 103"/>
                  <a:gd name="T72" fmla="*/ 60 w 102"/>
                  <a:gd name="T73" fmla="*/ 91 h 103"/>
                  <a:gd name="T74" fmla="*/ 56 w 102"/>
                  <a:gd name="T75" fmla="*/ 94 h 103"/>
                  <a:gd name="T76" fmla="*/ 53 w 102"/>
                  <a:gd name="T77" fmla="*/ 95 h 103"/>
                  <a:gd name="T78" fmla="*/ 48 w 102"/>
                  <a:gd name="T79" fmla="*/ 95 h 103"/>
                  <a:gd name="T80" fmla="*/ 44 w 102"/>
                  <a:gd name="T81" fmla="*/ 94 h 103"/>
                  <a:gd name="T82" fmla="*/ 40 w 102"/>
                  <a:gd name="T83" fmla="*/ 91 h 103"/>
                  <a:gd name="T84" fmla="*/ 36 w 102"/>
                  <a:gd name="T85" fmla="*/ 87 h 103"/>
                  <a:gd name="T86" fmla="*/ 34 w 102"/>
                  <a:gd name="T87" fmla="*/ 83 h 103"/>
                  <a:gd name="T88" fmla="*/ 32 w 102"/>
                  <a:gd name="T89" fmla="*/ 75 h 103"/>
                  <a:gd name="T90" fmla="*/ 31 w 102"/>
                  <a:gd name="T91" fmla="*/ 68 h 103"/>
                  <a:gd name="T92" fmla="*/ 30 w 102"/>
                  <a:gd name="T93" fmla="*/ 59 h 103"/>
                  <a:gd name="T94" fmla="*/ 30 w 102"/>
                  <a:gd name="T95" fmla="*/ 49 h 103"/>
                  <a:gd name="T96" fmla="*/ 31 w 102"/>
                  <a:gd name="T97" fmla="*/ 38 h 103"/>
                  <a:gd name="T98" fmla="*/ 32 w 102"/>
                  <a:gd name="T99" fmla="*/ 30 h 103"/>
                  <a:gd name="T100" fmla="*/ 34 w 102"/>
                  <a:gd name="T101" fmla="*/ 23 h 103"/>
                  <a:gd name="T102" fmla="*/ 36 w 102"/>
                  <a:gd name="T103" fmla="*/ 18 h 103"/>
                  <a:gd name="T104" fmla="*/ 40 w 102"/>
                  <a:gd name="T105" fmla="*/ 14 h 103"/>
                  <a:gd name="T106" fmla="*/ 44 w 102"/>
                  <a:gd name="T107" fmla="*/ 10 h 103"/>
                  <a:gd name="T108" fmla="*/ 48 w 102"/>
                  <a:gd name="T109" fmla="*/ 9 h 103"/>
                  <a:gd name="T110" fmla="*/ 53 w 102"/>
                  <a:gd name="T111" fmla="*/ 9 h 103"/>
                  <a:gd name="T112" fmla="*/ 58 w 102"/>
                  <a:gd name="T113" fmla="*/ 10 h 103"/>
                  <a:gd name="T114" fmla="*/ 61 w 102"/>
                  <a:gd name="T115" fmla="*/ 13 h 103"/>
                  <a:gd name="T116" fmla="*/ 64 w 102"/>
                  <a:gd name="T117" fmla="*/ 16 h 103"/>
                  <a:gd name="T118" fmla="*/ 67 w 102"/>
                  <a:gd name="T119" fmla="*/ 22 h 103"/>
                  <a:gd name="T120" fmla="*/ 68 w 102"/>
                  <a:gd name="T121" fmla="*/ 27 h 103"/>
                  <a:gd name="T122" fmla="*/ 70 w 102"/>
                  <a:gd name="T123" fmla="*/ 38 h 103"/>
                  <a:gd name="T124" fmla="*/ 70 w 102"/>
                  <a:gd name="T125" fmla="*/ 5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2" h="103">
                    <a:moveTo>
                      <a:pt x="100" y="38"/>
                    </a:moveTo>
                    <a:lnTo>
                      <a:pt x="100" y="34"/>
                    </a:lnTo>
                    <a:lnTo>
                      <a:pt x="97" y="29"/>
                    </a:lnTo>
                    <a:lnTo>
                      <a:pt x="96" y="25"/>
                    </a:lnTo>
                    <a:lnTo>
                      <a:pt x="93" y="21"/>
                    </a:lnTo>
                    <a:lnTo>
                      <a:pt x="91" y="17"/>
                    </a:lnTo>
                    <a:lnTo>
                      <a:pt x="88" y="14"/>
                    </a:lnTo>
                    <a:lnTo>
                      <a:pt x="84" y="10"/>
                    </a:lnTo>
                    <a:lnTo>
                      <a:pt x="80" y="8"/>
                    </a:lnTo>
                    <a:lnTo>
                      <a:pt x="76" y="6"/>
                    </a:lnTo>
                    <a:lnTo>
                      <a:pt x="72" y="4"/>
                    </a:lnTo>
                    <a:lnTo>
                      <a:pt x="67" y="2"/>
                    </a:lnTo>
                    <a:lnTo>
                      <a:pt x="62" y="1"/>
                    </a:lnTo>
                    <a:lnTo>
                      <a:pt x="56" y="1"/>
                    </a:lnTo>
                    <a:lnTo>
                      <a:pt x="51" y="0"/>
                    </a:lnTo>
                    <a:lnTo>
                      <a:pt x="44" y="1"/>
                    </a:lnTo>
                    <a:lnTo>
                      <a:pt x="39" y="1"/>
                    </a:lnTo>
                    <a:lnTo>
                      <a:pt x="33" y="2"/>
                    </a:lnTo>
                    <a:lnTo>
                      <a:pt x="28" y="4"/>
                    </a:lnTo>
                    <a:lnTo>
                      <a:pt x="24" y="6"/>
                    </a:lnTo>
                    <a:lnTo>
                      <a:pt x="20" y="9"/>
                    </a:lnTo>
                    <a:lnTo>
                      <a:pt x="16" y="12"/>
                    </a:lnTo>
                    <a:lnTo>
                      <a:pt x="12" y="14"/>
                    </a:lnTo>
                    <a:lnTo>
                      <a:pt x="10" y="18"/>
                    </a:lnTo>
                    <a:lnTo>
                      <a:pt x="7" y="22"/>
                    </a:lnTo>
                    <a:lnTo>
                      <a:pt x="5" y="27"/>
                    </a:lnTo>
                    <a:lnTo>
                      <a:pt x="3" y="31"/>
                    </a:lnTo>
                    <a:lnTo>
                      <a:pt x="1" y="37"/>
                    </a:lnTo>
                    <a:lnTo>
                      <a:pt x="0" y="42"/>
                    </a:lnTo>
                    <a:lnTo>
                      <a:pt x="0" y="48"/>
                    </a:lnTo>
                    <a:lnTo>
                      <a:pt x="0" y="55"/>
                    </a:lnTo>
                    <a:lnTo>
                      <a:pt x="0" y="61"/>
                    </a:lnTo>
                    <a:lnTo>
                      <a:pt x="0" y="66"/>
                    </a:lnTo>
                    <a:lnTo>
                      <a:pt x="1" y="71"/>
                    </a:lnTo>
                    <a:lnTo>
                      <a:pt x="3" y="75"/>
                    </a:lnTo>
                    <a:lnTo>
                      <a:pt x="5" y="80"/>
                    </a:lnTo>
                    <a:lnTo>
                      <a:pt x="7" y="84"/>
                    </a:lnTo>
                    <a:lnTo>
                      <a:pt x="10" y="87"/>
                    </a:lnTo>
                    <a:lnTo>
                      <a:pt x="12" y="91"/>
                    </a:lnTo>
                    <a:lnTo>
                      <a:pt x="16" y="94"/>
                    </a:lnTo>
                    <a:lnTo>
                      <a:pt x="20" y="96"/>
                    </a:lnTo>
                    <a:lnTo>
                      <a:pt x="24" y="98"/>
                    </a:lnTo>
                    <a:lnTo>
                      <a:pt x="28" y="100"/>
                    </a:lnTo>
                    <a:lnTo>
                      <a:pt x="33" y="102"/>
                    </a:lnTo>
                    <a:lnTo>
                      <a:pt x="39" y="103"/>
                    </a:lnTo>
                    <a:lnTo>
                      <a:pt x="44" y="103"/>
                    </a:lnTo>
                    <a:lnTo>
                      <a:pt x="51" y="103"/>
                    </a:lnTo>
                    <a:lnTo>
                      <a:pt x="56" y="103"/>
                    </a:lnTo>
                    <a:lnTo>
                      <a:pt x="62" y="103"/>
                    </a:lnTo>
                    <a:lnTo>
                      <a:pt x="67" y="102"/>
                    </a:lnTo>
                    <a:lnTo>
                      <a:pt x="72" y="99"/>
                    </a:lnTo>
                    <a:lnTo>
                      <a:pt x="76" y="98"/>
                    </a:lnTo>
                    <a:lnTo>
                      <a:pt x="80" y="95"/>
                    </a:lnTo>
                    <a:lnTo>
                      <a:pt x="84" y="92"/>
                    </a:lnTo>
                    <a:lnTo>
                      <a:pt x="88" y="90"/>
                    </a:lnTo>
                    <a:lnTo>
                      <a:pt x="91" y="86"/>
                    </a:lnTo>
                    <a:lnTo>
                      <a:pt x="93" y="82"/>
                    </a:lnTo>
                    <a:lnTo>
                      <a:pt x="96" y="78"/>
                    </a:lnTo>
                    <a:lnTo>
                      <a:pt x="97" y="73"/>
                    </a:lnTo>
                    <a:lnTo>
                      <a:pt x="100" y="68"/>
                    </a:lnTo>
                    <a:lnTo>
                      <a:pt x="100" y="63"/>
                    </a:lnTo>
                    <a:lnTo>
                      <a:pt x="101" y="56"/>
                    </a:lnTo>
                    <a:lnTo>
                      <a:pt x="102" y="50"/>
                    </a:lnTo>
                    <a:lnTo>
                      <a:pt x="101" y="44"/>
                    </a:lnTo>
                    <a:lnTo>
                      <a:pt x="100" y="38"/>
                    </a:lnTo>
                    <a:close/>
                    <a:moveTo>
                      <a:pt x="70" y="58"/>
                    </a:moveTo>
                    <a:lnTo>
                      <a:pt x="69" y="68"/>
                    </a:lnTo>
                    <a:lnTo>
                      <a:pt x="68" y="72"/>
                    </a:lnTo>
                    <a:lnTo>
                      <a:pt x="68" y="76"/>
                    </a:lnTo>
                    <a:lnTo>
                      <a:pt x="66" y="79"/>
                    </a:lnTo>
                    <a:lnTo>
                      <a:pt x="65" y="83"/>
                    </a:lnTo>
                    <a:lnTo>
                      <a:pt x="64" y="86"/>
                    </a:lnTo>
                    <a:lnTo>
                      <a:pt x="62" y="88"/>
                    </a:lnTo>
                    <a:lnTo>
                      <a:pt x="60" y="91"/>
                    </a:lnTo>
                    <a:lnTo>
                      <a:pt x="59" y="92"/>
                    </a:lnTo>
                    <a:lnTo>
                      <a:pt x="56" y="94"/>
                    </a:lnTo>
                    <a:lnTo>
                      <a:pt x="55" y="95"/>
                    </a:lnTo>
                    <a:lnTo>
                      <a:pt x="53" y="95"/>
                    </a:lnTo>
                    <a:lnTo>
                      <a:pt x="51" y="95"/>
                    </a:lnTo>
                    <a:lnTo>
                      <a:pt x="48" y="95"/>
                    </a:lnTo>
                    <a:lnTo>
                      <a:pt x="45" y="95"/>
                    </a:lnTo>
                    <a:lnTo>
                      <a:pt x="44" y="94"/>
                    </a:lnTo>
                    <a:lnTo>
                      <a:pt x="41" y="93"/>
                    </a:lnTo>
                    <a:lnTo>
                      <a:pt x="40" y="91"/>
                    </a:lnTo>
                    <a:lnTo>
                      <a:pt x="38" y="90"/>
                    </a:lnTo>
                    <a:lnTo>
                      <a:pt x="36" y="87"/>
                    </a:lnTo>
                    <a:lnTo>
                      <a:pt x="35" y="85"/>
                    </a:lnTo>
                    <a:lnTo>
                      <a:pt x="34" y="83"/>
                    </a:lnTo>
                    <a:lnTo>
                      <a:pt x="32" y="79"/>
                    </a:lnTo>
                    <a:lnTo>
                      <a:pt x="32" y="75"/>
                    </a:lnTo>
                    <a:lnTo>
                      <a:pt x="32" y="72"/>
                    </a:lnTo>
                    <a:lnTo>
                      <a:pt x="31" y="68"/>
                    </a:lnTo>
                    <a:lnTo>
                      <a:pt x="31" y="63"/>
                    </a:lnTo>
                    <a:lnTo>
                      <a:pt x="30" y="59"/>
                    </a:lnTo>
                    <a:lnTo>
                      <a:pt x="30" y="54"/>
                    </a:lnTo>
                    <a:lnTo>
                      <a:pt x="30" y="49"/>
                    </a:lnTo>
                    <a:lnTo>
                      <a:pt x="31" y="43"/>
                    </a:lnTo>
                    <a:lnTo>
                      <a:pt x="31" y="38"/>
                    </a:lnTo>
                    <a:lnTo>
                      <a:pt x="32" y="34"/>
                    </a:lnTo>
                    <a:lnTo>
                      <a:pt x="32" y="30"/>
                    </a:lnTo>
                    <a:lnTo>
                      <a:pt x="33" y="27"/>
                    </a:lnTo>
                    <a:lnTo>
                      <a:pt x="34" y="23"/>
                    </a:lnTo>
                    <a:lnTo>
                      <a:pt x="36" y="21"/>
                    </a:lnTo>
                    <a:lnTo>
                      <a:pt x="36" y="18"/>
                    </a:lnTo>
                    <a:lnTo>
                      <a:pt x="38" y="16"/>
                    </a:lnTo>
                    <a:lnTo>
                      <a:pt x="40" y="14"/>
                    </a:lnTo>
                    <a:lnTo>
                      <a:pt x="42" y="12"/>
                    </a:lnTo>
                    <a:lnTo>
                      <a:pt x="44" y="10"/>
                    </a:lnTo>
                    <a:lnTo>
                      <a:pt x="46" y="10"/>
                    </a:lnTo>
                    <a:lnTo>
                      <a:pt x="48" y="9"/>
                    </a:lnTo>
                    <a:lnTo>
                      <a:pt x="51" y="9"/>
                    </a:lnTo>
                    <a:lnTo>
                      <a:pt x="53" y="9"/>
                    </a:lnTo>
                    <a:lnTo>
                      <a:pt x="56" y="10"/>
                    </a:lnTo>
                    <a:lnTo>
                      <a:pt x="58" y="10"/>
                    </a:lnTo>
                    <a:lnTo>
                      <a:pt x="60" y="11"/>
                    </a:lnTo>
                    <a:lnTo>
                      <a:pt x="61" y="13"/>
                    </a:lnTo>
                    <a:lnTo>
                      <a:pt x="63" y="14"/>
                    </a:lnTo>
                    <a:lnTo>
                      <a:pt x="64" y="16"/>
                    </a:lnTo>
                    <a:lnTo>
                      <a:pt x="66" y="18"/>
                    </a:lnTo>
                    <a:lnTo>
                      <a:pt x="67" y="22"/>
                    </a:lnTo>
                    <a:lnTo>
                      <a:pt x="68" y="24"/>
                    </a:lnTo>
                    <a:lnTo>
                      <a:pt x="68" y="27"/>
                    </a:lnTo>
                    <a:lnTo>
                      <a:pt x="69" y="30"/>
                    </a:lnTo>
                    <a:lnTo>
                      <a:pt x="70" y="38"/>
                    </a:lnTo>
                    <a:lnTo>
                      <a:pt x="71" y="47"/>
                    </a:lnTo>
                    <a:lnTo>
                      <a:pt x="70" y="58"/>
                    </a:lnTo>
                    <a:close/>
                  </a:path>
                </a:pathLst>
              </a:custGeom>
              <a:solidFill>
                <a:srgbClr val="00468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9" name="ïṧļïdé"/>
              <p:cNvSpPr/>
              <p:nvPr userDrawn="1"/>
            </p:nvSpPr>
            <p:spPr bwMode="auto">
              <a:xfrm>
                <a:off x="9640888" y="4014788"/>
                <a:ext cx="44450" cy="249238"/>
              </a:xfrm>
              <a:custGeom>
                <a:avLst/>
                <a:gdLst>
                  <a:gd name="T0" fmla="*/ 20 w 28"/>
                  <a:gd name="T1" fmla="*/ 1 h 157"/>
                  <a:gd name="T2" fmla="*/ 17 w 28"/>
                  <a:gd name="T3" fmla="*/ 1 h 157"/>
                  <a:gd name="T4" fmla="*/ 14 w 28"/>
                  <a:gd name="T5" fmla="*/ 1 h 157"/>
                  <a:gd name="T6" fmla="*/ 13 w 28"/>
                  <a:gd name="T7" fmla="*/ 1 h 157"/>
                  <a:gd name="T8" fmla="*/ 11 w 28"/>
                  <a:gd name="T9" fmla="*/ 1 h 157"/>
                  <a:gd name="T10" fmla="*/ 9 w 28"/>
                  <a:gd name="T11" fmla="*/ 1 h 157"/>
                  <a:gd name="T12" fmla="*/ 7 w 28"/>
                  <a:gd name="T13" fmla="*/ 1 h 157"/>
                  <a:gd name="T14" fmla="*/ 3 w 28"/>
                  <a:gd name="T15" fmla="*/ 0 h 157"/>
                  <a:gd name="T16" fmla="*/ 0 w 28"/>
                  <a:gd name="T17" fmla="*/ 0 h 157"/>
                  <a:gd name="T18" fmla="*/ 0 w 28"/>
                  <a:gd name="T19" fmla="*/ 157 h 157"/>
                  <a:gd name="T20" fmla="*/ 3 w 28"/>
                  <a:gd name="T21" fmla="*/ 157 h 157"/>
                  <a:gd name="T22" fmla="*/ 7 w 28"/>
                  <a:gd name="T23" fmla="*/ 157 h 157"/>
                  <a:gd name="T24" fmla="*/ 11 w 28"/>
                  <a:gd name="T25" fmla="*/ 157 h 157"/>
                  <a:gd name="T26" fmla="*/ 14 w 28"/>
                  <a:gd name="T27" fmla="*/ 157 h 157"/>
                  <a:gd name="T28" fmla="*/ 17 w 28"/>
                  <a:gd name="T29" fmla="*/ 157 h 157"/>
                  <a:gd name="T30" fmla="*/ 21 w 28"/>
                  <a:gd name="T31" fmla="*/ 157 h 157"/>
                  <a:gd name="T32" fmla="*/ 24 w 28"/>
                  <a:gd name="T33" fmla="*/ 157 h 157"/>
                  <a:gd name="T34" fmla="*/ 28 w 28"/>
                  <a:gd name="T35" fmla="*/ 157 h 157"/>
                  <a:gd name="T36" fmla="*/ 28 w 28"/>
                  <a:gd name="T37" fmla="*/ 0 h 157"/>
                  <a:gd name="T38" fmla="*/ 25 w 28"/>
                  <a:gd name="T39" fmla="*/ 0 h 157"/>
                  <a:gd name="T40" fmla="*/ 20 w 28"/>
                  <a:gd name="T41" fmla="*/ 1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 h="157">
                    <a:moveTo>
                      <a:pt x="20" y="1"/>
                    </a:moveTo>
                    <a:lnTo>
                      <a:pt x="17" y="1"/>
                    </a:lnTo>
                    <a:lnTo>
                      <a:pt x="14" y="1"/>
                    </a:lnTo>
                    <a:lnTo>
                      <a:pt x="13" y="1"/>
                    </a:lnTo>
                    <a:lnTo>
                      <a:pt x="11" y="1"/>
                    </a:lnTo>
                    <a:lnTo>
                      <a:pt x="9" y="1"/>
                    </a:lnTo>
                    <a:lnTo>
                      <a:pt x="7" y="1"/>
                    </a:lnTo>
                    <a:lnTo>
                      <a:pt x="3" y="0"/>
                    </a:lnTo>
                    <a:lnTo>
                      <a:pt x="0" y="0"/>
                    </a:lnTo>
                    <a:lnTo>
                      <a:pt x="0" y="157"/>
                    </a:lnTo>
                    <a:lnTo>
                      <a:pt x="3" y="157"/>
                    </a:lnTo>
                    <a:lnTo>
                      <a:pt x="7" y="157"/>
                    </a:lnTo>
                    <a:lnTo>
                      <a:pt x="11" y="157"/>
                    </a:lnTo>
                    <a:lnTo>
                      <a:pt x="14" y="157"/>
                    </a:lnTo>
                    <a:lnTo>
                      <a:pt x="17" y="157"/>
                    </a:lnTo>
                    <a:lnTo>
                      <a:pt x="21" y="157"/>
                    </a:lnTo>
                    <a:lnTo>
                      <a:pt x="24" y="157"/>
                    </a:lnTo>
                    <a:lnTo>
                      <a:pt x="28" y="157"/>
                    </a:lnTo>
                    <a:lnTo>
                      <a:pt x="28" y="0"/>
                    </a:lnTo>
                    <a:lnTo>
                      <a:pt x="25" y="0"/>
                    </a:lnTo>
                    <a:lnTo>
                      <a:pt x="20" y="1"/>
                    </a:lnTo>
                    <a:close/>
                  </a:path>
                </a:pathLst>
              </a:custGeom>
              <a:solidFill>
                <a:srgbClr val="00468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0" name="íṩliďé"/>
              <p:cNvSpPr/>
              <p:nvPr userDrawn="1"/>
            </p:nvSpPr>
            <p:spPr bwMode="auto">
              <a:xfrm>
                <a:off x="9737726" y="4102101"/>
                <a:ext cx="163513" cy="163513"/>
              </a:xfrm>
              <a:custGeom>
                <a:avLst/>
                <a:gdLst>
                  <a:gd name="T0" fmla="*/ 100 w 103"/>
                  <a:gd name="T1" fmla="*/ 34 h 103"/>
                  <a:gd name="T2" fmla="*/ 96 w 103"/>
                  <a:gd name="T3" fmla="*/ 25 h 103"/>
                  <a:gd name="T4" fmla="*/ 92 w 103"/>
                  <a:gd name="T5" fmla="*/ 17 h 103"/>
                  <a:gd name="T6" fmla="*/ 85 w 103"/>
                  <a:gd name="T7" fmla="*/ 10 h 103"/>
                  <a:gd name="T8" fmla="*/ 77 w 103"/>
                  <a:gd name="T9" fmla="*/ 6 h 103"/>
                  <a:gd name="T10" fmla="*/ 68 w 103"/>
                  <a:gd name="T11" fmla="*/ 2 h 103"/>
                  <a:gd name="T12" fmla="*/ 57 w 103"/>
                  <a:gd name="T13" fmla="*/ 1 h 103"/>
                  <a:gd name="T14" fmla="*/ 45 w 103"/>
                  <a:gd name="T15" fmla="*/ 1 h 103"/>
                  <a:gd name="T16" fmla="*/ 35 w 103"/>
                  <a:gd name="T17" fmla="*/ 2 h 103"/>
                  <a:gd name="T18" fmla="*/ 25 w 103"/>
                  <a:gd name="T19" fmla="*/ 6 h 103"/>
                  <a:gd name="T20" fmla="*/ 17 w 103"/>
                  <a:gd name="T21" fmla="*/ 12 h 103"/>
                  <a:gd name="T22" fmla="*/ 11 w 103"/>
                  <a:gd name="T23" fmla="*/ 18 h 103"/>
                  <a:gd name="T24" fmla="*/ 5 w 103"/>
                  <a:gd name="T25" fmla="*/ 27 h 103"/>
                  <a:gd name="T26" fmla="*/ 2 w 103"/>
                  <a:gd name="T27" fmla="*/ 37 h 103"/>
                  <a:gd name="T28" fmla="*/ 0 w 103"/>
                  <a:gd name="T29" fmla="*/ 48 h 103"/>
                  <a:gd name="T30" fmla="*/ 0 w 103"/>
                  <a:gd name="T31" fmla="*/ 61 h 103"/>
                  <a:gd name="T32" fmla="*/ 2 w 103"/>
                  <a:gd name="T33" fmla="*/ 71 h 103"/>
                  <a:gd name="T34" fmla="*/ 5 w 103"/>
                  <a:gd name="T35" fmla="*/ 80 h 103"/>
                  <a:gd name="T36" fmla="*/ 11 w 103"/>
                  <a:gd name="T37" fmla="*/ 87 h 103"/>
                  <a:gd name="T38" fmla="*/ 17 w 103"/>
                  <a:gd name="T39" fmla="*/ 94 h 103"/>
                  <a:gd name="T40" fmla="*/ 25 w 103"/>
                  <a:gd name="T41" fmla="*/ 98 h 103"/>
                  <a:gd name="T42" fmla="*/ 35 w 103"/>
                  <a:gd name="T43" fmla="*/ 102 h 103"/>
                  <a:gd name="T44" fmla="*/ 45 w 103"/>
                  <a:gd name="T45" fmla="*/ 103 h 103"/>
                  <a:gd name="T46" fmla="*/ 57 w 103"/>
                  <a:gd name="T47" fmla="*/ 103 h 103"/>
                  <a:gd name="T48" fmla="*/ 68 w 103"/>
                  <a:gd name="T49" fmla="*/ 102 h 103"/>
                  <a:gd name="T50" fmla="*/ 77 w 103"/>
                  <a:gd name="T51" fmla="*/ 98 h 103"/>
                  <a:gd name="T52" fmla="*/ 85 w 103"/>
                  <a:gd name="T53" fmla="*/ 92 h 103"/>
                  <a:gd name="T54" fmla="*/ 92 w 103"/>
                  <a:gd name="T55" fmla="*/ 86 h 103"/>
                  <a:gd name="T56" fmla="*/ 96 w 103"/>
                  <a:gd name="T57" fmla="*/ 78 h 103"/>
                  <a:gd name="T58" fmla="*/ 100 w 103"/>
                  <a:gd name="T59" fmla="*/ 68 h 103"/>
                  <a:gd name="T60" fmla="*/ 102 w 103"/>
                  <a:gd name="T61" fmla="*/ 56 h 103"/>
                  <a:gd name="T62" fmla="*/ 102 w 103"/>
                  <a:gd name="T63" fmla="*/ 44 h 103"/>
                  <a:gd name="T64" fmla="*/ 71 w 103"/>
                  <a:gd name="T65" fmla="*/ 58 h 103"/>
                  <a:gd name="T66" fmla="*/ 69 w 103"/>
                  <a:gd name="T67" fmla="*/ 72 h 103"/>
                  <a:gd name="T68" fmla="*/ 67 w 103"/>
                  <a:gd name="T69" fmla="*/ 79 h 103"/>
                  <a:gd name="T70" fmla="*/ 64 w 103"/>
                  <a:gd name="T71" fmla="*/ 86 h 103"/>
                  <a:gd name="T72" fmla="*/ 61 w 103"/>
                  <a:gd name="T73" fmla="*/ 91 h 103"/>
                  <a:gd name="T74" fmla="*/ 58 w 103"/>
                  <a:gd name="T75" fmla="*/ 94 h 103"/>
                  <a:gd name="T76" fmla="*/ 53 w 103"/>
                  <a:gd name="T77" fmla="*/ 95 h 103"/>
                  <a:gd name="T78" fmla="*/ 49 w 103"/>
                  <a:gd name="T79" fmla="*/ 95 h 103"/>
                  <a:gd name="T80" fmla="*/ 44 w 103"/>
                  <a:gd name="T81" fmla="*/ 94 h 103"/>
                  <a:gd name="T82" fmla="*/ 40 w 103"/>
                  <a:gd name="T83" fmla="*/ 91 h 103"/>
                  <a:gd name="T84" fmla="*/ 37 w 103"/>
                  <a:gd name="T85" fmla="*/ 87 h 103"/>
                  <a:gd name="T86" fmla="*/ 35 w 103"/>
                  <a:gd name="T87" fmla="*/ 83 h 103"/>
                  <a:gd name="T88" fmla="*/ 33 w 103"/>
                  <a:gd name="T89" fmla="*/ 75 h 103"/>
                  <a:gd name="T90" fmla="*/ 32 w 103"/>
                  <a:gd name="T91" fmla="*/ 68 h 103"/>
                  <a:gd name="T92" fmla="*/ 31 w 103"/>
                  <a:gd name="T93" fmla="*/ 59 h 103"/>
                  <a:gd name="T94" fmla="*/ 31 w 103"/>
                  <a:gd name="T95" fmla="*/ 49 h 103"/>
                  <a:gd name="T96" fmla="*/ 32 w 103"/>
                  <a:gd name="T97" fmla="*/ 38 h 103"/>
                  <a:gd name="T98" fmla="*/ 33 w 103"/>
                  <a:gd name="T99" fmla="*/ 30 h 103"/>
                  <a:gd name="T100" fmla="*/ 35 w 103"/>
                  <a:gd name="T101" fmla="*/ 23 h 103"/>
                  <a:gd name="T102" fmla="*/ 38 w 103"/>
                  <a:gd name="T103" fmla="*/ 18 h 103"/>
                  <a:gd name="T104" fmla="*/ 41 w 103"/>
                  <a:gd name="T105" fmla="*/ 14 h 103"/>
                  <a:gd name="T106" fmla="*/ 45 w 103"/>
                  <a:gd name="T107" fmla="*/ 10 h 103"/>
                  <a:gd name="T108" fmla="*/ 50 w 103"/>
                  <a:gd name="T109" fmla="*/ 9 h 103"/>
                  <a:gd name="T110" fmla="*/ 55 w 103"/>
                  <a:gd name="T111" fmla="*/ 9 h 103"/>
                  <a:gd name="T112" fmla="*/ 59 w 103"/>
                  <a:gd name="T113" fmla="*/ 10 h 103"/>
                  <a:gd name="T114" fmla="*/ 62 w 103"/>
                  <a:gd name="T115" fmla="*/ 13 h 103"/>
                  <a:gd name="T116" fmla="*/ 65 w 103"/>
                  <a:gd name="T117" fmla="*/ 16 h 103"/>
                  <a:gd name="T118" fmla="*/ 68 w 103"/>
                  <a:gd name="T119" fmla="*/ 22 h 103"/>
                  <a:gd name="T120" fmla="*/ 69 w 103"/>
                  <a:gd name="T121" fmla="*/ 27 h 103"/>
                  <a:gd name="T122" fmla="*/ 72 w 103"/>
                  <a:gd name="T123" fmla="*/ 38 h 103"/>
                  <a:gd name="T124" fmla="*/ 71 w 103"/>
                  <a:gd name="T125" fmla="*/ 5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3" h="103">
                    <a:moveTo>
                      <a:pt x="101" y="38"/>
                    </a:moveTo>
                    <a:lnTo>
                      <a:pt x="100" y="34"/>
                    </a:lnTo>
                    <a:lnTo>
                      <a:pt x="99" y="29"/>
                    </a:lnTo>
                    <a:lnTo>
                      <a:pt x="96" y="25"/>
                    </a:lnTo>
                    <a:lnTo>
                      <a:pt x="94" y="21"/>
                    </a:lnTo>
                    <a:lnTo>
                      <a:pt x="92" y="17"/>
                    </a:lnTo>
                    <a:lnTo>
                      <a:pt x="88" y="14"/>
                    </a:lnTo>
                    <a:lnTo>
                      <a:pt x="85" y="10"/>
                    </a:lnTo>
                    <a:lnTo>
                      <a:pt x="81" y="8"/>
                    </a:lnTo>
                    <a:lnTo>
                      <a:pt x="77" y="6"/>
                    </a:lnTo>
                    <a:lnTo>
                      <a:pt x="73" y="4"/>
                    </a:lnTo>
                    <a:lnTo>
                      <a:pt x="68" y="2"/>
                    </a:lnTo>
                    <a:lnTo>
                      <a:pt x="63" y="1"/>
                    </a:lnTo>
                    <a:lnTo>
                      <a:pt x="57" y="1"/>
                    </a:lnTo>
                    <a:lnTo>
                      <a:pt x="52" y="0"/>
                    </a:lnTo>
                    <a:lnTo>
                      <a:pt x="45" y="1"/>
                    </a:lnTo>
                    <a:lnTo>
                      <a:pt x="40" y="1"/>
                    </a:lnTo>
                    <a:lnTo>
                      <a:pt x="35" y="2"/>
                    </a:lnTo>
                    <a:lnTo>
                      <a:pt x="29" y="4"/>
                    </a:lnTo>
                    <a:lnTo>
                      <a:pt x="25" y="6"/>
                    </a:lnTo>
                    <a:lnTo>
                      <a:pt x="20" y="9"/>
                    </a:lnTo>
                    <a:lnTo>
                      <a:pt x="17" y="12"/>
                    </a:lnTo>
                    <a:lnTo>
                      <a:pt x="14" y="14"/>
                    </a:lnTo>
                    <a:lnTo>
                      <a:pt x="11" y="18"/>
                    </a:lnTo>
                    <a:lnTo>
                      <a:pt x="8" y="22"/>
                    </a:lnTo>
                    <a:lnTo>
                      <a:pt x="5" y="27"/>
                    </a:lnTo>
                    <a:lnTo>
                      <a:pt x="4" y="31"/>
                    </a:lnTo>
                    <a:lnTo>
                      <a:pt x="2" y="37"/>
                    </a:lnTo>
                    <a:lnTo>
                      <a:pt x="1" y="42"/>
                    </a:lnTo>
                    <a:lnTo>
                      <a:pt x="0" y="48"/>
                    </a:lnTo>
                    <a:lnTo>
                      <a:pt x="0" y="55"/>
                    </a:lnTo>
                    <a:lnTo>
                      <a:pt x="0" y="61"/>
                    </a:lnTo>
                    <a:lnTo>
                      <a:pt x="1" y="66"/>
                    </a:lnTo>
                    <a:lnTo>
                      <a:pt x="2" y="71"/>
                    </a:lnTo>
                    <a:lnTo>
                      <a:pt x="4" y="75"/>
                    </a:lnTo>
                    <a:lnTo>
                      <a:pt x="5" y="80"/>
                    </a:lnTo>
                    <a:lnTo>
                      <a:pt x="8" y="84"/>
                    </a:lnTo>
                    <a:lnTo>
                      <a:pt x="11" y="87"/>
                    </a:lnTo>
                    <a:lnTo>
                      <a:pt x="14" y="91"/>
                    </a:lnTo>
                    <a:lnTo>
                      <a:pt x="17" y="94"/>
                    </a:lnTo>
                    <a:lnTo>
                      <a:pt x="20" y="96"/>
                    </a:lnTo>
                    <a:lnTo>
                      <a:pt x="25" y="98"/>
                    </a:lnTo>
                    <a:lnTo>
                      <a:pt x="29" y="100"/>
                    </a:lnTo>
                    <a:lnTo>
                      <a:pt x="35" y="102"/>
                    </a:lnTo>
                    <a:lnTo>
                      <a:pt x="40" y="103"/>
                    </a:lnTo>
                    <a:lnTo>
                      <a:pt x="45" y="103"/>
                    </a:lnTo>
                    <a:lnTo>
                      <a:pt x="52" y="103"/>
                    </a:lnTo>
                    <a:lnTo>
                      <a:pt x="57" y="103"/>
                    </a:lnTo>
                    <a:lnTo>
                      <a:pt x="63" y="103"/>
                    </a:lnTo>
                    <a:lnTo>
                      <a:pt x="68" y="102"/>
                    </a:lnTo>
                    <a:lnTo>
                      <a:pt x="73" y="99"/>
                    </a:lnTo>
                    <a:lnTo>
                      <a:pt x="77" y="98"/>
                    </a:lnTo>
                    <a:lnTo>
                      <a:pt x="81" y="95"/>
                    </a:lnTo>
                    <a:lnTo>
                      <a:pt x="85" y="92"/>
                    </a:lnTo>
                    <a:lnTo>
                      <a:pt x="88" y="90"/>
                    </a:lnTo>
                    <a:lnTo>
                      <a:pt x="92" y="86"/>
                    </a:lnTo>
                    <a:lnTo>
                      <a:pt x="94" y="82"/>
                    </a:lnTo>
                    <a:lnTo>
                      <a:pt x="96" y="78"/>
                    </a:lnTo>
                    <a:lnTo>
                      <a:pt x="99" y="73"/>
                    </a:lnTo>
                    <a:lnTo>
                      <a:pt x="100" y="68"/>
                    </a:lnTo>
                    <a:lnTo>
                      <a:pt x="101" y="63"/>
                    </a:lnTo>
                    <a:lnTo>
                      <a:pt x="102" y="56"/>
                    </a:lnTo>
                    <a:lnTo>
                      <a:pt x="103" y="50"/>
                    </a:lnTo>
                    <a:lnTo>
                      <a:pt x="102" y="44"/>
                    </a:lnTo>
                    <a:lnTo>
                      <a:pt x="101" y="38"/>
                    </a:lnTo>
                    <a:close/>
                    <a:moveTo>
                      <a:pt x="71" y="58"/>
                    </a:moveTo>
                    <a:lnTo>
                      <a:pt x="70" y="68"/>
                    </a:lnTo>
                    <a:lnTo>
                      <a:pt x="69" y="72"/>
                    </a:lnTo>
                    <a:lnTo>
                      <a:pt x="68" y="76"/>
                    </a:lnTo>
                    <a:lnTo>
                      <a:pt x="67" y="79"/>
                    </a:lnTo>
                    <a:lnTo>
                      <a:pt x="66" y="83"/>
                    </a:lnTo>
                    <a:lnTo>
                      <a:pt x="64" y="86"/>
                    </a:lnTo>
                    <a:lnTo>
                      <a:pt x="63" y="88"/>
                    </a:lnTo>
                    <a:lnTo>
                      <a:pt x="61" y="91"/>
                    </a:lnTo>
                    <a:lnTo>
                      <a:pt x="60" y="92"/>
                    </a:lnTo>
                    <a:lnTo>
                      <a:pt x="58" y="94"/>
                    </a:lnTo>
                    <a:lnTo>
                      <a:pt x="56" y="95"/>
                    </a:lnTo>
                    <a:lnTo>
                      <a:pt x="53" y="95"/>
                    </a:lnTo>
                    <a:lnTo>
                      <a:pt x="52" y="95"/>
                    </a:lnTo>
                    <a:lnTo>
                      <a:pt x="49" y="95"/>
                    </a:lnTo>
                    <a:lnTo>
                      <a:pt x="47" y="95"/>
                    </a:lnTo>
                    <a:lnTo>
                      <a:pt x="44" y="94"/>
                    </a:lnTo>
                    <a:lnTo>
                      <a:pt x="42" y="93"/>
                    </a:lnTo>
                    <a:lnTo>
                      <a:pt x="40" y="91"/>
                    </a:lnTo>
                    <a:lnTo>
                      <a:pt x="39" y="90"/>
                    </a:lnTo>
                    <a:lnTo>
                      <a:pt x="37" y="87"/>
                    </a:lnTo>
                    <a:lnTo>
                      <a:pt x="36" y="85"/>
                    </a:lnTo>
                    <a:lnTo>
                      <a:pt x="35" y="83"/>
                    </a:lnTo>
                    <a:lnTo>
                      <a:pt x="34" y="79"/>
                    </a:lnTo>
                    <a:lnTo>
                      <a:pt x="33" y="75"/>
                    </a:lnTo>
                    <a:lnTo>
                      <a:pt x="32" y="72"/>
                    </a:lnTo>
                    <a:lnTo>
                      <a:pt x="32" y="68"/>
                    </a:lnTo>
                    <a:lnTo>
                      <a:pt x="31" y="63"/>
                    </a:lnTo>
                    <a:lnTo>
                      <a:pt x="31" y="59"/>
                    </a:lnTo>
                    <a:lnTo>
                      <a:pt x="31" y="54"/>
                    </a:lnTo>
                    <a:lnTo>
                      <a:pt x="31" y="49"/>
                    </a:lnTo>
                    <a:lnTo>
                      <a:pt x="31" y="43"/>
                    </a:lnTo>
                    <a:lnTo>
                      <a:pt x="32" y="38"/>
                    </a:lnTo>
                    <a:lnTo>
                      <a:pt x="32" y="34"/>
                    </a:lnTo>
                    <a:lnTo>
                      <a:pt x="33" y="30"/>
                    </a:lnTo>
                    <a:lnTo>
                      <a:pt x="34" y="27"/>
                    </a:lnTo>
                    <a:lnTo>
                      <a:pt x="35" y="23"/>
                    </a:lnTo>
                    <a:lnTo>
                      <a:pt x="36" y="21"/>
                    </a:lnTo>
                    <a:lnTo>
                      <a:pt x="38" y="18"/>
                    </a:lnTo>
                    <a:lnTo>
                      <a:pt x="39" y="16"/>
                    </a:lnTo>
                    <a:lnTo>
                      <a:pt x="41" y="14"/>
                    </a:lnTo>
                    <a:lnTo>
                      <a:pt x="43" y="12"/>
                    </a:lnTo>
                    <a:lnTo>
                      <a:pt x="45" y="10"/>
                    </a:lnTo>
                    <a:lnTo>
                      <a:pt x="48" y="10"/>
                    </a:lnTo>
                    <a:lnTo>
                      <a:pt x="50" y="9"/>
                    </a:lnTo>
                    <a:lnTo>
                      <a:pt x="52" y="9"/>
                    </a:lnTo>
                    <a:lnTo>
                      <a:pt x="55" y="9"/>
                    </a:lnTo>
                    <a:lnTo>
                      <a:pt x="56" y="10"/>
                    </a:lnTo>
                    <a:lnTo>
                      <a:pt x="59" y="10"/>
                    </a:lnTo>
                    <a:lnTo>
                      <a:pt x="60" y="11"/>
                    </a:lnTo>
                    <a:lnTo>
                      <a:pt x="62" y="13"/>
                    </a:lnTo>
                    <a:lnTo>
                      <a:pt x="64" y="14"/>
                    </a:lnTo>
                    <a:lnTo>
                      <a:pt x="65" y="16"/>
                    </a:lnTo>
                    <a:lnTo>
                      <a:pt x="66" y="18"/>
                    </a:lnTo>
                    <a:lnTo>
                      <a:pt x="68" y="22"/>
                    </a:lnTo>
                    <a:lnTo>
                      <a:pt x="68" y="24"/>
                    </a:lnTo>
                    <a:lnTo>
                      <a:pt x="69" y="27"/>
                    </a:lnTo>
                    <a:lnTo>
                      <a:pt x="70" y="30"/>
                    </a:lnTo>
                    <a:lnTo>
                      <a:pt x="72" y="38"/>
                    </a:lnTo>
                    <a:lnTo>
                      <a:pt x="72" y="47"/>
                    </a:lnTo>
                    <a:lnTo>
                      <a:pt x="71" y="58"/>
                    </a:lnTo>
                    <a:close/>
                  </a:path>
                </a:pathLst>
              </a:custGeom>
              <a:solidFill>
                <a:srgbClr val="00468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1" name="iṩ1ïḑé"/>
              <p:cNvSpPr/>
              <p:nvPr userDrawn="1"/>
            </p:nvSpPr>
            <p:spPr bwMode="auto">
              <a:xfrm>
                <a:off x="9939338" y="4102101"/>
                <a:ext cx="152400" cy="247650"/>
              </a:xfrm>
              <a:custGeom>
                <a:avLst/>
                <a:gdLst>
                  <a:gd name="T0" fmla="*/ 90 w 96"/>
                  <a:gd name="T1" fmla="*/ 95 h 156"/>
                  <a:gd name="T2" fmla="*/ 79 w 96"/>
                  <a:gd name="T3" fmla="*/ 88 h 156"/>
                  <a:gd name="T4" fmla="*/ 48 w 96"/>
                  <a:gd name="T5" fmla="*/ 85 h 156"/>
                  <a:gd name="T6" fmla="*/ 34 w 96"/>
                  <a:gd name="T7" fmla="*/ 82 h 156"/>
                  <a:gd name="T8" fmla="*/ 30 w 96"/>
                  <a:gd name="T9" fmla="*/ 75 h 156"/>
                  <a:gd name="T10" fmla="*/ 33 w 96"/>
                  <a:gd name="T11" fmla="*/ 70 h 156"/>
                  <a:gd name="T12" fmla="*/ 41 w 96"/>
                  <a:gd name="T13" fmla="*/ 67 h 156"/>
                  <a:gd name="T14" fmla="*/ 57 w 96"/>
                  <a:gd name="T15" fmla="*/ 66 h 156"/>
                  <a:gd name="T16" fmla="*/ 74 w 96"/>
                  <a:gd name="T17" fmla="*/ 58 h 156"/>
                  <a:gd name="T18" fmla="*/ 84 w 96"/>
                  <a:gd name="T19" fmla="*/ 44 h 156"/>
                  <a:gd name="T20" fmla="*/ 86 w 96"/>
                  <a:gd name="T21" fmla="*/ 26 h 156"/>
                  <a:gd name="T22" fmla="*/ 78 w 96"/>
                  <a:gd name="T23" fmla="*/ 12 h 156"/>
                  <a:gd name="T24" fmla="*/ 64 w 96"/>
                  <a:gd name="T25" fmla="*/ 1 h 156"/>
                  <a:gd name="T26" fmla="*/ 48 w 96"/>
                  <a:gd name="T27" fmla="*/ 0 h 156"/>
                  <a:gd name="T28" fmla="*/ 23 w 96"/>
                  <a:gd name="T29" fmla="*/ 3 h 156"/>
                  <a:gd name="T30" fmla="*/ 7 w 96"/>
                  <a:gd name="T31" fmla="*/ 12 h 156"/>
                  <a:gd name="T32" fmla="*/ 1 w 96"/>
                  <a:gd name="T33" fmla="*/ 28 h 156"/>
                  <a:gd name="T34" fmla="*/ 2 w 96"/>
                  <a:gd name="T35" fmla="*/ 44 h 156"/>
                  <a:gd name="T36" fmla="*/ 9 w 96"/>
                  <a:gd name="T37" fmla="*/ 56 h 156"/>
                  <a:gd name="T38" fmla="*/ 21 w 96"/>
                  <a:gd name="T39" fmla="*/ 63 h 156"/>
                  <a:gd name="T40" fmla="*/ 17 w 96"/>
                  <a:gd name="T41" fmla="*/ 70 h 156"/>
                  <a:gd name="T42" fmla="*/ 8 w 96"/>
                  <a:gd name="T43" fmla="*/ 84 h 156"/>
                  <a:gd name="T44" fmla="*/ 10 w 96"/>
                  <a:gd name="T45" fmla="*/ 97 h 156"/>
                  <a:gd name="T46" fmla="*/ 20 w 96"/>
                  <a:gd name="T47" fmla="*/ 103 h 156"/>
                  <a:gd name="T48" fmla="*/ 4 w 96"/>
                  <a:gd name="T49" fmla="*/ 113 h 156"/>
                  <a:gd name="T50" fmla="*/ 0 w 96"/>
                  <a:gd name="T51" fmla="*/ 131 h 156"/>
                  <a:gd name="T52" fmla="*/ 6 w 96"/>
                  <a:gd name="T53" fmla="*/ 144 h 156"/>
                  <a:gd name="T54" fmla="*/ 20 w 96"/>
                  <a:gd name="T55" fmla="*/ 152 h 156"/>
                  <a:gd name="T56" fmla="*/ 42 w 96"/>
                  <a:gd name="T57" fmla="*/ 156 h 156"/>
                  <a:gd name="T58" fmla="*/ 70 w 96"/>
                  <a:gd name="T59" fmla="*/ 150 h 156"/>
                  <a:gd name="T60" fmla="*/ 87 w 96"/>
                  <a:gd name="T61" fmla="*/ 137 h 156"/>
                  <a:gd name="T62" fmla="*/ 95 w 96"/>
                  <a:gd name="T63" fmla="*/ 116 h 156"/>
                  <a:gd name="T64" fmla="*/ 30 w 96"/>
                  <a:gd name="T65" fmla="*/ 29 h 156"/>
                  <a:gd name="T66" fmla="*/ 34 w 96"/>
                  <a:gd name="T67" fmla="*/ 14 h 156"/>
                  <a:gd name="T68" fmla="*/ 40 w 96"/>
                  <a:gd name="T69" fmla="*/ 9 h 156"/>
                  <a:gd name="T70" fmla="*/ 47 w 96"/>
                  <a:gd name="T71" fmla="*/ 8 h 156"/>
                  <a:gd name="T72" fmla="*/ 53 w 96"/>
                  <a:gd name="T73" fmla="*/ 12 h 156"/>
                  <a:gd name="T74" fmla="*/ 58 w 96"/>
                  <a:gd name="T75" fmla="*/ 31 h 156"/>
                  <a:gd name="T76" fmla="*/ 53 w 96"/>
                  <a:gd name="T77" fmla="*/ 55 h 156"/>
                  <a:gd name="T78" fmla="*/ 47 w 96"/>
                  <a:gd name="T79" fmla="*/ 59 h 156"/>
                  <a:gd name="T80" fmla="*/ 39 w 96"/>
                  <a:gd name="T81" fmla="*/ 59 h 156"/>
                  <a:gd name="T82" fmla="*/ 34 w 96"/>
                  <a:gd name="T83" fmla="*/ 54 h 156"/>
                  <a:gd name="T84" fmla="*/ 30 w 96"/>
                  <a:gd name="T85" fmla="*/ 29 h 156"/>
                  <a:gd name="T86" fmla="*/ 70 w 96"/>
                  <a:gd name="T87" fmla="*/ 131 h 156"/>
                  <a:gd name="T88" fmla="*/ 64 w 96"/>
                  <a:gd name="T89" fmla="*/ 140 h 156"/>
                  <a:gd name="T90" fmla="*/ 54 w 96"/>
                  <a:gd name="T91" fmla="*/ 146 h 156"/>
                  <a:gd name="T92" fmla="*/ 41 w 96"/>
                  <a:gd name="T93" fmla="*/ 146 h 156"/>
                  <a:gd name="T94" fmla="*/ 28 w 96"/>
                  <a:gd name="T95" fmla="*/ 142 h 156"/>
                  <a:gd name="T96" fmla="*/ 21 w 96"/>
                  <a:gd name="T97" fmla="*/ 133 h 156"/>
                  <a:gd name="T98" fmla="*/ 18 w 96"/>
                  <a:gd name="T99" fmla="*/ 121 h 156"/>
                  <a:gd name="T100" fmla="*/ 20 w 96"/>
                  <a:gd name="T101" fmla="*/ 112 h 156"/>
                  <a:gd name="T102" fmla="*/ 25 w 96"/>
                  <a:gd name="T103" fmla="*/ 107 h 156"/>
                  <a:gd name="T104" fmla="*/ 42 w 96"/>
                  <a:gd name="T105" fmla="*/ 103 h 156"/>
                  <a:gd name="T106" fmla="*/ 58 w 96"/>
                  <a:gd name="T107" fmla="*/ 105 h 156"/>
                  <a:gd name="T108" fmla="*/ 68 w 96"/>
                  <a:gd name="T109" fmla="*/ 111 h 156"/>
                  <a:gd name="T110" fmla="*/ 72 w 96"/>
                  <a:gd name="T111" fmla="*/ 122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96" h="156">
                    <a:moveTo>
                      <a:pt x="95" y="103"/>
                    </a:moveTo>
                    <a:lnTo>
                      <a:pt x="94" y="101"/>
                    </a:lnTo>
                    <a:lnTo>
                      <a:pt x="93" y="99"/>
                    </a:lnTo>
                    <a:lnTo>
                      <a:pt x="91" y="96"/>
                    </a:lnTo>
                    <a:lnTo>
                      <a:pt x="90" y="95"/>
                    </a:lnTo>
                    <a:lnTo>
                      <a:pt x="88" y="93"/>
                    </a:lnTo>
                    <a:lnTo>
                      <a:pt x="86" y="91"/>
                    </a:lnTo>
                    <a:lnTo>
                      <a:pt x="84" y="91"/>
                    </a:lnTo>
                    <a:lnTo>
                      <a:pt x="82" y="89"/>
                    </a:lnTo>
                    <a:lnTo>
                      <a:pt x="79" y="88"/>
                    </a:lnTo>
                    <a:lnTo>
                      <a:pt x="76" y="87"/>
                    </a:lnTo>
                    <a:lnTo>
                      <a:pt x="73" y="87"/>
                    </a:lnTo>
                    <a:lnTo>
                      <a:pt x="70" y="86"/>
                    </a:lnTo>
                    <a:lnTo>
                      <a:pt x="66" y="86"/>
                    </a:lnTo>
                    <a:lnTo>
                      <a:pt x="48" y="85"/>
                    </a:lnTo>
                    <a:lnTo>
                      <a:pt x="43" y="85"/>
                    </a:lnTo>
                    <a:lnTo>
                      <a:pt x="40" y="85"/>
                    </a:lnTo>
                    <a:lnTo>
                      <a:pt x="37" y="84"/>
                    </a:lnTo>
                    <a:lnTo>
                      <a:pt x="34" y="83"/>
                    </a:lnTo>
                    <a:lnTo>
                      <a:pt x="34" y="82"/>
                    </a:lnTo>
                    <a:lnTo>
                      <a:pt x="33" y="81"/>
                    </a:lnTo>
                    <a:lnTo>
                      <a:pt x="32" y="80"/>
                    </a:lnTo>
                    <a:lnTo>
                      <a:pt x="31" y="79"/>
                    </a:lnTo>
                    <a:lnTo>
                      <a:pt x="30" y="77"/>
                    </a:lnTo>
                    <a:lnTo>
                      <a:pt x="30" y="75"/>
                    </a:lnTo>
                    <a:lnTo>
                      <a:pt x="30" y="74"/>
                    </a:lnTo>
                    <a:lnTo>
                      <a:pt x="30" y="72"/>
                    </a:lnTo>
                    <a:lnTo>
                      <a:pt x="31" y="71"/>
                    </a:lnTo>
                    <a:lnTo>
                      <a:pt x="32" y="70"/>
                    </a:lnTo>
                    <a:lnTo>
                      <a:pt x="33" y="70"/>
                    </a:lnTo>
                    <a:lnTo>
                      <a:pt x="33" y="68"/>
                    </a:lnTo>
                    <a:lnTo>
                      <a:pt x="34" y="68"/>
                    </a:lnTo>
                    <a:lnTo>
                      <a:pt x="35" y="67"/>
                    </a:lnTo>
                    <a:lnTo>
                      <a:pt x="38" y="67"/>
                    </a:lnTo>
                    <a:lnTo>
                      <a:pt x="41" y="67"/>
                    </a:lnTo>
                    <a:lnTo>
                      <a:pt x="42" y="67"/>
                    </a:lnTo>
                    <a:lnTo>
                      <a:pt x="42" y="67"/>
                    </a:lnTo>
                    <a:lnTo>
                      <a:pt x="47" y="67"/>
                    </a:lnTo>
                    <a:lnTo>
                      <a:pt x="52" y="67"/>
                    </a:lnTo>
                    <a:lnTo>
                      <a:pt x="57" y="66"/>
                    </a:lnTo>
                    <a:lnTo>
                      <a:pt x="61" y="64"/>
                    </a:lnTo>
                    <a:lnTo>
                      <a:pt x="65" y="63"/>
                    </a:lnTo>
                    <a:lnTo>
                      <a:pt x="68" y="62"/>
                    </a:lnTo>
                    <a:lnTo>
                      <a:pt x="71" y="60"/>
                    </a:lnTo>
                    <a:lnTo>
                      <a:pt x="74" y="58"/>
                    </a:lnTo>
                    <a:lnTo>
                      <a:pt x="77" y="55"/>
                    </a:lnTo>
                    <a:lnTo>
                      <a:pt x="79" y="53"/>
                    </a:lnTo>
                    <a:lnTo>
                      <a:pt x="81" y="51"/>
                    </a:lnTo>
                    <a:lnTo>
                      <a:pt x="82" y="47"/>
                    </a:lnTo>
                    <a:lnTo>
                      <a:pt x="84" y="44"/>
                    </a:lnTo>
                    <a:lnTo>
                      <a:pt x="85" y="40"/>
                    </a:lnTo>
                    <a:lnTo>
                      <a:pt x="86" y="37"/>
                    </a:lnTo>
                    <a:lnTo>
                      <a:pt x="86" y="33"/>
                    </a:lnTo>
                    <a:lnTo>
                      <a:pt x="86" y="29"/>
                    </a:lnTo>
                    <a:lnTo>
                      <a:pt x="86" y="26"/>
                    </a:lnTo>
                    <a:lnTo>
                      <a:pt x="85" y="23"/>
                    </a:lnTo>
                    <a:lnTo>
                      <a:pt x="84" y="20"/>
                    </a:lnTo>
                    <a:lnTo>
                      <a:pt x="82" y="17"/>
                    </a:lnTo>
                    <a:lnTo>
                      <a:pt x="80" y="14"/>
                    </a:lnTo>
                    <a:lnTo>
                      <a:pt x="78" y="12"/>
                    </a:lnTo>
                    <a:lnTo>
                      <a:pt x="75" y="10"/>
                    </a:lnTo>
                    <a:lnTo>
                      <a:pt x="94" y="10"/>
                    </a:lnTo>
                    <a:lnTo>
                      <a:pt x="94" y="1"/>
                    </a:lnTo>
                    <a:lnTo>
                      <a:pt x="70" y="1"/>
                    </a:lnTo>
                    <a:lnTo>
                      <a:pt x="64" y="1"/>
                    </a:lnTo>
                    <a:lnTo>
                      <a:pt x="59" y="1"/>
                    </a:lnTo>
                    <a:lnTo>
                      <a:pt x="57" y="1"/>
                    </a:lnTo>
                    <a:lnTo>
                      <a:pt x="54" y="0"/>
                    </a:lnTo>
                    <a:lnTo>
                      <a:pt x="51" y="0"/>
                    </a:lnTo>
                    <a:lnTo>
                      <a:pt x="48" y="0"/>
                    </a:lnTo>
                    <a:lnTo>
                      <a:pt x="42" y="0"/>
                    </a:lnTo>
                    <a:lnTo>
                      <a:pt x="37" y="1"/>
                    </a:lnTo>
                    <a:lnTo>
                      <a:pt x="32" y="1"/>
                    </a:lnTo>
                    <a:lnTo>
                      <a:pt x="27" y="2"/>
                    </a:lnTo>
                    <a:lnTo>
                      <a:pt x="23" y="3"/>
                    </a:lnTo>
                    <a:lnTo>
                      <a:pt x="19" y="5"/>
                    </a:lnTo>
                    <a:lnTo>
                      <a:pt x="15" y="6"/>
                    </a:lnTo>
                    <a:lnTo>
                      <a:pt x="13" y="8"/>
                    </a:lnTo>
                    <a:lnTo>
                      <a:pt x="10" y="10"/>
                    </a:lnTo>
                    <a:lnTo>
                      <a:pt x="7" y="12"/>
                    </a:lnTo>
                    <a:lnTo>
                      <a:pt x="5" y="15"/>
                    </a:lnTo>
                    <a:lnTo>
                      <a:pt x="4" y="18"/>
                    </a:lnTo>
                    <a:lnTo>
                      <a:pt x="2" y="21"/>
                    </a:lnTo>
                    <a:lnTo>
                      <a:pt x="1" y="24"/>
                    </a:lnTo>
                    <a:lnTo>
                      <a:pt x="1" y="28"/>
                    </a:lnTo>
                    <a:lnTo>
                      <a:pt x="1" y="32"/>
                    </a:lnTo>
                    <a:lnTo>
                      <a:pt x="1" y="35"/>
                    </a:lnTo>
                    <a:lnTo>
                      <a:pt x="1" y="38"/>
                    </a:lnTo>
                    <a:lnTo>
                      <a:pt x="2" y="42"/>
                    </a:lnTo>
                    <a:lnTo>
                      <a:pt x="2" y="44"/>
                    </a:lnTo>
                    <a:lnTo>
                      <a:pt x="3" y="47"/>
                    </a:lnTo>
                    <a:lnTo>
                      <a:pt x="5" y="50"/>
                    </a:lnTo>
                    <a:lnTo>
                      <a:pt x="6" y="52"/>
                    </a:lnTo>
                    <a:lnTo>
                      <a:pt x="7" y="54"/>
                    </a:lnTo>
                    <a:lnTo>
                      <a:pt x="9" y="56"/>
                    </a:lnTo>
                    <a:lnTo>
                      <a:pt x="11" y="58"/>
                    </a:lnTo>
                    <a:lnTo>
                      <a:pt x="13" y="59"/>
                    </a:lnTo>
                    <a:lnTo>
                      <a:pt x="15" y="61"/>
                    </a:lnTo>
                    <a:lnTo>
                      <a:pt x="18" y="63"/>
                    </a:lnTo>
                    <a:lnTo>
                      <a:pt x="21" y="63"/>
                    </a:lnTo>
                    <a:lnTo>
                      <a:pt x="24" y="64"/>
                    </a:lnTo>
                    <a:lnTo>
                      <a:pt x="27" y="65"/>
                    </a:lnTo>
                    <a:lnTo>
                      <a:pt x="24" y="67"/>
                    </a:lnTo>
                    <a:lnTo>
                      <a:pt x="21" y="68"/>
                    </a:lnTo>
                    <a:lnTo>
                      <a:pt x="17" y="70"/>
                    </a:lnTo>
                    <a:lnTo>
                      <a:pt x="14" y="72"/>
                    </a:lnTo>
                    <a:lnTo>
                      <a:pt x="12" y="75"/>
                    </a:lnTo>
                    <a:lnTo>
                      <a:pt x="10" y="78"/>
                    </a:lnTo>
                    <a:lnTo>
                      <a:pt x="9" y="81"/>
                    </a:lnTo>
                    <a:lnTo>
                      <a:pt x="8" y="84"/>
                    </a:lnTo>
                    <a:lnTo>
                      <a:pt x="8" y="87"/>
                    </a:lnTo>
                    <a:lnTo>
                      <a:pt x="8" y="91"/>
                    </a:lnTo>
                    <a:lnTo>
                      <a:pt x="9" y="93"/>
                    </a:lnTo>
                    <a:lnTo>
                      <a:pt x="9" y="95"/>
                    </a:lnTo>
                    <a:lnTo>
                      <a:pt x="10" y="97"/>
                    </a:lnTo>
                    <a:lnTo>
                      <a:pt x="12" y="99"/>
                    </a:lnTo>
                    <a:lnTo>
                      <a:pt x="13" y="100"/>
                    </a:lnTo>
                    <a:lnTo>
                      <a:pt x="16" y="102"/>
                    </a:lnTo>
                    <a:lnTo>
                      <a:pt x="18" y="102"/>
                    </a:lnTo>
                    <a:lnTo>
                      <a:pt x="20" y="103"/>
                    </a:lnTo>
                    <a:lnTo>
                      <a:pt x="17" y="104"/>
                    </a:lnTo>
                    <a:lnTo>
                      <a:pt x="13" y="106"/>
                    </a:lnTo>
                    <a:lnTo>
                      <a:pt x="9" y="108"/>
                    </a:lnTo>
                    <a:lnTo>
                      <a:pt x="6" y="111"/>
                    </a:lnTo>
                    <a:lnTo>
                      <a:pt x="4" y="113"/>
                    </a:lnTo>
                    <a:lnTo>
                      <a:pt x="2" y="116"/>
                    </a:lnTo>
                    <a:lnTo>
                      <a:pt x="1" y="120"/>
                    </a:lnTo>
                    <a:lnTo>
                      <a:pt x="0" y="123"/>
                    </a:lnTo>
                    <a:lnTo>
                      <a:pt x="0" y="128"/>
                    </a:lnTo>
                    <a:lnTo>
                      <a:pt x="0" y="131"/>
                    </a:lnTo>
                    <a:lnTo>
                      <a:pt x="1" y="135"/>
                    </a:lnTo>
                    <a:lnTo>
                      <a:pt x="1" y="137"/>
                    </a:lnTo>
                    <a:lnTo>
                      <a:pt x="2" y="139"/>
                    </a:lnTo>
                    <a:lnTo>
                      <a:pt x="4" y="142"/>
                    </a:lnTo>
                    <a:lnTo>
                      <a:pt x="6" y="144"/>
                    </a:lnTo>
                    <a:lnTo>
                      <a:pt x="8" y="146"/>
                    </a:lnTo>
                    <a:lnTo>
                      <a:pt x="10" y="147"/>
                    </a:lnTo>
                    <a:lnTo>
                      <a:pt x="13" y="150"/>
                    </a:lnTo>
                    <a:lnTo>
                      <a:pt x="16" y="151"/>
                    </a:lnTo>
                    <a:lnTo>
                      <a:pt x="20" y="152"/>
                    </a:lnTo>
                    <a:lnTo>
                      <a:pt x="23" y="153"/>
                    </a:lnTo>
                    <a:lnTo>
                      <a:pt x="27" y="155"/>
                    </a:lnTo>
                    <a:lnTo>
                      <a:pt x="32" y="155"/>
                    </a:lnTo>
                    <a:lnTo>
                      <a:pt x="36" y="155"/>
                    </a:lnTo>
                    <a:lnTo>
                      <a:pt x="42" y="156"/>
                    </a:lnTo>
                    <a:lnTo>
                      <a:pt x="47" y="155"/>
                    </a:lnTo>
                    <a:lnTo>
                      <a:pt x="54" y="155"/>
                    </a:lnTo>
                    <a:lnTo>
                      <a:pt x="59" y="153"/>
                    </a:lnTo>
                    <a:lnTo>
                      <a:pt x="64" y="151"/>
                    </a:lnTo>
                    <a:lnTo>
                      <a:pt x="70" y="150"/>
                    </a:lnTo>
                    <a:lnTo>
                      <a:pt x="74" y="148"/>
                    </a:lnTo>
                    <a:lnTo>
                      <a:pt x="78" y="146"/>
                    </a:lnTo>
                    <a:lnTo>
                      <a:pt x="81" y="143"/>
                    </a:lnTo>
                    <a:lnTo>
                      <a:pt x="84" y="140"/>
                    </a:lnTo>
                    <a:lnTo>
                      <a:pt x="87" y="137"/>
                    </a:lnTo>
                    <a:lnTo>
                      <a:pt x="90" y="133"/>
                    </a:lnTo>
                    <a:lnTo>
                      <a:pt x="91" y="129"/>
                    </a:lnTo>
                    <a:lnTo>
                      <a:pt x="94" y="126"/>
                    </a:lnTo>
                    <a:lnTo>
                      <a:pt x="94" y="121"/>
                    </a:lnTo>
                    <a:lnTo>
                      <a:pt x="95" y="116"/>
                    </a:lnTo>
                    <a:lnTo>
                      <a:pt x="96" y="111"/>
                    </a:lnTo>
                    <a:lnTo>
                      <a:pt x="96" y="108"/>
                    </a:lnTo>
                    <a:lnTo>
                      <a:pt x="95" y="105"/>
                    </a:lnTo>
                    <a:lnTo>
                      <a:pt x="95" y="103"/>
                    </a:lnTo>
                    <a:close/>
                    <a:moveTo>
                      <a:pt x="30" y="29"/>
                    </a:moveTo>
                    <a:lnTo>
                      <a:pt x="31" y="23"/>
                    </a:lnTo>
                    <a:lnTo>
                      <a:pt x="32" y="21"/>
                    </a:lnTo>
                    <a:lnTo>
                      <a:pt x="32" y="18"/>
                    </a:lnTo>
                    <a:lnTo>
                      <a:pt x="33" y="16"/>
                    </a:lnTo>
                    <a:lnTo>
                      <a:pt x="34" y="14"/>
                    </a:lnTo>
                    <a:lnTo>
                      <a:pt x="34" y="13"/>
                    </a:lnTo>
                    <a:lnTo>
                      <a:pt x="36" y="11"/>
                    </a:lnTo>
                    <a:lnTo>
                      <a:pt x="37" y="10"/>
                    </a:lnTo>
                    <a:lnTo>
                      <a:pt x="38" y="10"/>
                    </a:lnTo>
                    <a:lnTo>
                      <a:pt x="40" y="9"/>
                    </a:lnTo>
                    <a:lnTo>
                      <a:pt x="42" y="8"/>
                    </a:lnTo>
                    <a:lnTo>
                      <a:pt x="43" y="7"/>
                    </a:lnTo>
                    <a:lnTo>
                      <a:pt x="45" y="7"/>
                    </a:lnTo>
                    <a:lnTo>
                      <a:pt x="46" y="7"/>
                    </a:lnTo>
                    <a:lnTo>
                      <a:pt x="47" y="8"/>
                    </a:lnTo>
                    <a:lnTo>
                      <a:pt x="49" y="9"/>
                    </a:lnTo>
                    <a:lnTo>
                      <a:pt x="50" y="9"/>
                    </a:lnTo>
                    <a:lnTo>
                      <a:pt x="51" y="10"/>
                    </a:lnTo>
                    <a:lnTo>
                      <a:pt x="52" y="11"/>
                    </a:lnTo>
                    <a:lnTo>
                      <a:pt x="53" y="12"/>
                    </a:lnTo>
                    <a:lnTo>
                      <a:pt x="54" y="14"/>
                    </a:lnTo>
                    <a:lnTo>
                      <a:pt x="55" y="17"/>
                    </a:lnTo>
                    <a:lnTo>
                      <a:pt x="56" y="21"/>
                    </a:lnTo>
                    <a:lnTo>
                      <a:pt x="58" y="26"/>
                    </a:lnTo>
                    <a:lnTo>
                      <a:pt x="58" y="31"/>
                    </a:lnTo>
                    <a:lnTo>
                      <a:pt x="58" y="38"/>
                    </a:lnTo>
                    <a:lnTo>
                      <a:pt x="57" y="43"/>
                    </a:lnTo>
                    <a:lnTo>
                      <a:pt x="56" y="48"/>
                    </a:lnTo>
                    <a:lnTo>
                      <a:pt x="54" y="52"/>
                    </a:lnTo>
                    <a:lnTo>
                      <a:pt x="53" y="55"/>
                    </a:lnTo>
                    <a:lnTo>
                      <a:pt x="52" y="55"/>
                    </a:lnTo>
                    <a:lnTo>
                      <a:pt x="51" y="57"/>
                    </a:lnTo>
                    <a:lnTo>
                      <a:pt x="50" y="58"/>
                    </a:lnTo>
                    <a:lnTo>
                      <a:pt x="49" y="59"/>
                    </a:lnTo>
                    <a:lnTo>
                      <a:pt x="47" y="59"/>
                    </a:lnTo>
                    <a:lnTo>
                      <a:pt x="46" y="59"/>
                    </a:lnTo>
                    <a:lnTo>
                      <a:pt x="44" y="59"/>
                    </a:lnTo>
                    <a:lnTo>
                      <a:pt x="42" y="59"/>
                    </a:lnTo>
                    <a:lnTo>
                      <a:pt x="41" y="59"/>
                    </a:lnTo>
                    <a:lnTo>
                      <a:pt x="39" y="59"/>
                    </a:lnTo>
                    <a:lnTo>
                      <a:pt x="38" y="58"/>
                    </a:lnTo>
                    <a:lnTo>
                      <a:pt x="37" y="57"/>
                    </a:lnTo>
                    <a:lnTo>
                      <a:pt x="36" y="56"/>
                    </a:lnTo>
                    <a:lnTo>
                      <a:pt x="35" y="55"/>
                    </a:lnTo>
                    <a:lnTo>
                      <a:pt x="34" y="54"/>
                    </a:lnTo>
                    <a:lnTo>
                      <a:pt x="33" y="50"/>
                    </a:lnTo>
                    <a:lnTo>
                      <a:pt x="32" y="46"/>
                    </a:lnTo>
                    <a:lnTo>
                      <a:pt x="31" y="41"/>
                    </a:lnTo>
                    <a:lnTo>
                      <a:pt x="30" y="35"/>
                    </a:lnTo>
                    <a:lnTo>
                      <a:pt x="30" y="29"/>
                    </a:lnTo>
                    <a:close/>
                    <a:moveTo>
                      <a:pt x="72" y="122"/>
                    </a:moveTo>
                    <a:lnTo>
                      <a:pt x="72" y="124"/>
                    </a:lnTo>
                    <a:lnTo>
                      <a:pt x="72" y="127"/>
                    </a:lnTo>
                    <a:lnTo>
                      <a:pt x="71" y="129"/>
                    </a:lnTo>
                    <a:lnTo>
                      <a:pt x="70" y="131"/>
                    </a:lnTo>
                    <a:lnTo>
                      <a:pt x="70" y="133"/>
                    </a:lnTo>
                    <a:lnTo>
                      <a:pt x="69" y="135"/>
                    </a:lnTo>
                    <a:lnTo>
                      <a:pt x="67" y="137"/>
                    </a:lnTo>
                    <a:lnTo>
                      <a:pt x="66" y="139"/>
                    </a:lnTo>
                    <a:lnTo>
                      <a:pt x="64" y="140"/>
                    </a:lnTo>
                    <a:lnTo>
                      <a:pt x="62" y="142"/>
                    </a:lnTo>
                    <a:lnTo>
                      <a:pt x="61" y="143"/>
                    </a:lnTo>
                    <a:lnTo>
                      <a:pt x="59" y="143"/>
                    </a:lnTo>
                    <a:lnTo>
                      <a:pt x="57" y="144"/>
                    </a:lnTo>
                    <a:lnTo>
                      <a:pt x="54" y="146"/>
                    </a:lnTo>
                    <a:lnTo>
                      <a:pt x="52" y="146"/>
                    </a:lnTo>
                    <a:lnTo>
                      <a:pt x="50" y="147"/>
                    </a:lnTo>
                    <a:lnTo>
                      <a:pt x="47" y="147"/>
                    </a:lnTo>
                    <a:lnTo>
                      <a:pt x="43" y="147"/>
                    </a:lnTo>
                    <a:lnTo>
                      <a:pt x="41" y="146"/>
                    </a:lnTo>
                    <a:lnTo>
                      <a:pt x="38" y="146"/>
                    </a:lnTo>
                    <a:lnTo>
                      <a:pt x="35" y="145"/>
                    </a:lnTo>
                    <a:lnTo>
                      <a:pt x="32" y="144"/>
                    </a:lnTo>
                    <a:lnTo>
                      <a:pt x="30" y="143"/>
                    </a:lnTo>
                    <a:lnTo>
                      <a:pt x="28" y="142"/>
                    </a:lnTo>
                    <a:lnTo>
                      <a:pt x="26" y="140"/>
                    </a:lnTo>
                    <a:lnTo>
                      <a:pt x="25" y="139"/>
                    </a:lnTo>
                    <a:lnTo>
                      <a:pt x="23" y="137"/>
                    </a:lnTo>
                    <a:lnTo>
                      <a:pt x="21" y="135"/>
                    </a:lnTo>
                    <a:lnTo>
                      <a:pt x="21" y="133"/>
                    </a:lnTo>
                    <a:lnTo>
                      <a:pt x="20" y="131"/>
                    </a:lnTo>
                    <a:lnTo>
                      <a:pt x="19" y="128"/>
                    </a:lnTo>
                    <a:lnTo>
                      <a:pt x="18" y="126"/>
                    </a:lnTo>
                    <a:lnTo>
                      <a:pt x="18" y="123"/>
                    </a:lnTo>
                    <a:lnTo>
                      <a:pt x="18" y="121"/>
                    </a:lnTo>
                    <a:lnTo>
                      <a:pt x="18" y="119"/>
                    </a:lnTo>
                    <a:lnTo>
                      <a:pt x="18" y="118"/>
                    </a:lnTo>
                    <a:lnTo>
                      <a:pt x="19" y="116"/>
                    </a:lnTo>
                    <a:lnTo>
                      <a:pt x="19" y="115"/>
                    </a:lnTo>
                    <a:lnTo>
                      <a:pt x="20" y="112"/>
                    </a:lnTo>
                    <a:lnTo>
                      <a:pt x="21" y="111"/>
                    </a:lnTo>
                    <a:lnTo>
                      <a:pt x="21" y="110"/>
                    </a:lnTo>
                    <a:lnTo>
                      <a:pt x="22" y="109"/>
                    </a:lnTo>
                    <a:lnTo>
                      <a:pt x="23" y="107"/>
                    </a:lnTo>
                    <a:lnTo>
                      <a:pt x="25" y="107"/>
                    </a:lnTo>
                    <a:lnTo>
                      <a:pt x="26" y="106"/>
                    </a:lnTo>
                    <a:lnTo>
                      <a:pt x="29" y="105"/>
                    </a:lnTo>
                    <a:lnTo>
                      <a:pt x="33" y="104"/>
                    </a:lnTo>
                    <a:lnTo>
                      <a:pt x="37" y="103"/>
                    </a:lnTo>
                    <a:lnTo>
                      <a:pt x="42" y="103"/>
                    </a:lnTo>
                    <a:lnTo>
                      <a:pt x="46" y="103"/>
                    </a:lnTo>
                    <a:lnTo>
                      <a:pt x="49" y="103"/>
                    </a:lnTo>
                    <a:lnTo>
                      <a:pt x="52" y="104"/>
                    </a:lnTo>
                    <a:lnTo>
                      <a:pt x="55" y="104"/>
                    </a:lnTo>
                    <a:lnTo>
                      <a:pt x="58" y="105"/>
                    </a:lnTo>
                    <a:lnTo>
                      <a:pt x="61" y="106"/>
                    </a:lnTo>
                    <a:lnTo>
                      <a:pt x="63" y="107"/>
                    </a:lnTo>
                    <a:lnTo>
                      <a:pt x="65" y="108"/>
                    </a:lnTo>
                    <a:lnTo>
                      <a:pt x="67" y="109"/>
                    </a:lnTo>
                    <a:lnTo>
                      <a:pt x="68" y="111"/>
                    </a:lnTo>
                    <a:lnTo>
                      <a:pt x="70" y="112"/>
                    </a:lnTo>
                    <a:lnTo>
                      <a:pt x="71" y="115"/>
                    </a:lnTo>
                    <a:lnTo>
                      <a:pt x="71" y="117"/>
                    </a:lnTo>
                    <a:lnTo>
                      <a:pt x="72" y="119"/>
                    </a:lnTo>
                    <a:lnTo>
                      <a:pt x="72" y="122"/>
                    </a:lnTo>
                    <a:close/>
                  </a:path>
                </a:pathLst>
              </a:custGeom>
              <a:solidFill>
                <a:srgbClr val="00468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2" name="iṧḷïḍe"/>
              <p:cNvSpPr/>
              <p:nvPr userDrawn="1"/>
            </p:nvSpPr>
            <p:spPr bwMode="auto">
              <a:xfrm>
                <a:off x="10120313" y="4105276"/>
                <a:ext cx="155575" cy="242888"/>
              </a:xfrm>
              <a:custGeom>
                <a:avLst/>
                <a:gdLst>
                  <a:gd name="T0" fmla="*/ 96 w 98"/>
                  <a:gd name="T1" fmla="*/ 0 h 153"/>
                  <a:gd name="T2" fmla="*/ 93 w 98"/>
                  <a:gd name="T3" fmla="*/ 0 h 153"/>
                  <a:gd name="T4" fmla="*/ 91 w 98"/>
                  <a:gd name="T5" fmla="*/ 0 h 153"/>
                  <a:gd name="T6" fmla="*/ 89 w 98"/>
                  <a:gd name="T7" fmla="*/ 0 h 153"/>
                  <a:gd name="T8" fmla="*/ 87 w 98"/>
                  <a:gd name="T9" fmla="*/ 0 h 153"/>
                  <a:gd name="T10" fmla="*/ 85 w 98"/>
                  <a:gd name="T11" fmla="*/ 0 h 153"/>
                  <a:gd name="T12" fmla="*/ 83 w 98"/>
                  <a:gd name="T13" fmla="*/ 0 h 153"/>
                  <a:gd name="T14" fmla="*/ 81 w 98"/>
                  <a:gd name="T15" fmla="*/ 0 h 153"/>
                  <a:gd name="T16" fmla="*/ 76 w 98"/>
                  <a:gd name="T17" fmla="*/ 11 h 153"/>
                  <a:gd name="T18" fmla="*/ 72 w 98"/>
                  <a:gd name="T19" fmla="*/ 21 h 153"/>
                  <a:gd name="T20" fmla="*/ 68 w 98"/>
                  <a:gd name="T21" fmla="*/ 32 h 153"/>
                  <a:gd name="T22" fmla="*/ 64 w 98"/>
                  <a:gd name="T23" fmla="*/ 44 h 153"/>
                  <a:gd name="T24" fmla="*/ 56 w 98"/>
                  <a:gd name="T25" fmla="*/ 65 h 153"/>
                  <a:gd name="T26" fmla="*/ 55 w 98"/>
                  <a:gd name="T27" fmla="*/ 62 h 153"/>
                  <a:gd name="T28" fmla="*/ 53 w 98"/>
                  <a:gd name="T29" fmla="*/ 59 h 153"/>
                  <a:gd name="T30" fmla="*/ 52 w 98"/>
                  <a:gd name="T31" fmla="*/ 55 h 153"/>
                  <a:gd name="T32" fmla="*/ 50 w 98"/>
                  <a:gd name="T33" fmla="*/ 50 h 153"/>
                  <a:gd name="T34" fmla="*/ 47 w 98"/>
                  <a:gd name="T35" fmla="*/ 42 h 153"/>
                  <a:gd name="T36" fmla="*/ 44 w 98"/>
                  <a:gd name="T37" fmla="*/ 35 h 153"/>
                  <a:gd name="T38" fmla="*/ 42 w 98"/>
                  <a:gd name="T39" fmla="*/ 28 h 153"/>
                  <a:gd name="T40" fmla="*/ 39 w 98"/>
                  <a:gd name="T41" fmla="*/ 21 h 153"/>
                  <a:gd name="T42" fmla="*/ 37 w 98"/>
                  <a:gd name="T43" fmla="*/ 15 h 153"/>
                  <a:gd name="T44" fmla="*/ 35 w 98"/>
                  <a:gd name="T45" fmla="*/ 9 h 153"/>
                  <a:gd name="T46" fmla="*/ 33 w 98"/>
                  <a:gd name="T47" fmla="*/ 4 h 153"/>
                  <a:gd name="T48" fmla="*/ 32 w 98"/>
                  <a:gd name="T49" fmla="*/ 0 h 153"/>
                  <a:gd name="T50" fmla="*/ 28 w 98"/>
                  <a:gd name="T51" fmla="*/ 0 h 153"/>
                  <a:gd name="T52" fmla="*/ 24 w 98"/>
                  <a:gd name="T53" fmla="*/ 0 h 153"/>
                  <a:gd name="T54" fmla="*/ 20 w 98"/>
                  <a:gd name="T55" fmla="*/ 0 h 153"/>
                  <a:gd name="T56" fmla="*/ 16 w 98"/>
                  <a:gd name="T57" fmla="*/ 0 h 153"/>
                  <a:gd name="T58" fmla="*/ 12 w 98"/>
                  <a:gd name="T59" fmla="*/ 0 h 153"/>
                  <a:gd name="T60" fmla="*/ 8 w 98"/>
                  <a:gd name="T61" fmla="*/ 0 h 153"/>
                  <a:gd name="T62" fmla="*/ 4 w 98"/>
                  <a:gd name="T63" fmla="*/ 0 h 153"/>
                  <a:gd name="T64" fmla="*/ 0 w 98"/>
                  <a:gd name="T65" fmla="*/ 0 h 153"/>
                  <a:gd name="T66" fmla="*/ 43 w 98"/>
                  <a:gd name="T67" fmla="*/ 100 h 153"/>
                  <a:gd name="T68" fmla="*/ 16 w 98"/>
                  <a:gd name="T69" fmla="*/ 153 h 153"/>
                  <a:gd name="T70" fmla="*/ 20 w 98"/>
                  <a:gd name="T71" fmla="*/ 153 h 153"/>
                  <a:gd name="T72" fmla="*/ 24 w 98"/>
                  <a:gd name="T73" fmla="*/ 153 h 153"/>
                  <a:gd name="T74" fmla="*/ 28 w 98"/>
                  <a:gd name="T75" fmla="*/ 153 h 153"/>
                  <a:gd name="T76" fmla="*/ 33 w 98"/>
                  <a:gd name="T77" fmla="*/ 153 h 153"/>
                  <a:gd name="T78" fmla="*/ 37 w 98"/>
                  <a:gd name="T79" fmla="*/ 141 h 153"/>
                  <a:gd name="T80" fmla="*/ 42 w 98"/>
                  <a:gd name="T81" fmla="*/ 130 h 153"/>
                  <a:gd name="T82" fmla="*/ 46 w 98"/>
                  <a:gd name="T83" fmla="*/ 118 h 153"/>
                  <a:gd name="T84" fmla="*/ 52 w 98"/>
                  <a:gd name="T85" fmla="*/ 105 h 153"/>
                  <a:gd name="T86" fmla="*/ 57 w 98"/>
                  <a:gd name="T87" fmla="*/ 92 h 153"/>
                  <a:gd name="T88" fmla="*/ 64 w 98"/>
                  <a:gd name="T89" fmla="*/ 77 h 153"/>
                  <a:gd name="T90" fmla="*/ 70 w 98"/>
                  <a:gd name="T91" fmla="*/ 63 h 153"/>
                  <a:gd name="T92" fmla="*/ 76 w 98"/>
                  <a:gd name="T93" fmla="*/ 48 h 153"/>
                  <a:gd name="T94" fmla="*/ 98 w 98"/>
                  <a:gd name="T95" fmla="*/ 0 h 153"/>
                  <a:gd name="T96" fmla="*/ 96 w 98"/>
                  <a:gd name="T97"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98" h="153">
                    <a:moveTo>
                      <a:pt x="96" y="0"/>
                    </a:moveTo>
                    <a:lnTo>
                      <a:pt x="93" y="0"/>
                    </a:lnTo>
                    <a:lnTo>
                      <a:pt x="91" y="0"/>
                    </a:lnTo>
                    <a:lnTo>
                      <a:pt x="89" y="0"/>
                    </a:lnTo>
                    <a:lnTo>
                      <a:pt x="87" y="0"/>
                    </a:lnTo>
                    <a:lnTo>
                      <a:pt x="85" y="0"/>
                    </a:lnTo>
                    <a:lnTo>
                      <a:pt x="83" y="0"/>
                    </a:lnTo>
                    <a:lnTo>
                      <a:pt x="81" y="0"/>
                    </a:lnTo>
                    <a:lnTo>
                      <a:pt x="76" y="11"/>
                    </a:lnTo>
                    <a:lnTo>
                      <a:pt x="72" y="21"/>
                    </a:lnTo>
                    <a:lnTo>
                      <a:pt x="68" y="32"/>
                    </a:lnTo>
                    <a:lnTo>
                      <a:pt x="64" y="44"/>
                    </a:lnTo>
                    <a:lnTo>
                      <a:pt x="56" y="65"/>
                    </a:lnTo>
                    <a:lnTo>
                      <a:pt x="55" y="62"/>
                    </a:lnTo>
                    <a:lnTo>
                      <a:pt x="53" y="59"/>
                    </a:lnTo>
                    <a:lnTo>
                      <a:pt x="52" y="55"/>
                    </a:lnTo>
                    <a:lnTo>
                      <a:pt x="50" y="50"/>
                    </a:lnTo>
                    <a:lnTo>
                      <a:pt x="47" y="42"/>
                    </a:lnTo>
                    <a:lnTo>
                      <a:pt x="44" y="35"/>
                    </a:lnTo>
                    <a:lnTo>
                      <a:pt x="42" y="28"/>
                    </a:lnTo>
                    <a:lnTo>
                      <a:pt x="39" y="21"/>
                    </a:lnTo>
                    <a:lnTo>
                      <a:pt x="37" y="15"/>
                    </a:lnTo>
                    <a:lnTo>
                      <a:pt x="35" y="9"/>
                    </a:lnTo>
                    <a:lnTo>
                      <a:pt x="33" y="4"/>
                    </a:lnTo>
                    <a:lnTo>
                      <a:pt x="32" y="0"/>
                    </a:lnTo>
                    <a:lnTo>
                      <a:pt x="28" y="0"/>
                    </a:lnTo>
                    <a:lnTo>
                      <a:pt x="24" y="0"/>
                    </a:lnTo>
                    <a:lnTo>
                      <a:pt x="20" y="0"/>
                    </a:lnTo>
                    <a:lnTo>
                      <a:pt x="16" y="0"/>
                    </a:lnTo>
                    <a:lnTo>
                      <a:pt x="12" y="0"/>
                    </a:lnTo>
                    <a:lnTo>
                      <a:pt x="8" y="0"/>
                    </a:lnTo>
                    <a:lnTo>
                      <a:pt x="4" y="0"/>
                    </a:lnTo>
                    <a:lnTo>
                      <a:pt x="0" y="0"/>
                    </a:lnTo>
                    <a:lnTo>
                      <a:pt x="43" y="100"/>
                    </a:lnTo>
                    <a:lnTo>
                      <a:pt x="16" y="153"/>
                    </a:lnTo>
                    <a:lnTo>
                      <a:pt x="20" y="153"/>
                    </a:lnTo>
                    <a:lnTo>
                      <a:pt x="24" y="153"/>
                    </a:lnTo>
                    <a:lnTo>
                      <a:pt x="28" y="153"/>
                    </a:lnTo>
                    <a:lnTo>
                      <a:pt x="33" y="153"/>
                    </a:lnTo>
                    <a:lnTo>
                      <a:pt x="37" y="141"/>
                    </a:lnTo>
                    <a:lnTo>
                      <a:pt x="42" y="130"/>
                    </a:lnTo>
                    <a:lnTo>
                      <a:pt x="46" y="118"/>
                    </a:lnTo>
                    <a:lnTo>
                      <a:pt x="52" y="105"/>
                    </a:lnTo>
                    <a:lnTo>
                      <a:pt x="57" y="92"/>
                    </a:lnTo>
                    <a:lnTo>
                      <a:pt x="64" y="77"/>
                    </a:lnTo>
                    <a:lnTo>
                      <a:pt x="70" y="63"/>
                    </a:lnTo>
                    <a:lnTo>
                      <a:pt x="76" y="48"/>
                    </a:lnTo>
                    <a:lnTo>
                      <a:pt x="98" y="0"/>
                    </a:lnTo>
                    <a:lnTo>
                      <a:pt x="96" y="0"/>
                    </a:lnTo>
                    <a:close/>
                  </a:path>
                </a:pathLst>
              </a:custGeom>
              <a:solidFill>
                <a:srgbClr val="00468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grpSp>
      </p:grpSp>
      <p:sp>
        <p:nvSpPr>
          <p:cNvPr id="89" name="文本占位符 2"/>
          <p:cNvSpPr>
            <a:spLocks noGrp="1"/>
          </p:cNvSpPr>
          <p:nvPr>
            <p:ph type="body" idx="1" hasCustomPrompt="1"/>
          </p:nvPr>
        </p:nvSpPr>
        <p:spPr>
          <a:xfrm>
            <a:off x="780210" y="4735748"/>
            <a:ext cx="3339965" cy="333375"/>
          </a:xfrm>
          <a:prstGeom prst="rect">
            <a:avLst/>
          </a:prstGeom>
          <a:solidFill>
            <a:schemeClr val="accent2"/>
          </a:solidFill>
        </p:spPr>
        <p:txBody>
          <a:bodyPr lIns="90000" tIns="0" rIns="90000" bIns="0" anchor="ctr" anchorCtr="0">
            <a:normAutofit/>
          </a:bodyPr>
          <a:lstStyle>
            <a:lvl1pPr marL="0" indent="0">
              <a:buNone/>
              <a:defRPr sz="1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endParaRPr lang="zh-CN" altLang="en-US"/>
          </a:p>
        </p:txBody>
      </p:sp>
      <p:sp>
        <p:nvSpPr>
          <p:cNvPr id="90" name="标题 1"/>
          <p:cNvSpPr>
            <a:spLocks noGrp="1"/>
          </p:cNvSpPr>
          <p:nvPr>
            <p:ph type="title" hasCustomPrompt="1"/>
          </p:nvPr>
        </p:nvSpPr>
        <p:spPr>
          <a:xfrm>
            <a:off x="748325" y="2070036"/>
            <a:ext cx="6389075" cy="874492"/>
          </a:xfrm>
          <a:prstGeom prst="rect">
            <a:avLst/>
          </a:prstGeom>
        </p:spPr>
        <p:txBody>
          <a:bodyPr lIns="0" tIns="0" rIns="0" bIns="0" anchor="ctr" anchorCtr="0">
            <a:normAutofit/>
          </a:bodyPr>
          <a:lstStyle>
            <a:lvl1pPr algn="just">
              <a:defRPr sz="4400">
                <a:solidFill>
                  <a:schemeClr val="accent1"/>
                </a:solidFill>
              </a:defRPr>
            </a:lvl1pPr>
          </a:lstStyle>
          <a:p>
            <a:r>
              <a:rPr lang="zh-CN" altLang="en-US"/>
              <a:t>单击此处编辑母版标题样</a:t>
            </a:r>
            <a:endParaRPr lang="zh-CN" altLang="en-US"/>
          </a:p>
        </p:txBody>
      </p:sp>
      <p:sp>
        <p:nvSpPr>
          <p:cNvPr id="91" name="文本占位符 7"/>
          <p:cNvSpPr>
            <a:spLocks noGrp="1"/>
          </p:cNvSpPr>
          <p:nvPr>
            <p:ph type="body" sz="quarter" idx="14" hasCustomPrompt="1"/>
          </p:nvPr>
        </p:nvSpPr>
        <p:spPr>
          <a:xfrm>
            <a:off x="748326" y="2944528"/>
            <a:ext cx="6389074" cy="341945"/>
          </a:xfrm>
          <a:prstGeom prst="rect">
            <a:avLst/>
          </a:prstGeom>
        </p:spPr>
        <p:txBody>
          <a:bodyPr lIns="0" tIns="0" rIns="0" bIns="0" anchor="ctr" anchorCtr="0">
            <a:normAutofit/>
          </a:bodyPr>
          <a:lstStyle>
            <a:lvl1pPr marL="0" indent="0" algn="just">
              <a:buFontTx/>
              <a:buNone/>
              <a:defRPr sz="1600">
                <a:solidFill>
                  <a:schemeClr val="tx1">
                    <a:lumMod val="50000"/>
                    <a:lumOff val="50000"/>
                  </a:schemeClr>
                </a:solidFill>
              </a:defRPr>
            </a:lvl1pPr>
          </a:lstStyle>
          <a:p>
            <a:pPr lvl="0"/>
            <a:r>
              <a:rPr lang="en-US" altLang="zh-CN" dirty="0"/>
              <a:t>Lorem ipsum dolor sit amet, consectetuer adipiscing elit</a:t>
            </a:r>
            <a:r>
              <a:rPr lang="en-US" altLang="zh-CN"/>
              <a:t>. </a:t>
            </a:r>
            <a:endParaRPr lang="zh-CN" altLang="en-US"/>
          </a:p>
        </p:txBody>
      </p:sp>
      <p:sp>
        <p:nvSpPr>
          <p:cNvPr id="92" name="图片占位符 12"/>
          <p:cNvSpPr>
            <a:spLocks noGrp="1"/>
          </p:cNvSpPr>
          <p:nvPr>
            <p:ph type="pic" sz="quarter" idx="13"/>
          </p:nvPr>
        </p:nvSpPr>
        <p:spPr>
          <a:xfrm>
            <a:off x="8064345" y="-6836"/>
            <a:ext cx="4127655" cy="6858000"/>
          </a:xfrm>
          <a:custGeom>
            <a:avLst/>
            <a:gdLst>
              <a:gd name="connsiteX0" fmla="*/ 1 w 4224337"/>
              <a:gd name="connsiteY0" fmla="*/ 0 h 6858000"/>
              <a:gd name="connsiteX1" fmla="*/ 4224337 w 4224337"/>
              <a:gd name="connsiteY1" fmla="*/ 0 h 6858000"/>
              <a:gd name="connsiteX2" fmla="*/ 4224337 w 4224337"/>
              <a:gd name="connsiteY2" fmla="*/ 6858000 h 6858000"/>
              <a:gd name="connsiteX3" fmla="*/ 0 w 4224337"/>
              <a:gd name="connsiteY3" fmla="*/ 6858000 h 6858000"/>
              <a:gd name="connsiteX4" fmla="*/ 0 w 4224337"/>
              <a:gd name="connsiteY4" fmla="*/ 6857998 h 6858000"/>
              <a:gd name="connsiteX5" fmla="*/ 1539193 w 4224337"/>
              <a:gd name="connsiteY5" fmla="*/ 211144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24337" h="6858000">
                <a:moveTo>
                  <a:pt x="1" y="0"/>
                </a:moveTo>
                <a:lnTo>
                  <a:pt x="4224337" y="0"/>
                </a:lnTo>
                <a:lnTo>
                  <a:pt x="4224337" y="6858000"/>
                </a:lnTo>
                <a:lnTo>
                  <a:pt x="0" y="6858000"/>
                </a:lnTo>
                <a:lnTo>
                  <a:pt x="0" y="6857998"/>
                </a:lnTo>
                <a:lnTo>
                  <a:pt x="1539193" y="2111440"/>
                </a:lnTo>
                <a:close/>
              </a:path>
            </a:pathLst>
          </a:custGeom>
        </p:spPr>
        <p:txBody>
          <a:bodyPr wrap="square">
            <a:noAutofit/>
          </a:bodyPr>
          <a:lstStyle/>
          <a:p>
            <a:endParaRPr lang="zh-CN" altLang="en-US"/>
          </a:p>
        </p:txBody>
      </p:sp>
      <p:sp>
        <p:nvSpPr>
          <p:cNvPr id="87" name="矩形 86"/>
          <p:cNvSpPr/>
          <p:nvPr userDrawn="1"/>
        </p:nvSpPr>
        <p:spPr>
          <a:xfrm>
            <a:off x="4922117" y="6308325"/>
            <a:ext cx="2347766" cy="276999"/>
          </a:xfrm>
          <a:prstGeom prst="rect">
            <a:avLst/>
          </a:prstGeom>
        </p:spPr>
        <p:txBody>
          <a:bodyPr wrap="square" anchor="ctr" anchorCtr="0">
            <a:spAutoFit/>
          </a:bodyPr>
          <a:lstStyle/>
          <a:p>
            <a:pPr algn="dist"/>
            <a:r>
              <a:rPr lang="zh-CN" altLang="en-US" sz="1200">
                <a:solidFill>
                  <a:schemeClr val="bg1">
                    <a:lumMod val="50000"/>
                  </a:schemeClr>
                </a:solidFill>
              </a:rPr>
              <a:t>博学 慎思 明辨 笃行</a:t>
            </a:r>
            <a:endParaRPr lang="zh-CN" altLang="en-US" sz="1200">
              <a:solidFill>
                <a:schemeClr val="bg1">
                  <a:lumMod val="50000"/>
                </a:schemeClr>
              </a:solidFil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
        <p:nvSpPr>
          <p:cNvPr id="5" name="日期占位符 4"/>
          <p:cNvSpPr>
            <a:spLocks noGrp="1"/>
          </p:cNvSpPr>
          <p:nvPr>
            <p:ph type="dt" sz="half" idx="10"/>
          </p:nvPr>
        </p:nvSpPr>
        <p:spPr>
          <a:xfrm>
            <a:off x="660400" y="6243805"/>
            <a:ext cx="2300514" cy="365125"/>
          </a:xfrm>
          <a:prstGeom prst="rect">
            <a:avLst/>
          </a:prstGeom>
        </p:spPr>
        <p:txBody>
          <a:bodyPr lIns="0" tIns="0" rIns="0" bIns="0"/>
          <a:lstStyle/>
          <a:p>
            <a:fld id="{F3F94DE1-356D-48CE-8C7E-391379660C9F}" type="datetime1">
              <a:rPr lang="zh-CN" altLang="en-US" smtClean="0"/>
            </a:fld>
            <a:endParaRPr lang="zh-CN" altLang="en-US"/>
          </a:p>
        </p:txBody>
      </p:sp>
      <p:sp>
        <p:nvSpPr>
          <p:cNvPr id="7" name="灯片编号占位符 6"/>
          <p:cNvSpPr>
            <a:spLocks noGrp="1"/>
          </p:cNvSpPr>
          <p:nvPr>
            <p:ph type="sldNum" sz="quarter" idx="12"/>
          </p:nvPr>
        </p:nvSpPr>
        <p:spPr>
          <a:xfrm>
            <a:off x="8775700" y="6243805"/>
            <a:ext cx="2743200" cy="365125"/>
          </a:xfrm>
          <a:prstGeom prst="rect">
            <a:avLst/>
          </a:prstGeom>
        </p:spPr>
        <p:txBody>
          <a:bodyPr/>
          <a:lstStyle/>
          <a:p>
            <a:fld id="{E0374D5E-809C-4B52-9B1B-43F9E1113751}" type="slidenum">
              <a:rPr lang="zh-CN" altLang="en-US" smtClean="0"/>
            </a:fld>
            <a:endParaRPr lang="zh-CN" altLang="en-US"/>
          </a:p>
        </p:txBody>
      </p:sp>
      <p:grpSp>
        <p:nvGrpSpPr>
          <p:cNvPr id="9" name="327a1eb5-e715-4fe4-ac4b-30338b59c7cf"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userDrawn="1">
            <p:custDataLst>
              <p:tags r:id="rId2"/>
            </p:custDataLst>
          </p:nvPr>
        </p:nvGrpSpPr>
        <p:grpSpPr>
          <a:xfrm>
            <a:off x="660400" y="510681"/>
            <a:ext cx="2300514" cy="518019"/>
            <a:chOff x="1914526" y="2486026"/>
            <a:chExt cx="8361362" cy="1882775"/>
          </a:xfrm>
        </p:grpSpPr>
        <p:grpSp>
          <p:nvGrpSpPr>
            <p:cNvPr id="10" name="îşliḑê"/>
            <p:cNvGrpSpPr/>
            <p:nvPr userDrawn="1"/>
          </p:nvGrpSpPr>
          <p:grpSpPr>
            <a:xfrm>
              <a:off x="1914526" y="2486026"/>
              <a:ext cx="1882775" cy="1882775"/>
              <a:chOff x="1914526" y="2486026"/>
              <a:chExt cx="1882775" cy="1882775"/>
            </a:xfrm>
          </p:grpSpPr>
          <p:sp>
            <p:nvSpPr>
              <p:cNvPr id="59" name="ïṥ1íďe"/>
              <p:cNvSpPr/>
              <p:nvPr userDrawn="1"/>
            </p:nvSpPr>
            <p:spPr>
              <a:xfrm>
                <a:off x="2273301" y="2858294"/>
                <a:ext cx="1165224" cy="1165224"/>
              </a:xfrm>
              <a:prstGeom prst="ellipse">
                <a:avLst/>
              </a:prstGeom>
              <a:gradFill flip="none" rotWithShape="1">
                <a:gsLst>
                  <a:gs pos="14000">
                    <a:srgbClr val="1584C9"/>
                  </a:gs>
                  <a:gs pos="100000">
                    <a:schemeClr val="bg1"/>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60" name="iṣḷîḍé"/>
              <p:cNvSpPr/>
              <p:nvPr userDrawn="1"/>
            </p:nvSpPr>
            <p:spPr bwMode="auto">
              <a:xfrm>
                <a:off x="2633663" y="3963988"/>
                <a:ext cx="454025" cy="46038"/>
              </a:xfrm>
              <a:custGeom>
                <a:avLst/>
                <a:gdLst>
                  <a:gd name="T0" fmla="*/ 0 w 286"/>
                  <a:gd name="T1" fmla="*/ 0 h 29"/>
                  <a:gd name="T2" fmla="*/ 286 w 286"/>
                  <a:gd name="T3" fmla="*/ 0 h 29"/>
                  <a:gd name="T4" fmla="*/ 278 w 286"/>
                  <a:gd name="T5" fmla="*/ 4 h 29"/>
                  <a:gd name="T6" fmla="*/ 269 w 286"/>
                  <a:gd name="T7" fmla="*/ 7 h 29"/>
                  <a:gd name="T8" fmla="*/ 261 w 286"/>
                  <a:gd name="T9" fmla="*/ 10 h 29"/>
                  <a:gd name="T10" fmla="*/ 253 w 286"/>
                  <a:gd name="T11" fmla="*/ 13 h 29"/>
                  <a:gd name="T12" fmla="*/ 244 w 286"/>
                  <a:gd name="T13" fmla="*/ 15 h 29"/>
                  <a:gd name="T14" fmla="*/ 236 w 286"/>
                  <a:gd name="T15" fmla="*/ 17 h 29"/>
                  <a:gd name="T16" fmla="*/ 227 w 286"/>
                  <a:gd name="T17" fmla="*/ 20 h 29"/>
                  <a:gd name="T18" fmla="*/ 218 w 286"/>
                  <a:gd name="T19" fmla="*/ 21 h 29"/>
                  <a:gd name="T20" fmla="*/ 208 w 286"/>
                  <a:gd name="T21" fmla="*/ 23 h 29"/>
                  <a:gd name="T22" fmla="*/ 200 w 286"/>
                  <a:gd name="T23" fmla="*/ 25 h 29"/>
                  <a:gd name="T24" fmla="*/ 190 w 286"/>
                  <a:gd name="T25" fmla="*/ 26 h 29"/>
                  <a:gd name="T26" fmla="*/ 181 w 286"/>
                  <a:gd name="T27" fmla="*/ 27 h 29"/>
                  <a:gd name="T28" fmla="*/ 172 w 286"/>
                  <a:gd name="T29" fmla="*/ 29 h 29"/>
                  <a:gd name="T30" fmla="*/ 162 w 286"/>
                  <a:gd name="T31" fmla="*/ 29 h 29"/>
                  <a:gd name="T32" fmla="*/ 153 w 286"/>
                  <a:gd name="T33" fmla="*/ 29 h 29"/>
                  <a:gd name="T34" fmla="*/ 143 w 286"/>
                  <a:gd name="T35" fmla="*/ 29 h 29"/>
                  <a:gd name="T36" fmla="*/ 134 w 286"/>
                  <a:gd name="T37" fmla="*/ 29 h 29"/>
                  <a:gd name="T38" fmla="*/ 125 w 286"/>
                  <a:gd name="T39" fmla="*/ 29 h 29"/>
                  <a:gd name="T40" fmla="*/ 115 w 286"/>
                  <a:gd name="T41" fmla="*/ 29 h 29"/>
                  <a:gd name="T42" fmla="*/ 106 w 286"/>
                  <a:gd name="T43" fmla="*/ 27 h 29"/>
                  <a:gd name="T44" fmla="*/ 97 w 286"/>
                  <a:gd name="T45" fmla="*/ 26 h 29"/>
                  <a:gd name="T46" fmla="*/ 87 w 286"/>
                  <a:gd name="T47" fmla="*/ 25 h 29"/>
                  <a:gd name="T48" fmla="*/ 79 w 286"/>
                  <a:gd name="T49" fmla="*/ 23 h 29"/>
                  <a:gd name="T50" fmla="*/ 69 w 286"/>
                  <a:gd name="T51" fmla="*/ 21 h 29"/>
                  <a:gd name="T52" fmla="*/ 60 w 286"/>
                  <a:gd name="T53" fmla="*/ 20 h 29"/>
                  <a:gd name="T54" fmla="*/ 51 w 286"/>
                  <a:gd name="T55" fmla="*/ 17 h 29"/>
                  <a:gd name="T56" fmla="*/ 43 w 286"/>
                  <a:gd name="T57" fmla="*/ 15 h 29"/>
                  <a:gd name="T58" fmla="*/ 34 w 286"/>
                  <a:gd name="T59" fmla="*/ 13 h 29"/>
                  <a:gd name="T60" fmla="*/ 26 w 286"/>
                  <a:gd name="T61" fmla="*/ 10 h 29"/>
                  <a:gd name="T62" fmla="*/ 17 w 286"/>
                  <a:gd name="T63" fmla="*/ 7 h 29"/>
                  <a:gd name="T64" fmla="*/ 9 w 286"/>
                  <a:gd name="T65" fmla="*/ 4 h 29"/>
                  <a:gd name="T66" fmla="*/ 0 w 286"/>
                  <a:gd name="T6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6" h="29">
                    <a:moveTo>
                      <a:pt x="0" y="0"/>
                    </a:moveTo>
                    <a:lnTo>
                      <a:pt x="286" y="0"/>
                    </a:lnTo>
                    <a:lnTo>
                      <a:pt x="278" y="4"/>
                    </a:lnTo>
                    <a:lnTo>
                      <a:pt x="269" y="7"/>
                    </a:lnTo>
                    <a:lnTo>
                      <a:pt x="261" y="10"/>
                    </a:lnTo>
                    <a:lnTo>
                      <a:pt x="253" y="13"/>
                    </a:lnTo>
                    <a:lnTo>
                      <a:pt x="244" y="15"/>
                    </a:lnTo>
                    <a:lnTo>
                      <a:pt x="236" y="17"/>
                    </a:lnTo>
                    <a:lnTo>
                      <a:pt x="227" y="20"/>
                    </a:lnTo>
                    <a:lnTo>
                      <a:pt x="218" y="21"/>
                    </a:lnTo>
                    <a:lnTo>
                      <a:pt x="208" y="23"/>
                    </a:lnTo>
                    <a:lnTo>
                      <a:pt x="200" y="25"/>
                    </a:lnTo>
                    <a:lnTo>
                      <a:pt x="190" y="26"/>
                    </a:lnTo>
                    <a:lnTo>
                      <a:pt x="181" y="27"/>
                    </a:lnTo>
                    <a:lnTo>
                      <a:pt x="172" y="29"/>
                    </a:lnTo>
                    <a:lnTo>
                      <a:pt x="162" y="29"/>
                    </a:lnTo>
                    <a:lnTo>
                      <a:pt x="153" y="29"/>
                    </a:lnTo>
                    <a:lnTo>
                      <a:pt x="143" y="29"/>
                    </a:lnTo>
                    <a:lnTo>
                      <a:pt x="134" y="29"/>
                    </a:lnTo>
                    <a:lnTo>
                      <a:pt x="125" y="29"/>
                    </a:lnTo>
                    <a:lnTo>
                      <a:pt x="115" y="29"/>
                    </a:lnTo>
                    <a:lnTo>
                      <a:pt x="106" y="27"/>
                    </a:lnTo>
                    <a:lnTo>
                      <a:pt x="97" y="26"/>
                    </a:lnTo>
                    <a:lnTo>
                      <a:pt x="87" y="25"/>
                    </a:lnTo>
                    <a:lnTo>
                      <a:pt x="79" y="23"/>
                    </a:lnTo>
                    <a:lnTo>
                      <a:pt x="69" y="21"/>
                    </a:lnTo>
                    <a:lnTo>
                      <a:pt x="60" y="20"/>
                    </a:lnTo>
                    <a:lnTo>
                      <a:pt x="51" y="17"/>
                    </a:lnTo>
                    <a:lnTo>
                      <a:pt x="43" y="15"/>
                    </a:lnTo>
                    <a:lnTo>
                      <a:pt x="34" y="13"/>
                    </a:lnTo>
                    <a:lnTo>
                      <a:pt x="26" y="10"/>
                    </a:lnTo>
                    <a:lnTo>
                      <a:pt x="17" y="7"/>
                    </a:lnTo>
                    <a:lnTo>
                      <a:pt x="9" y="4"/>
                    </a:lnTo>
                    <a:lnTo>
                      <a:pt x="0" y="0"/>
                    </a:lnTo>
                    <a:close/>
                  </a:path>
                </a:pathLst>
              </a:custGeom>
              <a:solidFill>
                <a:srgbClr val="F0F4FA"/>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1" name="îSlïḋê"/>
              <p:cNvSpPr/>
              <p:nvPr userDrawn="1"/>
            </p:nvSpPr>
            <p:spPr bwMode="auto">
              <a:xfrm>
                <a:off x="2698751" y="3987801"/>
                <a:ext cx="323850" cy="22225"/>
              </a:xfrm>
              <a:custGeom>
                <a:avLst/>
                <a:gdLst>
                  <a:gd name="T0" fmla="*/ 0 w 204"/>
                  <a:gd name="T1" fmla="*/ 0 h 14"/>
                  <a:gd name="T2" fmla="*/ 204 w 204"/>
                  <a:gd name="T3" fmla="*/ 0 h 14"/>
                  <a:gd name="T4" fmla="*/ 192 w 204"/>
                  <a:gd name="T5" fmla="*/ 3 h 14"/>
                  <a:gd name="T6" fmla="*/ 180 w 204"/>
                  <a:gd name="T7" fmla="*/ 6 h 14"/>
                  <a:gd name="T8" fmla="*/ 167 w 204"/>
                  <a:gd name="T9" fmla="*/ 8 h 14"/>
                  <a:gd name="T10" fmla="*/ 155 w 204"/>
                  <a:gd name="T11" fmla="*/ 10 h 14"/>
                  <a:gd name="T12" fmla="*/ 142 w 204"/>
                  <a:gd name="T13" fmla="*/ 12 h 14"/>
                  <a:gd name="T14" fmla="*/ 129 w 204"/>
                  <a:gd name="T15" fmla="*/ 14 h 14"/>
                  <a:gd name="T16" fmla="*/ 115 w 204"/>
                  <a:gd name="T17" fmla="*/ 14 h 14"/>
                  <a:gd name="T18" fmla="*/ 102 w 204"/>
                  <a:gd name="T19" fmla="*/ 14 h 14"/>
                  <a:gd name="T20" fmla="*/ 90 w 204"/>
                  <a:gd name="T21" fmla="*/ 14 h 14"/>
                  <a:gd name="T22" fmla="*/ 76 w 204"/>
                  <a:gd name="T23" fmla="*/ 14 h 14"/>
                  <a:gd name="T24" fmla="*/ 63 w 204"/>
                  <a:gd name="T25" fmla="*/ 12 h 14"/>
                  <a:gd name="T26" fmla="*/ 50 w 204"/>
                  <a:gd name="T27" fmla="*/ 10 h 14"/>
                  <a:gd name="T28" fmla="*/ 38 w 204"/>
                  <a:gd name="T29" fmla="*/ 8 h 14"/>
                  <a:gd name="T30" fmla="*/ 25 w 204"/>
                  <a:gd name="T31" fmla="*/ 6 h 14"/>
                  <a:gd name="T32" fmla="*/ 13 w 204"/>
                  <a:gd name="T33" fmla="*/ 3 h 14"/>
                  <a:gd name="T34" fmla="*/ 0 w 204"/>
                  <a:gd name="T35"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4" h="14">
                    <a:moveTo>
                      <a:pt x="0" y="0"/>
                    </a:moveTo>
                    <a:lnTo>
                      <a:pt x="204" y="0"/>
                    </a:lnTo>
                    <a:lnTo>
                      <a:pt x="192" y="3"/>
                    </a:lnTo>
                    <a:lnTo>
                      <a:pt x="180" y="6"/>
                    </a:lnTo>
                    <a:lnTo>
                      <a:pt x="167" y="8"/>
                    </a:lnTo>
                    <a:lnTo>
                      <a:pt x="155" y="10"/>
                    </a:lnTo>
                    <a:lnTo>
                      <a:pt x="142" y="12"/>
                    </a:lnTo>
                    <a:lnTo>
                      <a:pt x="129" y="14"/>
                    </a:lnTo>
                    <a:lnTo>
                      <a:pt x="115" y="14"/>
                    </a:lnTo>
                    <a:lnTo>
                      <a:pt x="102" y="14"/>
                    </a:lnTo>
                    <a:lnTo>
                      <a:pt x="90" y="14"/>
                    </a:lnTo>
                    <a:lnTo>
                      <a:pt x="76" y="14"/>
                    </a:lnTo>
                    <a:lnTo>
                      <a:pt x="63" y="12"/>
                    </a:lnTo>
                    <a:lnTo>
                      <a:pt x="50" y="10"/>
                    </a:lnTo>
                    <a:lnTo>
                      <a:pt x="38" y="8"/>
                    </a:lnTo>
                    <a:lnTo>
                      <a:pt x="25" y="6"/>
                    </a:lnTo>
                    <a:lnTo>
                      <a:pt x="13" y="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2" name="ïṡḷîḑè"/>
              <p:cNvSpPr/>
              <p:nvPr userDrawn="1"/>
            </p:nvSpPr>
            <p:spPr bwMode="auto">
              <a:xfrm>
                <a:off x="2457451" y="3409951"/>
                <a:ext cx="795338" cy="371475"/>
              </a:xfrm>
              <a:custGeom>
                <a:avLst/>
                <a:gdLst>
                  <a:gd name="T0" fmla="*/ 294 w 501"/>
                  <a:gd name="T1" fmla="*/ 65 h 234"/>
                  <a:gd name="T2" fmla="*/ 213 w 501"/>
                  <a:gd name="T3" fmla="*/ 129 h 234"/>
                  <a:gd name="T4" fmla="*/ 224 w 501"/>
                  <a:gd name="T5" fmla="*/ 52 h 234"/>
                  <a:gd name="T6" fmla="*/ 203 w 501"/>
                  <a:gd name="T7" fmla="*/ 53 h 234"/>
                  <a:gd name="T8" fmla="*/ 177 w 501"/>
                  <a:gd name="T9" fmla="*/ 30 h 234"/>
                  <a:gd name="T10" fmla="*/ 204 w 501"/>
                  <a:gd name="T11" fmla="*/ 20 h 234"/>
                  <a:gd name="T12" fmla="*/ 180 w 501"/>
                  <a:gd name="T13" fmla="*/ 16 h 234"/>
                  <a:gd name="T14" fmla="*/ 162 w 501"/>
                  <a:gd name="T15" fmla="*/ 54 h 234"/>
                  <a:gd name="T16" fmla="*/ 162 w 501"/>
                  <a:gd name="T17" fmla="*/ 45 h 234"/>
                  <a:gd name="T18" fmla="*/ 175 w 501"/>
                  <a:gd name="T19" fmla="*/ 76 h 234"/>
                  <a:gd name="T20" fmla="*/ 134 w 501"/>
                  <a:gd name="T21" fmla="*/ 128 h 234"/>
                  <a:gd name="T22" fmla="*/ 97 w 501"/>
                  <a:gd name="T23" fmla="*/ 50 h 234"/>
                  <a:gd name="T24" fmla="*/ 30 w 501"/>
                  <a:gd name="T25" fmla="*/ 79 h 234"/>
                  <a:gd name="T26" fmla="*/ 42 w 501"/>
                  <a:gd name="T27" fmla="*/ 39 h 234"/>
                  <a:gd name="T28" fmla="*/ 50 w 501"/>
                  <a:gd name="T29" fmla="*/ 59 h 234"/>
                  <a:gd name="T30" fmla="*/ 34 w 501"/>
                  <a:gd name="T31" fmla="*/ 50 h 234"/>
                  <a:gd name="T32" fmla="*/ 86 w 501"/>
                  <a:gd name="T33" fmla="*/ 69 h 234"/>
                  <a:gd name="T34" fmla="*/ 96 w 501"/>
                  <a:gd name="T35" fmla="*/ 71 h 234"/>
                  <a:gd name="T36" fmla="*/ 166 w 501"/>
                  <a:gd name="T37" fmla="*/ 126 h 234"/>
                  <a:gd name="T38" fmla="*/ 112 w 501"/>
                  <a:gd name="T39" fmla="*/ 25 h 234"/>
                  <a:gd name="T40" fmla="*/ 118 w 501"/>
                  <a:gd name="T41" fmla="*/ 48 h 234"/>
                  <a:gd name="T42" fmla="*/ 106 w 501"/>
                  <a:gd name="T43" fmla="*/ 30 h 234"/>
                  <a:gd name="T44" fmla="*/ 138 w 501"/>
                  <a:gd name="T45" fmla="*/ 57 h 234"/>
                  <a:gd name="T46" fmla="*/ 96 w 501"/>
                  <a:gd name="T47" fmla="*/ 94 h 234"/>
                  <a:gd name="T48" fmla="*/ 96 w 501"/>
                  <a:gd name="T49" fmla="*/ 122 h 234"/>
                  <a:gd name="T50" fmla="*/ 59 w 501"/>
                  <a:gd name="T51" fmla="*/ 69 h 234"/>
                  <a:gd name="T52" fmla="*/ 59 w 501"/>
                  <a:gd name="T53" fmla="*/ 82 h 234"/>
                  <a:gd name="T54" fmla="*/ 13 w 501"/>
                  <a:gd name="T55" fmla="*/ 66 h 234"/>
                  <a:gd name="T56" fmla="*/ 28 w 501"/>
                  <a:gd name="T57" fmla="*/ 83 h 234"/>
                  <a:gd name="T58" fmla="*/ 19 w 501"/>
                  <a:gd name="T59" fmla="*/ 176 h 234"/>
                  <a:gd name="T60" fmla="*/ 5 w 501"/>
                  <a:gd name="T61" fmla="*/ 221 h 234"/>
                  <a:gd name="T62" fmla="*/ 288 w 501"/>
                  <a:gd name="T63" fmla="*/ 127 h 234"/>
                  <a:gd name="T64" fmla="*/ 277 w 501"/>
                  <a:gd name="T65" fmla="*/ 54 h 234"/>
                  <a:gd name="T66" fmla="*/ 322 w 501"/>
                  <a:gd name="T67" fmla="*/ 233 h 234"/>
                  <a:gd name="T68" fmla="*/ 326 w 501"/>
                  <a:gd name="T69" fmla="*/ 30 h 234"/>
                  <a:gd name="T70" fmla="*/ 298 w 501"/>
                  <a:gd name="T71" fmla="*/ 17 h 234"/>
                  <a:gd name="T72" fmla="*/ 323 w 501"/>
                  <a:gd name="T73" fmla="*/ 18 h 234"/>
                  <a:gd name="T74" fmla="*/ 338 w 501"/>
                  <a:gd name="T75" fmla="*/ 58 h 234"/>
                  <a:gd name="T76" fmla="*/ 339 w 501"/>
                  <a:gd name="T77" fmla="*/ 43 h 234"/>
                  <a:gd name="T78" fmla="*/ 375 w 501"/>
                  <a:gd name="T79" fmla="*/ 83 h 234"/>
                  <a:gd name="T80" fmla="*/ 364 w 501"/>
                  <a:gd name="T81" fmla="*/ 126 h 234"/>
                  <a:gd name="T82" fmla="*/ 377 w 501"/>
                  <a:gd name="T83" fmla="*/ 50 h 234"/>
                  <a:gd name="T84" fmla="*/ 377 w 501"/>
                  <a:gd name="T85" fmla="*/ 50 h 234"/>
                  <a:gd name="T86" fmla="*/ 447 w 501"/>
                  <a:gd name="T87" fmla="*/ 63 h 234"/>
                  <a:gd name="T88" fmla="*/ 452 w 501"/>
                  <a:gd name="T89" fmla="*/ 58 h 234"/>
                  <a:gd name="T90" fmla="*/ 469 w 501"/>
                  <a:gd name="T91" fmla="*/ 52 h 234"/>
                  <a:gd name="T92" fmla="*/ 414 w 501"/>
                  <a:gd name="T93" fmla="*/ 73 h 234"/>
                  <a:gd name="T94" fmla="*/ 407 w 501"/>
                  <a:gd name="T95" fmla="*/ 71 h 234"/>
                  <a:gd name="T96" fmla="*/ 338 w 501"/>
                  <a:gd name="T97" fmla="*/ 124 h 234"/>
                  <a:gd name="T98" fmla="*/ 390 w 501"/>
                  <a:gd name="T99" fmla="*/ 24 h 234"/>
                  <a:gd name="T100" fmla="*/ 382 w 501"/>
                  <a:gd name="T101" fmla="*/ 48 h 234"/>
                  <a:gd name="T102" fmla="*/ 397 w 501"/>
                  <a:gd name="T103" fmla="*/ 34 h 234"/>
                  <a:gd name="T104" fmla="*/ 362 w 501"/>
                  <a:gd name="T105" fmla="*/ 58 h 234"/>
                  <a:gd name="T106" fmla="*/ 447 w 501"/>
                  <a:gd name="T107" fmla="*/ 110 h 234"/>
                  <a:gd name="T108" fmla="*/ 405 w 501"/>
                  <a:gd name="T109" fmla="*/ 122 h 234"/>
                  <a:gd name="T110" fmla="*/ 443 w 501"/>
                  <a:gd name="T111" fmla="*/ 69 h 234"/>
                  <a:gd name="T112" fmla="*/ 442 w 501"/>
                  <a:gd name="T113" fmla="*/ 82 h 234"/>
                  <a:gd name="T114" fmla="*/ 488 w 501"/>
                  <a:gd name="T115" fmla="*/ 66 h 234"/>
                  <a:gd name="T116" fmla="*/ 473 w 501"/>
                  <a:gd name="T117" fmla="*/ 83 h 234"/>
                  <a:gd name="T118" fmla="*/ 483 w 501"/>
                  <a:gd name="T119" fmla="*/ 176 h 234"/>
                  <a:gd name="T120" fmla="*/ 496 w 501"/>
                  <a:gd name="T121" fmla="*/ 221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01" h="234">
                    <a:moveTo>
                      <a:pt x="250" y="76"/>
                    </a:moveTo>
                    <a:lnTo>
                      <a:pt x="294" y="76"/>
                    </a:lnTo>
                    <a:lnTo>
                      <a:pt x="294" y="103"/>
                    </a:lnTo>
                    <a:lnTo>
                      <a:pt x="250" y="103"/>
                    </a:lnTo>
                    <a:lnTo>
                      <a:pt x="207" y="103"/>
                    </a:lnTo>
                    <a:lnTo>
                      <a:pt x="207" y="76"/>
                    </a:lnTo>
                    <a:lnTo>
                      <a:pt x="250" y="76"/>
                    </a:lnTo>
                    <a:lnTo>
                      <a:pt x="250" y="76"/>
                    </a:lnTo>
                    <a:close/>
                    <a:moveTo>
                      <a:pt x="250" y="107"/>
                    </a:moveTo>
                    <a:lnTo>
                      <a:pt x="250" y="107"/>
                    </a:lnTo>
                    <a:lnTo>
                      <a:pt x="294" y="107"/>
                    </a:lnTo>
                    <a:lnTo>
                      <a:pt x="294" y="116"/>
                    </a:lnTo>
                    <a:lnTo>
                      <a:pt x="252" y="116"/>
                    </a:lnTo>
                    <a:lnTo>
                      <a:pt x="249" y="116"/>
                    </a:lnTo>
                    <a:lnTo>
                      <a:pt x="207" y="116"/>
                    </a:lnTo>
                    <a:lnTo>
                      <a:pt x="207" y="107"/>
                    </a:lnTo>
                    <a:lnTo>
                      <a:pt x="250" y="107"/>
                    </a:lnTo>
                    <a:lnTo>
                      <a:pt x="250" y="107"/>
                    </a:lnTo>
                    <a:close/>
                    <a:moveTo>
                      <a:pt x="247" y="65"/>
                    </a:moveTo>
                    <a:lnTo>
                      <a:pt x="254" y="65"/>
                    </a:lnTo>
                    <a:lnTo>
                      <a:pt x="294" y="65"/>
                    </a:lnTo>
                    <a:lnTo>
                      <a:pt x="294" y="74"/>
                    </a:lnTo>
                    <a:lnTo>
                      <a:pt x="250" y="74"/>
                    </a:lnTo>
                    <a:lnTo>
                      <a:pt x="250" y="74"/>
                    </a:lnTo>
                    <a:lnTo>
                      <a:pt x="250" y="74"/>
                    </a:lnTo>
                    <a:lnTo>
                      <a:pt x="250" y="74"/>
                    </a:lnTo>
                    <a:lnTo>
                      <a:pt x="207" y="74"/>
                    </a:lnTo>
                    <a:lnTo>
                      <a:pt x="207" y="65"/>
                    </a:lnTo>
                    <a:lnTo>
                      <a:pt x="247" y="65"/>
                    </a:lnTo>
                    <a:lnTo>
                      <a:pt x="247" y="65"/>
                    </a:lnTo>
                    <a:close/>
                    <a:moveTo>
                      <a:pt x="225" y="118"/>
                    </a:moveTo>
                    <a:lnTo>
                      <a:pt x="224" y="118"/>
                    </a:lnTo>
                    <a:lnTo>
                      <a:pt x="222" y="121"/>
                    </a:lnTo>
                    <a:lnTo>
                      <a:pt x="221" y="122"/>
                    </a:lnTo>
                    <a:lnTo>
                      <a:pt x="220" y="124"/>
                    </a:lnTo>
                    <a:lnTo>
                      <a:pt x="218" y="125"/>
                    </a:lnTo>
                    <a:lnTo>
                      <a:pt x="217" y="126"/>
                    </a:lnTo>
                    <a:lnTo>
                      <a:pt x="214" y="126"/>
                    </a:lnTo>
                    <a:lnTo>
                      <a:pt x="214" y="126"/>
                    </a:lnTo>
                    <a:lnTo>
                      <a:pt x="214" y="127"/>
                    </a:lnTo>
                    <a:lnTo>
                      <a:pt x="214" y="128"/>
                    </a:lnTo>
                    <a:lnTo>
                      <a:pt x="213" y="129"/>
                    </a:lnTo>
                    <a:lnTo>
                      <a:pt x="213" y="130"/>
                    </a:lnTo>
                    <a:lnTo>
                      <a:pt x="212" y="131"/>
                    </a:lnTo>
                    <a:lnTo>
                      <a:pt x="211" y="132"/>
                    </a:lnTo>
                    <a:lnTo>
                      <a:pt x="209" y="133"/>
                    </a:lnTo>
                    <a:lnTo>
                      <a:pt x="208" y="133"/>
                    </a:lnTo>
                    <a:lnTo>
                      <a:pt x="208" y="118"/>
                    </a:lnTo>
                    <a:lnTo>
                      <a:pt x="225" y="118"/>
                    </a:lnTo>
                    <a:lnTo>
                      <a:pt x="225" y="118"/>
                    </a:lnTo>
                    <a:close/>
                    <a:moveTo>
                      <a:pt x="207" y="62"/>
                    </a:moveTo>
                    <a:lnTo>
                      <a:pt x="209" y="62"/>
                    </a:lnTo>
                    <a:lnTo>
                      <a:pt x="212" y="62"/>
                    </a:lnTo>
                    <a:lnTo>
                      <a:pt x="216" y="62"/>
                    </a:lnTo>
                    <a:lnTo>
                      <a:pt x="219" y="61"/>
                    </a:lnTo>
                    <a:lnTo>
                      <a:pt x="221" y="59"/>
                    </a:lnTo>
                    <a:lnTo>
                      <a:pt x="222" y="58"/>
                    </a:lnTo>
                    <a:lnTo>
                      <a:pt x="222" y="58"/>
                    </a:lnTo>
                    <a:lnTo>
                      <a:pt x="223" y="56"/>
                    </a:lnTo>
                    <a:lnTo>
                      <a:pt x="224" y="54"/>
                    </a:lnTo>
                    <a:lnTo>
                      <a:pt x="224" y="54"/>
                    </a:lnTo>
                    <a:lnTo>
                      <a:pt x="224" y="53"/>
                    </a:lnTo>
                    <a:lnTo>
                      <a:pt x="224" y="52"/>
                    </a:lnTo>
                    <a:lnTo>
                      <a:pt x="222" y="49"/>
                    </a:lnTo>
                    <a:lnTo>
                      <a:pt x="220" y="46"/>
                    </a:lnTo>
                    <a:lnTo>
                      <a:pt x="218" y="45"/>
                    </a:lnTo>
                    <a:lnTo>
                      <a:pt x="217" y="45"/>
                    </a:lnTo>
                    <a:lnTo>
                      <a:pt x="215" y="45"/>
                    </a:lnTo>
                    <a:lnTo>
                      <a:pt x="214" y="46"/>
                    </a:lnTo>
                    <a:lnTo>
                      <a:pt x="211" y="49"/>
                    </a:lnTo>
                    <a:lnTo>
                      <a:pt x="209" y="52"/>
                    </a:lnTo>
                    <a:lnTo>
                      <a:pt x="208" y="53"/>
                    </a:lnTo>
                    <a:lnTo>
                      <a:pt x="207" y="54"/>
                    </a:lnTo>
                    <a:lnTo>
                      <a:pt x="207" y="54"/>
                    </a:lnTo>
                    <a:lnTo>
                      <a:pt x="207" y="54"/>
                    </a:lnTo>
                    <a:lnTo>
                      <a:pt x="207" y="54"/>
                    </a:lnTo>
                    <a:lnTo>
                      <a:pt x="207" y="54"/>
                    </a:lnTo>
                    <a:lnTo>
                      <a:pt x="207" y="62"/>
                    </a:lnTo>
                    <a:lnTo>
                      <a:pt x="207" y="62"/>
                    </a:lnTo>
                    <a:close/>
                    <a:moveTo>
                      <a:pt x="203" y="53"/>
                    </a:moveTo>
                    <a:lnTo>
                      <a:pt x="179" y="53"/>
                    </a:lnTo>
                    <a:lnTo>
                      <a:pt x="179" y="233"/>
                    </a:lnTo>
                    <a:lnTo>
                      <a:pt x="203" y="233"/>
                    </a:lnTo>
                    <a:lnTo>
                      <a:pt x="203" y="53"/>
                    </a:lnTo>
                    <a:lnTo>
                      <a:pt x="203" y="53"/>
                    </a:lnTo>
                    <a:close/>
                    <a:moveTo>
                      <a:pt x="206" y="30"/>
                    </a:moveTo>
                    <a:lnTo>
                      <a:pt x="206" y="30"/>
                    </a:lnTo>
                    <a:lnTo>
                      <a:pt x="207" y="30"/>
                    </a:lnTo>
                    <a:lnTo>
                      <a:pt x="207" y="30"/>
                    </a:lnTo>
                    <a:lnTo>
                      <a:pt x="207" y="30"/>
                    </a:lnTo>
                    <a:lnTo>
                      <a:pt x="207" y="48"/>
                    </a:lnTo>
                    <a:lnTo>
                      <a:pt x="207" y="49"/>
                    </a:lnTo>
                    <a:lnTo>
                      <a:pt x="207" y="50"/>
                    </a:lnTo>
                    <a:lnTo>
                      <a:pt x="206" y="50"/>
                    </a:lnTo>
                    <a:lnTo>
                      <a:pt x="206" y="50"/>
                    </a:lnTo>
                    <a:lnTo>
                      <a:pt x="177" y="50"/>
                    </a:lnTo>
                    <a:lnTo>
                      <a:pt x="176" y="50"/>
                    </a:lnTo>
                    <a:lnTo>
                      <a:pt x="175" y="50"/>
                    </a:lnTo>
                    <a:lnTo>
                      <a:pt x="175" y="49"/>
                    </a:lnTo>
                    <a:lnTo>
                      <a:pt x="175" y="48"/>
                    </a:lnTo>
                    <a:lnTo>
                      <a:pt x="175" y="30"/>
                    </a:lnTo>
                    <a:lnTo>
                      <a:pt x="175" y="30"/>
                    </a:lnTo>
                    <a:lnTo>
                      <a:pt x="175" y="30"/>
                    </a:lnTo>
                    <a:lnTo>
                      <a:pt x="176" y="30"/>
                    </a:lnTo>
                    <a:lnTo>
                      <a:pt x="177" y="30"/>
                    </a:lnTo>
                    <a:lnTo>
                      <a:pt x="206" y="30"/>
                    </a:lnTo>
                    <a:lnTo>
                      <a:pt x="206" y="30"/>
                    </a:lnTo>
                    <a:close/>
                    <a:moveTo>
                      <a:pt x="190" y="0"/>
                    </a:moveTo>
                    <a:lnTo>
                      <a:pt x="191" y="0"/>
                    </a:lnTo>
                    <a:lnTo>
                      <a:pt x="191" y="0"/>
                    </a:lnTo>
                    <a:lnTo>
                      <a:pt x="192" y="0"/>
                    </a:lnTo>
                    <a:lnTo>
                      <a:pt x="192" y="0"/>
                    </a:lnTo>
                    <a:lnTo>
                      <a:pt x="193" y="1"/>
                    </a:lnTo>
                    <a:lnTo>
                      <a:pt x="194" y="1"/>
                    </a:lnTo>
                    <a:lnTo>
                      <a:pt x="195" y="2"/>
                    </a:lnTo>
                    <a:lnTo>
                      <a:pt x="196" y="3"/>
                    </a:lnTo>
                    <a:lnTo>
                      <a:pt x="198" y="5"/>
                    </a:lnTo>
                    <a:lnTo>
                      <a:pt x="198" y="7"/>
                    </a:lnTo>
                    <a:lnTo>
                      <a:pt x="199" y="11"/>
                    </a:lnTo>
                    <a:lnTo>
                      <a:pt x="199" y="13"/>
                    </a:lnTo>
                    <a:lnTo>
                      <a:pt x="201" y="14"/>
                    </a:lnTo>
                    <a:lnTo>
                      <a:pt x="202" y="14"/>
                    </a:lnTo>
                    <a:lnTo>
                      <a:pt x="202" y="16"/>
                    </a:lnTo>
                    <a:lnTo>
                      <a:pt x="203" y="17"/>
                    </a:lnTo>
                    <a:lnTo>
                      <a:pt x="204" y="18"/>
                    </a:lnTo>
                    <a:lnTo>
                      <a:pt x="204" y="20"/>
                    </a:lnTo>
                    <a:lnTo>
                      <a:pt x="203" y="22"/>
                    </a:lnTo>
                    <a:lnTo>
                      <a:pt x="202" y="22"/>
                    </a:lnTo>
                    <a:lnTo>
                      <a:pt x="202" y="25"/>
                    </a:lnTo>
                    <a:lnTo>
                      <a:pt x="202" y="26"/>
                    </a:lnTo>
                    <a:lnTo>
                      <a:pt x="202" y="26"/>
                    </a:lnTo>
                    <a:lnTo>
                      <a:pt x="202" y="26"/>
                    </a:lnTo>
                    <a:lnTo>
                      <a:pt x="202" y="27"/>
                    </a:lnTo>
                    <a:lnTo>
                      <a:pt x="201" y="27"/>
                    </a:lnTo>
                    <a:lnTo>
                      <a:pt x="191" y="27"/>
                    </a:lnTo>
                    <a:lnTo>
                      <a:pt x="182" y="27"/>
                    </a:lnTo>
                    <a:lnTo>
                      <a:pt x="181" y="27"/>
                    </a:lnTo>
                    <a:lnTo>
                      <a:pt x="181" y="26"/>
                    </a:lnTo>
                    <a:lnTo>
                      <a:pt x="181" y="26"/>
                    </a:lnTo>
                    <a:lnTo>
                      <a:pt x="181" y="26"/>
                    </a:lnTo>
                    <a:lnTo>
                      <a:pt x="181" y="25"/>
                    </a:lnTo>
                    <a:lnTo>
                      <a:pt x="180" y="22"/>
                    </a:lnTo>
                    <a:lnTo>
                      <a:pt x="179" y="22"/>
                    </a:lnTo>
                    <a:lnTo>
                      <a:pt x="178" y="20"/>
                    </a:lnTo>
                    <a:lnTo>
                      <a:pt x="178" y="18"/>
                    </a:lnTo>
                    <a:lnTo>
                      <a:pt x="179" y="17"/>
                    </a:lnTo>
                    <a:lnTo>
                      <a:pt x="180" y="16"/>
                    </a:lnTo>
                    <a:lnTo>
                      <a:pt x="181" y="14"/>
                    </a:lnTo>
                    <a:lnTo>
                      <a:pt x="182" y="14"/>
                    </a:lnTo>
                    <a:lnTo>
                      <a:pt x="183" y="13"/>
                    </a:lnTo>
                    <a:lnTo>
                      <a:pt x="183" y="11"/>
                    </a:lnTo>
                    <a:lnTo>
                      <a:pt x="184" y="7"/>
                    </a:lnTo>
                    <a:lnTo>
                      <a:pt x="186" y="5"/>
                    </a:lnTo>
                    <a:lnTo>
                      <a:pt x="186" y="3"/>
                    </a:lnTo>
                    <a:lnTo>
                      <a:pt x="187" y="2"/>
                    </a:lnTo>
                    <a:lnTo>
                      <a:pt x="188" y="1"/>
                    </a:lnTo>
                    <a:lnTo>
                      <a:pt x="190" y="1"/>
                    </a:lnTo>
                    <a:lnTo>
                      <a:pt x="190" y="0"/>
                    </a:lnTo>
                    <a:lnTo>
                      <a:pt x="190" y="0"/>
                    </a:lnTo>
                    <a:close/>
                    <a:moveTo>
                      <a:pt x="174" y="52"/>
                    </a:moveTo>
                    <a:lnTo>
                      <a:pt x="174" y="62"/>
                    </a:lnTo>
                    <a:lnTo>
                      <a:pt x="168" y="62"/>
                    </a:lnTo>
                    <a:lnTo>
                      <a:pt x="166" y="62"/>
                    </a:lnTo>
                    <a:lnTo>
                      <a:pt x="166" y="61"/>
                    </a:lnTo>
                    <a:lnTo>
                      <a:pt x="164" y="59"/>
                    </a:lnTo>
                    <a:lnTo>
                      <a:pt x="163" y="58"/>
                    </a:lnTo>
                    <a:lnTo>
                      <a:pt x="162" y="55"/>
                    </a:lnTo>
                    <a:lnTo>
                      <a:pt x="162" y="54"/>
                    </a:lnTo>
                    <a:lnTo>
                      <a:pt x="161" y="53"/>
                    </a:lnTo>
                    <a:lnTo>
                      <a:pt x="159" y="51"/>
                    </a:lnTo>
                    <a:lnTo>
                      <a:pt x="158" y="50"/>
                    </a:lnTo>
                    <a:lnTo>
                      <a:pt x="156" y="47"/>
                    </a:lnTo>
                    <a:lnTo>
                      <a:pt x="156" y="46"/>
                    </a:lnTo>
                    <a:lnTo>
                      <a:pt x="156" y="46"/>
                    </a:lnTo>
                    <a:lnTo>
                      <a:pt x="156" y="45"/>
                    </a:lnTo>
                    <a:lnTo>
                      <a:pt x="157" y="44"/>
                    </a:lnTo>
                    <a:lnTo>
                      <a:pt x="158" y="42"/>
                    </a:lnTo>
                    <a:lnTo>
                      <a:pt x="159" y="42"/>
                    </a:lnTo>
                    <a:lnTo>
                      <a:pt x="160" y="42"/>
                    </a:lnTo>
                    <a:lnTo>
                      <a:pt x="161" y="42"/>
                    </a:lnTo>
                    <a:lnTo>
                      <a:pt x="162" y="42"/>
                    </a:lnTo>
                    <a:lnTo>
                      <a:pt x="162" y="42"/>
                    </a:lnTo>
                    <a:lnTo>
                      <a:pt x="162" y="42"/>
                    </a:lnTo>
                    <a:lnTo>
                      <a:pt x="162" y="42"/>
                    </a:lnTo>
                    <a:lnTo>
                      <a:pt x="162" y="42"/>
                    </a:lnTo>
                    <a:lnTo>
                      <a:pt x="162" y="42"/>
                    </a:lnTo>
                    <a:lnTo>
                      <a:pt x="162" y="43"/>
                    </a:lnTo>
                    <a:lnTo>
                      <a:pt x="161" y="44"/>
                    </a:lnTo>
                    <a:lnTo>
                      <a:pt x="162" y="45"/>
                    </a:lnTo>
                    <a:lnTo>
                      <a:pt x="162" y="46"/>
                    </a:lnTo>
                    <a:lnTo>
                      <a:pt x="163" y="46"/>
                    </a:lnTo>
                    <a:lnTo>
                      <a:pt x="164" y="46"/>
                    </a:lnTo>
                    <a:lnTo>
                      <a:pt x="166" y="47"/>
                    </a:lnTo>
                    <a:lnTo>
                      <a:pt x="169" y="48"/>
                    </a:lnTo>
                    <a:lnTo>
                      <a:pt x="170" y="50"/>
                    </a:lnTo>
                    <a:lnTo>
                      <a:pt x="171" y="51"/>
                    </a:lnTo>
                    <a:lnTo>
                      <a:pt x="173" y="52"/>
                    </a:lnTo>
                    <a:lnTo>
                      <a:pt x="174" y="52"/>
                    </a:lnTo>
                    <a:lnTo>
                      <a:pt x="174" y="52"/>
                    </a:lnTo>
                    <a:close/>
                    <a:moveTo>
                      <a:pt x="175" y="65"/>
                    </a:moveTo>
                    <a:lnTo>
                      <a:pt x="168" y="65"/>
                    </a:lnTo>
                    <a:lnTo>
                      <a:pt x="168" y="74"/>
                    </a:lnTo>
                    <a:lnTo>
                      <a:pt x="175" y="74"/>
                    </a:lnTo>
                    <a:lnTo>
                      <a:pt x="175" y="65"/>
                    </a:lnTo>
                    <a:lnTo>
                      <a:pt x="175" y="65"/>
                    </a:lnTo>
                    <a:close/>
                    <a:moveTo>
                      <a:pt x="175" y="76"/>
                    </a:moveTo>
                    <a:lnTo>
                      <a:pt x="126" y="76"/>
                    </a:lnTo>
                    <a:lnTo>
                      <a:pt x="126" y="83"/>
                    </a:lnTo>
                    <a:lnTo>
                      <a:pt x="175" y="83"/>
                    </a:lnTo>
                    <a:lnTo>
                      <a:pt x="175" y="76"/>
                    </a:lnTo>
                    <a:lnTo>
                      <a:pt x="175" y="76"/>
                    </a:lnTo>
                    <a:close/>
                    <a:moveTo>
                      <a:pt x="175" y="86"/>
                    </a:moveTo>
                    <a:lnTo>
                      <a:pt x="126" y="86"/>
                    </a:lnTo>
                    <a:lnTo>
                      <a:pt x="126" y="107"/>
                    </a:lnTo>
                    <a:lnTo>
                      <a:pt x="175" y="107"/>
                    </a:lnTo>
                    <a:lnTo>
                      <a:pt x="175" y="86"/>
                    </a:lnTo>
                    <a:lnTo>
                      <a:pt x="175" y="86"/>
                    </a:lnTo>
                    <a:close/>
                    <a:moveTo>
                      <a:pt x="175" y="110"/>
                    </a:moveTo>
                    <a:lnTo>
                      <a:pt x="126" y="110"/>
                    </a:lnTo>
                    <a:lnTo>
                      <a:pt x="126" y="117"/>
                    </a:lnTo>
                    <a:lnTo>
                      <a:pt x="175" y="117"/>
                    </a:lnTo>
                    <a:lnTo>
                      <a:pt x="175" y="110"/>
                    </a:lnTo>
                    <a:lnTo>
                      <a:pt x="175" y="110"/>
                    </a:lnTo>
                    <a:close/>
                    <a:moveTo>
                      <a:pt x="140" y="121"/>
                    </a:moveTo>
                    <a:lnTo>
                      <a:pt x="141" y="121"/>
                    </a:lnTo>
                    <a:lnTo>
                      <a:pt x="140" y="122"/>
                    </a:lnTo>
                    <a:lnTo>
                      <a:pt x="139" y="122"/>
                    </a:lnTo>
                    <a:lnTo>
                      <a:pt x="138" y="124"/>
                    </a:lnTo>
                    <a:lnTo>
                      <a:pt x="137" y="126"/>
                    </a:lnTo>
                    <a:lnTo>
                      <a:pt x="135" y="126"/>
                    </a:lnTo>
                    <a:lnTo>
                      <a:pt x="134" y="128"/>
                    </a:lnTo>
                    <a:lnTo>
                      <a:pt x="132" y="128"/>
                    </a:lnTo>
                    <a:lnTo>
                      <a:pt x="130" y="129"/>
                    </a:lnTo>
                    <a:lnTo>
                      <a:pt x="130" y="130"/>
                    </a:lnTo>
                    <a:lnTo>
                      <a:pt x="129" y="132"/>
                    </a:lnTo>
                    <a:lnTo>
                      <a:pt x="128" y="134"/>
                    </a:lnTo>
                    <a:lnTo>
                      <a:pt x="127" y="134"/>
                    </a:lnTo>
                    <a:lnTo>
                      <a:pt x="126" y="134"/>
                    </a:lnTo>
                    <a:lnTo>
                      <a:pt x="126" y="134"/>
                    </a:lnTo>
                    <a:lnTo>
                      <a:pt x="126" y="134"/>
                    </a:lnTo>
                    <a:lnTo>
                      <a:pt x="126" y="121"/>
                    </a:lnTo>
                    <a:lnTo>
                      <a:pt x="140" y="121"/>
                    </a:lnTo>
                    <a:lnTo>
                      <a:pt x="140" y="121"/>
                    </a:lnTo>
                    <a:close/>
                    <a:moveTo>
                      <a:pt x="122" y="73"/>
                    </a:moveTo>
                    <a:lnTo>
                      <a:pt x="100" y="73"/>
                    </a:lnTo>
                    <a:lnTo>
                      <a:pt x="100" y="233"/>
                    </a:lnTo>
                    <a:lnTo>
                      <a:pt x="122" y="233"/>
                    </a:lnTo>
                    <a:lnTo>
                      <a:pt x="122" y="73"/>
                    </a:lnTo>
                    <a:lnTo>
                      <a:pt x="122" y="73"/>
                    </a:lnTo>
                    <a:close/>
                    <a:moveTo>
                      <a:pt x="124" y="50"/>
                    </a:moveTo>
                    <a:lnTo>
                      <a:pt x="98" y="50"/>
                    </a:lnTo>
                    <a:lnTo>
                      <a:pt x="97" y="50"/>
                    </a:lnTo>
                    <a:lnTo>
                      <a:pt x="97" y="50"/>
                    </a:lnTo>
                    <a:lnTo>
                      <a:pt x="96" y="51"/>
                    </a:lnTo>
                    <a:lnTo>
                      <a:pt x="96" y="51"/>
                    </a:lnTo>
                    <a:lnTo>
                      <a:pt x="96" y="67"/>
                    </a:lnTo>
                    <a:lnTo>
                      <a:pt x="96" y="68"/>
                    </a:lnTo>
                    <a:lnTo>
                      <a:pt x="97" y="68"/>
                    </a:lnTo>
                    <a:lnTo>
                      <a:pt x="97" y="68"/>
                    </a:lnTo>
                    <a:lnTo>
                      <a:pt x="98" y="69"/>
                    </a:lnTo>
                    <a:lnTo>
                      <a:pt x="124" y="69"/>
                    </a:lnTo>
                    <a:lnTo>
                      <a:pt x="125" y="68"/>
                    </a:lnTo>
                    <a:lnTo>
                      <a:pt x="125" y="68"/>
                    </a:lnTo>
                    <a:lnTo>
                      <a:pt x="125" y="68"/>
                    </a:lnTo>
                    <a:lnTo>
                      <a:pt x="125" y="67"/>
                    </a:lnTo>
                    <a:lnTo>
                      <a:pt x="125" y="51"/>
                    </a:lnTo>
                    <a:lnTo>
                      <a:pt x="125" y="51"/>
                    </a:lnTo>
                    <a:lnTo>
                      <a:pt x="125" y="50"/>
                    </a:lnTo>
                    <a:lnTo>
                      <a:pt x="125" y="50"/>
                    </a:lnTo>
                    <a:lnTo>
                      <a:pt x="124" y="50"/>
                    </a:lnTo>
                    <a:lnTo>
                      <a:pt x="124" y="50"/>
                    </a:lnTo>
                    <a:close/>
                    <a:moveTo>
                      <a:pt x="52" y="79"/>
                    </a:moveTo>
                    <a:lnTo>
                      <a:pt x="30" y="79"/>
                    </a:lnTo>
                    <a:lnTo>
                      <a:pt x="30" y="232"/>
                    </a:lnTo>
                    <a:lnTo>
                      <a:pt x="51" y="232"/>
                    </a:lnTo>
                    <a:lnTo>
                      <a:pt x="51" y="88"/>
                    </a:lnTo>
                    <a:lnTo>
                      <a:pt x="52" y="88"/>
                    </a:lnTo>
                    <a:lnTo>
                      <a:pt x="52" y="79"/>
                    </a:lnTo>
                    <a:lnTo>
                      <a:pt x="52" y="79"/>
                    </a:lnTo>
                    <a:close/>
                    <a:moveTo>
                      <a:pt x="54" y="63"/>
                    </a:moveTo>
                    <a:lnTo>
                      <a:pt x="30" y="63"/>
                    </a:lnTo>
                    <a:lnTo>
                      <a:pt x="29" y="63"/>
                    </a:lnTo>
                    <a:lnTo>
                      <a:pt x="29" y="64"/>
                    </a:lnTo>
                    <a:lnTo>
                      <a:pt x="29" y="76"/>
                    </a:lnTo>
                    <a:lnTo>
                      <a:pt x="29" y="77"/>
                    </a:lnTo>
                    <a:lnTo>
                      <a:pt x="30" y="78"/>
                    </a:lnTo>
                    <a:lnTo>
                      <a:pt x="54" y="78"/>
                    </a:lnTo>
                    <a:lnTo>
                      <a:pt x="54" y="77"/>
                    </a:lnTo>
                    <a:lnTo>
                      <a:pt x="54" y="76"/>
                    </a:lnTo>
                    <a:lnTo>
                      <a:pt x="54" y="64"/>
                    </a:lnTo>
                    <a:lnTo>
                      <a:pt x="54" y="63"/>
                    </a:lnTo>
                    <a:lnTo>
                      <a:pt x="54" y="63"/>
                    </a:lnTo>
                    <a:lnTo>
                      <a:pt x="54" y="63"/>
                    </a:lnTo>
                    <a:close/>
                    <a:moveTo>
                      <a:pt x="42" y="39"/>
                    </a:moveTo>
                    <a:lnTo>
                      <a:pt x="42" y="39"/>
                    </a:lnTo>
                    <a:lnTo>
                      <a:pt x="43" y="39"/>
                    </a:lnTo>
                    <a:lnTo>
                      <a:pt x="45" y="40"/>
                    </a:lnTo>
                    <a:lnTo>
                      <a:pt x="46" y="42"/>
                    </a:lnTo>
                    <a:lnTo>
                      <a:pt x="46" y="42"/>
                    </a:lnTo>
                    <a:lnTo>
                      <a:pt x="47" y="45"/>
                    </a:lnTo>
                    <a:lnTo>
                      <a:pt x="48" y="47"/>
                    </a:lnTo>
                    <a:lnTo>
                      <a:pt x="49" y="49"/>
                    </a:lnTo>
                    <a:lnTo>
                      <a:pt x="50" y="50"/>
                    </a:lnTo>
                    <a:lnTo>
                      <a:pt x="50" y="50"/>
                    </a:lnTo>
                    <a:lnTo>
                      <a:pt x="50" y="51"/>
                    </a:lnTo>
                    <a:lnTo>
                      <a:pt x="51" y="52"/>
                    </a:lnTo>
                    <a:lnTo>
                      <a:pt x="51" y="53"/>
                    </a:lnTo>
                    <a:lnTo>
                      <a:pt x="51" y="54"/>
                    </a:lnTo>
                    <a:lnTo>
                      <a:pt x="51" y="55"/>
                    </a:lnTo>
                    <a:lnTo>
                      <a:pt x="50" y="56"/>
                    </a:lnTo>
                    <a:lnTo>
                      <a:pt x="50" y="57"/>
                    </a:lnTo>
                    <a:lnTo>
                      <a:pt x="50" y="58"/>
                    </a:lnTo>
                    <a:lnTo>
                      <a:pt x="50" y="58"/>
                    </a:lnTo>
                    <a:lnTo>
                      <a:pt x="50" y="58"/>
                    </a:lnTo>
                    <a:lnTo>
                      <a:pt x="50" y="59"/>
                    </a:lnTo>
                    <a:lnTo>
                      <a:pt x="50" y="59"/>
                    </a:lnTo>
                    <a:lnTo>
                      <a:pt x="50" y="61"/>
                    </a:lnTo>
                    <a:lnTo>
                      <a:pt x="50" y="61"/>
                    </a:lnTo>
                    <a:lnTo>
                      <a:pt x="42" y="61"/>
                    </a:lnTo>
                    <a:lnTo>
                      <a:pt x="42" y="61"/>
                    </a:lnTo>
                    <a:lnTo>
                      <a:pt x="42" y="61"/>
                    </a:lnTo>
                    <a:lnTo>
                      <a:pt x="34" y="61"/>
                    </a:lnTo>
                    <a:lnTo>
                      <a:pt x="34" y="61"/>
                    </a:lnTo>
                    <a:lnTo>
                      <a:pt x="34" y="59"/>
                    </a:lnTo>
                    <a:lnTo>
                      <a:pt x="34" y="59"/>
                    </a:lnTo>
                    <a:lnTo>
                      <a:pt x="34" y="58"/>
                    </a:lnTo>
                    <a:lnTo>
                      <a:pt x="34" y="58"/>
                    </a:lnTo>
                    <a:lnTo>
                      <a:pt x="34" y="58"/>
                    </a:lnTo>
                    <a:lnTo>
                      <a:pt x="34" y="57"/>
                    </a:lnTo>
                    <a:lnTo>
                      <a:pt x="34" y="56"/>
                    </a:lnTo>
                    <a:lnTo>
                      <a:pt x="33" y="55"/>
                    </a:lnTo>
                    <a:lnTo>
                      <a:pt x="32" y="54"/>
                    </a:lnTo>
                    <a:lnTo>
                      <a:pt x="32" y="53"/>
                    </a:lnTo>
                    <a:lnTo>
                      <a:pt x="32" y="52"/>
                    </a:lnTo>
                    <a:lnTo>
                      <a:pt x="33" y="51"/>
                    </a:lnTo>
                    <a:lnTo>
                      <a:pt x="34" y="50"/>
                    </a:lnTo>
                    <a:lnTo>
                      <a:pt x="34" y="50"/>
                    </a:lnTo>
                    <a:lnTo>
                      <a:pt x="35" y="49"/>
                    </a:lnTo>
                    <a:lnTo>
                      <a:pt x="35" y="47"/>
                    </a:lnTo>
                    <a:lnTo>
                      <a:pt x="36" y="45"/>
                    </a:lnTo>
                    <a:lnTo>
                      <a:pt x="38" y="42"/>
                    </a:lnTo>
                    <a:lnTo>
                      <a:pt x="38" y="42"/>
                    </a:lnTo>
                    <a:lnTo>
                      <a:pt x="39" y="40"/>
                    </a:lnTo>
                    <a:lnTo>
                      <a:pt x="40" y="39"/>
                    </a:lnTo>
                    <a:lnTo>
                      <a:pt x="41" y="39"/>
                    </a:lnTo>
                    <a:lnTo>
                      <a:pt x="42" y="39"/>
                    </a:lnTo>
                    <a:lnTo>
                      <a:pt x="42" y="39"/>
                    </a:lnTo>
                    <a:lnTo>
                      <a:pt x="42" y="39"/>
                    </a:lnTo>
                    <a:lnTo>
                      <a:pt x="42" y="39"/>
                    </a:lnTo>
                    <a:close/>
                    <a:moveTo>
                      <a:pt x="96" y="74"/>
                    </a:moveTo>
                    <a:lnTo>
                      <a:pt x="92" y="74"/>
                    </a:lnTo>
                    <a:lnTo>
                      <a:pt x="90" y="74"/>
                    </a:lnTo>
                    <a:lnTo>
                      <a:pt x="90" y="74"/>
                    </a:lnTo>
                    <a:lnTo>
                      <a:pt x="89" y="74"/>
                    </a:lnTo>
                    <a:lnTo>
                      <a:pt x="88" y="73"/>
                    </a:lnTo>
                    <a:lnTo>
                      <a:pt x="86" y="71"/>
                    </a:lnTo>
                    <a:lnTo>
                      <a:pt x="86" y="69"/>
                    </a:lnTo>
                    <a:lnTo>
                      <a:pt x="83" y="65"/>
                    </a:lnTo>
                    <a:lnTo>
                      <a:pt x="81" y="61"/>
                    </a:lnTo>
                    <a:lnTo>
                      <a:pt x="81" y="59"/>
                    </a:lnTo>
                    <a:lnTo>
                      <a:pt x="82" y="59"/>
                    </a:lnTo>
                    <a:lnTo>
                      <a:pt x="82" y="58"/>
                    </a:lnTo>
                    <a:lnTo>
                      <a:pt x="82" y="58"/>
                    </a:lnTo>
                    <a:lnTo>
                      <a:pt x="84" y="57"/>
                    </a:lnTo>
                    <a:lnTo>
                      <a:pt x="84" y="57"/>
                    </a:lnTo>
                    <a:lnTo>
                      <a:pt x="86" y="56"/>
                    </a:lnTo>
                    <a:lnTo>
                      <a:pt x="86" y="56"/>
                    </a:lnTo>
                    <a:lnTo>
                      <a:pt x="86" y="57"/>
                    </a:lnTo>
                    <a:lnTo>
                      <a:pt x="87" y="57"/>
                    </a:lnTo>
                    <a:lnTo>
                      <a:pt x="86" y="58"/>
                    </a:lnTo>
                    <a:lnTo>
                      <a:pt x="86" y="59"/>
                    </a:lnTo>
                    <a:lnTo>
                      <a:pt x="90" y="62"/>
                    </a:lnTo>
                    <a:lnTo>
                      <a:pt x="94" y="65"/>
                    </a:lnTo>
                    <a:lnTo>
                      <a:pt x="94" y="67"/>
                    </a:lnTo>
                    <a:lnTo>
                      <a:pt x="95" y="70"/>
                    </a:lnTo>
                    <a:lnTo>
                      <a:pt x="95" y="71"/>
                    </a:lnTo>
                    <a:lnTo>
                      <a:pt x="95" y="71"/>
                    </a:lnTo>
                    <a:lnTo>
                      <a:pt x="96" y="71"/>
                    </a:lnTo>
                    <a:lnTo>
                      <a:pt x="96" y="74"/>
                    </a:lnTo>
                    <a:lnTo>
                      <a:pt x="96" y="74"/>
                    </a:lnTo>
                    <a:close/>
                    <a:moveTo>
                      <a:pt x="96" y="76"/>
                    </a:moveTo>
                    <a:lnTo>
                      <a:pt x="91" y="76"/>
                    </a:lnTo>
                    <a:lnTo>
                      <a:pt x="91" y="83"/>
                    </a:lnTo>
                    <a:lnTo>
                      <a:pt x="96" y="83"/>
                    </a:lnTo>
                    <a:lnTo>
                      <a:pt x="96" y="76"/>
                    </a:lnTo>
                    <a:lnTo>
                      <a:pt x="96" y="76"/>
                    </a:lnTo>
                    <a:close/>
                    <a:moveTo>
                      <a:pt x="96" y="84"/>
                    </a:moveTo>
                    <a:lnTo>
                      <a:pt x="54" y="84"/>
                    </a:lnTo>
                    <a:lnTo>
                      <a:pt x="54" y="92"/>
                    </a:lnTo>
                    <a:lnTo>
                      <a:pt x="96" y="92"/>
                    </a:lnTo>
                    <a:lnTo>
                      <a:pt x="96" y="84"/>
                    </a:lnTo>
                    <a:lnTo>
                      <a:pt x="96" y="84"/>
                    </a:lnTo>
                    <a:close/>
                    <a:moveTo>
                      <a:pt x="162" y="121"/>
                    </a:moveTo>
                    <a:lnTo>
                      <a:pt x="161" y="121"/>
                    </a:lnTo>
                    <a:lnTo>
                      <a:pt x="162" y="122"/>
                    </a:lnTo>
                    <a:lnTo>
                      <a:pt x="162" y="122"/>
                    </a:lnTo>
                    <a:lnTo>
                      <a:pt x="163" y="124"/>
                    </a:lnTo>
                    <a:lnTo>
                      <a:pt x="164" y="126"/>
                    </a:lnTo>
                    <a:lnTo>
                      <a:pt x="166" y="126"/>
                    </a:lnTo>
                    <a:lnTo>
                      <a:pt x="167" y="128"/>
                    </a:lnTo>
                    <a:lnTo>
                      <a:pt x="169" y="128"/>
                    </a:lnTo>
                    <a:lnTo>
                      <a:pt x="170" y="129"/>
                    </a:lnTo>
                    <a:lnTo>
                      <a:pt x="171" y="130"/>
                    </a:lnTo>
                    <a:lnTo>
                      <a:pt x="172" y="132"/>
                    </a:lnTo>
                    <a:lnTo>
                      <a:pt x="173" y="134"/>
                    </a:lnTo>
                    <a:lnTo>
                      <a:pt x="174" y="134"/>
                    </a:lnTo>
                    <a:lnTo>
                      <a:pt x="174" y="134"/>
                    </a:lnTo>
                    <a:lnTo>
                      <a:pt x="175" y="134"/>
                    </a:lnTo>
                    <a:lnTo>
                      <a:pt x="175" y="134"/>
                    </a:lnTo>
                    <a:lnTo>
                      <a:pt x="175" y="121"/>
                    </a:lnTo>
                    <a:lnTo>
                      <a:pt x="162" y="121"/>
                    </a:lnTo>
                    <a:lnTo>
                      <a:pt x="162" y="121"/>
                    </a:lnTo>
                    <a:close/>
                    <a:moveTo>
                      <a:pt x="110" y="25"/>
                    </a:moveTo>
                    <a:lnTo>
                      <a:pt x="110" y="25"/>
                    </a:lnTo>
                    <a:lnTo>
                      <a:pt x="110" y="25"/>
                    </a:lnTo>
                    <a:lnTo>
                      <a:pt x="110" y="24"/>
                    </a:lnTo>
                    <a:lnTo>
                      <a:pt x="110" y="24"/>
                    </a:lnTo>
                    <a:lnTo>
                      <a:pt x="111" y="24"/>
                    </a:lnTo>
                    <a:lnTo>
                      <a:pt x="111" y="24"/>
                    </a:lnTo>
                    <a:lnTo>
                      <a:pt x="112" y="25"/>
                    </a:lnTo>
                    <a:lnTo>
                      <a:pt x="114" y="25"/>
                    </a:lnTo>
                    <a:lnTo>
                      <a:pt x="114" y="26"/>
                    </a:lnTo>
                    <a:lnTo>
                      <a:pt x="115" y="27"/>
                    </a:lnTo>
                    <a:lnTo>
                      <a:pt x="116" y="29"/>
                    </a:lnTo>
                    <a:lnTo>
                      <a:pt x="117" y="31"/>
                    </a:lnTo>
                    <a:lnTo>
                      <a:pt x="117" y="34"/>
                    </a:lnTo>
                    <a:lnTo>
                      <a:pt x="118" y="35"/>
                    </a:lnTo>
                    <a:lnTo>
                      <a:pt x="118" y="36"/>
                    </a:lnTo>
                    <a:lnTo>
                      <a:pt x="119" y="37"/>
                    </a:lnTo>
                    <a:lnTo>
                      <a:pt x="121" y="38"/>
                    </a:lnTo>
                    <a:lnTo>
                      <a:pt x="121" y="40"/>
                    </a:lnTo>
                    <a:lnTo>
                      <a:pt x="122" y="42"/>
                    </a:lnTo>
                    <a:lnTo>
                      <a:pt x="122" y="42"/>
                    </a:lnTo>
                    <a:lnTo>
                      <a:pt x="122" y="44"/>
                    </a:lnTo>
                    <a:lnTo>
                      <a:pt x="121" y="45"/>
                    </a:lnTo>
                    <a:lnTo>
                      <a:pt x="120" y="46"/>
                    </a:lnTo>
                    <a:lnTo>
                      <a:pt x="120" y="47"/>
                    </a:lnTo>
                    <a:lnTo>
                      <a:pt x="120" y="47"/>
                    </a:lnTo>
                    <a:lnTo>
                      <a:pt x="119" y="48"/>
                    </a:lnTo>
                    <a:lnTo>
                      <a:pt x="119" y="48"/>
                    </a:lnTo>
                    <a:lnTo>
                      <a:pt x="118" y="48"/>
                    </a:lnTo>
                    <a:lnTo>
                      <a:pt x="111" y="48"/>
                    </a:lnTo>
                    <a:lnTo>
                      <a:pt x="111" y="48"/>
                    </a:lnTo>
                    <a:lnTo>
                      <a:pt x="110" y="48"/>
                    </a:lnTo>
                    <a:lnTo>
                      <a:pt x="103" y="48"/>
                    </a:lnTo>
                    <a:lnTo>
                      <a:pt x="102" y="48"/>
                    </a:lnTo>
                    <a:lnTo>
                      <a:pt x="102" y="48"/>
                    </a:lnTo>
                    <a:lnTo>
                      <a:pt x="102" y="48"/>
                    </a:lnTo>
                    <a:lnTo>
                      <a:pt x="102" y="47"/>
                    </a:lnTo>
                    <a:lnTo>
                      <a:pt x="102" y="46"/>
                    </a:lnTo>
                    <a:lnTo>
                      <a:pt x="101" y="46"/>
                    </a:lnTo>
                    <a:lnTo>
                      <a:pt x="100" y="44"/>
                    </a:lnTo>
                    <a:lnTo>
                      <a:pt x="99" y="43"/>
                    </a:lnTo>
                    <a:lnTo>
                      <a:pt x="100" y="42"/>
                    </a:lnTo>
                    <a:lnTo>
                      <a:pt x="100" y="40"/>
                    </a:lnTo>
                    <a:lnTo>
                      <a:pt x="101" y="38"/>
                    </a:lnTo>
                    <a:lnTo>
                      <a:pt x="102" y="38"/>
                    </a:lnTo>
                    <a:lnTo>
                      <a:pt x="103" y="37"/>
                    </a:lnTo>
                    <a:lnTo>
                      <a:pt x="104" y="35"/>
                    </a:lnTo>
                    <a:lnTo>
                      <a:pt x="104" y="34"/>
                    </a:lnTo>
                    <a:lnTo>
                      <a:pt x="105" y="31"/>
                    </a:lnTo>
                    <a:lnTo>
                      <a:pt x="106" y="30"/>
                    </a:lnTo>
                    <a:lnTo>
                      <a:pt x="106" y="27"/>
                    </a:lnTo>
                    <a:lnTo>
                      <a:pt x="107" y="26"/>
                    </a:lnTo>
                    <a:lnTo>
                      <a:pt x="108" y="26"/>
                    </a:lnTo>
                    <a:lnTo>
                      <a:pt x="110" y="25"/>
                    </a:lnTo>
                    <a:lnTo>
                      <a:pt x="110" y="25"/>
                    </a:lnTo>
                    <a:lnTo>
                      <a:pt x="110" y="25"/>
                    </a:lnTo>
                    <a:close/>
                    <a:moveTo>
                      <a:pt x="126" y="74"/>
                    </a:moveTo>
                    <a:lnTo>
                      <a:pt x="130" y="74"/>
                    </a:lnTo>
                    <a:lnTo>
                      <a:pt x="131" y="74"/>
                    </a:lnTo>
                    <a:lnTo>
                      <a:pt x="132" y="74"/>
                    </a:lnTo>
                    <a:lnTo>
                      <a:pt x="134" y="74"/>
                    </a:lnTo>
                    <a:lnTo>
                      <a:pt x="134" y="73"/>
                    </a:lnTo>
                    <a:lnTo>
                      <a:pt x="135" y="71"/>
                    </a:lnTo>
                    <a:lnTo>
                      <a:pt x="136" y="69"/>
                    </a:lnTo>
                    <a:lnTo>
                      <a:pt x="138" y="65"/>
                    </a:lnTo>
                    <a:lnTo>
                      <a:pt x="141" y="61"/>
                    </a:lnTo>
                    <a:lnTo>
                      <a:pt x="141" y="59"/>
                    </a:lnTo>
                    <a:lnTo>
                      <a:pt x="140" y="59"/>
                    </a:lnTo>
                    <a:lnTo>
                      <a:pt x="139" y="58"/>
                    </a:lnTo>
                    <a:lnTo>
                      <a:pt x="139" y="58"/>
                    </a:lnTo>
                    <a:lnTo>
                      <a:pt x="138" y="57"/>
                    </a:lnTo>
                    <a:lnTo>
                      <a:pt x="138" y="57"/>
                    </a:lnTo>
                    <a:lnTo>
                      <a:pt x="136" y="56"/>
                    </a:lnTo>
                    <a:lnTo>
                      <a:pt x="136" y="56"/>
                    </a:lnTo>
                    <a:lnTo>
                      <a:pt x="135" y="57"/>
                    </a:lnTo>
                    <a:lnTo>
                      <a:pt x="135" y="57"/>
                    </a:lnTo>
                    <a:lnTo>
                      <a:pt x="135" y="58"/>
                    </a:lnTo>
                    <a:lnTo>
                      <a:pt x="136" y="59"/>
                    </a:lnTo>
                    <a:lnTo>
                      <a:pt x="132" y="62"/>
                    </a:lnTo>
                    <a:lnTo>
                      <a:pt x="128" y="65"/>
                    </a:lnTo>
                    <a:lnTo>
                      <a:pt x="127" y="67"/>
                    </a:lnTo>
                    <a:lnTo>
                      <a:pt x="127" y="70"/>
                    </a:lnTo>
                    <a:lnTo>
                      <a:pt x="126" y="71"/>
                    </a:lnTo>
                    <a:lnTo>
                      <a:pt x="126" y="71"/>
                    </a:lnTo>
                    <a:lnTo>
                      <a:pt x="126" y="71"/>
                    </a:lnTo>
                    <a:lnTo>
                      <a:pt x="126" y="74"/>
                    </a:lnTo>
                    <a:lnTo>
                      <a:pt x="126" y="74"/>
                    </a:lnTo>
                    <a:close/>
                    <a:moveTo>
                      <a:pt x="96" y="94"/>
                    </a:moveTo>
                    <a:lnTo>
                      <a:pt x="54" y="94"/>
                    </a:lnTo>
                    <a:lnTo>
                      <a:pt x="54" y="110"/>
                    </a:lnTo>
                    <a:lnTo>
                      <a:pt x="96" y="110"/>
                    </a:lnTo>
                    <a:lnTo>
                      <a:pt x="96" y="94"/>
                    </a:lnTo>
                    <a:lnTo>
                      <a:pt x="96" y="94"/>
                    </a:lnTo>
                    <a:close/>
                    <a:moveTo>
                      <a:pt x="96" y="113"/>
                    </a:moveTo>
                    <a:lnTo>
                      <a:pt x="54" y="113"/>
                    </a:lnTo>
                    <a:lnTo>
                      <a:pt x="54" y="120"/>
                    </a:lnTo>
                    <a:lnTo>
                      <a:pt x="96" y="120"/>
                    </a:lnTo>
                    <a:lnTo>
                      <a:pt x="96" y="113"/>
                    </a:lnTo>
                    <a:lnTo>
                      <a:pt x="96" y="113"/>
                    </a:lnTo>
                    <a:close/>
                    <a:moveTo>
                      <a:pt x="96" y="134"/>
                    </a:moveTo>
                    <a:lnTo>
                      <a:pt x="94" y="133"/>
                    </a:lnTo>
                    <a:lnTo>
                      <a:pt x="93" y="131"/>
                    </a:lnTo>
                    <a:lnTo>
                      <a:pt x="90" y="130"/>
                    </a:lnTo>
                    <a:lnTo>
                      <a:pt x="87" y="128"/>
                    </a:lnTo>
                    <a:lnTo>
                      <a:pt x="86" y="126"/>
                    </a:lnTo>
                    <a:lnTo>
                      <a:pt x="85" y="126"/>
                    </a:lnTo>
                    <a:lnTo>
                      <a:pt x="84" y="124"/>
                    </a:lnTo>
                    <a:lnTo>
                      <a:pt x="83" y="123"/>
                    </a:lnTo>
                    <a:lnTo>
                      <a:pt x="82" y="122"/>
                    </a:lnTo>
                    <a:lnTo>
                      <a:pt x="82" y="122"/>
                    </a:lnTo>
                    <a:lnTo>
                      <a:pt x="82" y="122"/>
                    </a:lnTo>
                    <a:lnTo>
                      <a:pt x="82" y="122"/>
                    </a:lnTo>
                    <a:lnTo>
                      <a:pt x="96" y="122"/>
                    </a:lnTo>
                    <a:lnTo>
                      <a:pt x="96" y="134"/>
                    </a:lnTo>
                    <a:lnTo>
                      <a:pt x="96" y="134"/>
                    </a:lnTo>
                    <a:close/>
                    <a:moveTo>
                      <a:pt x="55" y="134"/>
                    </a:moveTo>
                    <a:lnTo>
                      <a:pt x="56" y="134"/>
                    </a:lnTo>
                    <a:lnTo>
                      <a:pt x="58" y="131"/>
                    </a:lnTo>
                    <a:lnTo>
                      <a:pt x="61" y="130"/>
                    </a:lnTo>
                    <a:lnTo>
                      <a:pt x="63" y="128"/>
                    </a:lnTo>
                    <a:lnTo>
                      <a:pt x="65" y="126"/>
                    </a:lnTo>
                    <a:lnTo>
                      <a:pt x="66" y="126"/>
                    </a:lnTo>
                    <a:lnTo>
                      <a:pt x="67" y="124"/>
                    </a:lnTo>
                    <a:lnTo>
                      <a:pt x="67" y="123"/>
                    </a:lnTo>
                    <a:lnTo>
                      <a:pt x="68" y="122"/>
                    </a:lnTo>
                    <a:lnTo>
                      <a:pt x="68" y="122"/>
                    </a:lnTo>
                    <a:lnTo>
                      <a:pt x="55" y="122"/>
                    </a:lnTo>
                    <a:lnTo>
                      <a:pt x="55" y="134"/>
                    </a:lnTo>
                    <a:lnTo>
                      <a:pt x="55" y="134"/>
                    </a:lnTo>
                    <a:close/>
                    <a:moveTo>
                      <a:pt x="54" y="79"/>
                    </a:moveTo>
                    <a:lnTo>
                      <a:pt x="57" y="79"/>
                    </a:lnTo>
                    <a:lnTo>
                      <a:pt x="57" y="70"/>
                    </a:lnTo>
                    <a:lnTo>
                      <a:pt x="58" y="69"/>
                    </a:lnTo>
                    <a:lnTo>
                      <a:pt x="59" y="69"/>
                    </a:lnTo>
                    <a:lnTo>
                      <a:pt x="60" y="69"/>
                    </a:lnTo>
                    <a:lnTo>
                      <a:pt x="61" y="69"/>
                    </a:lnTo>
                    <a:lnTo>
                      <a:pt x="62" y="70"/>
                    </a:lnTo>
                    <a:lnTo>
                      <a:pt x="63" y="70"/>
                    </a:lnTo>
                    <a:lnTo>
                      <a:pt x="63" y="71"/>
                    </a:lnTo>
                    <a:lnTo>
                      <a:pt x="63" y="72"/>
                    </a:lnTo>
                    <a:lnTo>
                      <a:pt x="63" y="73"/>
                    </a:lnTo>
                    <a:lnTo>
                      <a:pt x="63" y="73"/>
                    </a:lnTo>
                    <a:lnTo>
                      <a:pt x="65" y="74"/>
                    </a:lnTo>
                    <a:lnTo>
                      <a:pt x="66" y="74"/>
                    </a:lnTo>
                    <a:lnTo>
                      <a:pt x="66" y="75"/>
                    </a:lnTo>
                    <a:lnTo>
                      <a:pt x="66" y="76"/>
                    </a:lnTo>
                    <a:lnTo>
                      <a:pt x="66" y="77"/>
                    </a:lnTo>
                    <a:lnTo>
                      <a:pt x="66" y="78"/>
                    </a:lnTo>
                    <a:lnTo>
                      <a:pt x="66" y="78"/>
                    </a:lnTo>
                    <a:lnTo>
                      <a:pt x="66" y="78"/>
                    </a:lnTo>
                    <a:lnTo>
                      <a:pt x="65" y="79"/>
                    </a:lnTo>
                    <a:lnTo>
                      <a:pt x="63" y="81"/>
                    </a:lnTo>
                    <a:lnTo>
                      <a:pt x="62" y="82"/>
                    </a:lnTo>
                    <a:lnTo>
                      <a:pt x="60" y="82"/>
                    </a:lnTo>
                    <a:lnTo>
                      <a:pt x="59" y="82"/>
                    </a:lnTo>
                    <a:lnTo>
                      <a:pt x="56" y="82"/>
                    </a:lnTo>
                    <a:lnTo>
                      <a:pt x="54" y="82"/>
                    </a:lnTo>
                    <a:lnTo>
                      <a:pt x="54" y="79"/>
                    </a:lnTo>
                    <a:lnTo>
                      <a:pt x="54" y="79"/>
                    </a:lnTo>
                    <a:close/>
                    <a:moveTo>
                      <a:pt x="28" y="83"/>
                    </a:moveTo>
                    <a:lnTo>
                      <a:pt x="24" y="83"/>
                    </a:lnTo>
                    <a:lnTo>
                      <a:pt x="22" y="83"/>
                    </a:lnTo>
                    <a:lnTo>
                      <a:pt x="21" y="82"/>
                    </a:lnTo>
                    <a:lnTo>
                      <a:pt x="21" y="82"/>
                    </a:lnTo>
                    <a:lnTo>
                      <a:pt x="19" y="82"/>
                    </a:lnTo>
                    <a:lnTo>
                      <a:pt x="18" y="79"/>
                    </a:lnTo>
                    <a:lnTo>
                      <a:pt x="18" y="77"/>
                    </a:lnTo>
                    <a:lnTo>
                      <a:pt x="17" y="75"/>
                    </a:lnTo>
                    <a:lnTo>
                      <a:pt x="16" y="74"/>
                    </a:lnTo>
                    <a:lnTo>
                      <a:pt x="15" y="73"/>
                    </a:lnTo>
                    <a:lnTo>
                      <a:pt x="15" y="72"/>
                    </a:lnTo>
                    <a:lnTo>
                      <a:pt x="14" y="71"/>
                    </a:lnTo>
                    <a:lnTo>
                      <a:pt x="14" y="70"/>
                    </a:lnTo>
                    <a:lnTo>
                      <a:pt x="13" y="70"/>
                    </a:lnTo>
                    <a:lnTo>
                      <a:pt x="13" y="68"/>
                    </a:lnTo>
                    <a:lnTo>
                      <a:pt x="13" y="66"/>
                    </a:lnTo>
                    <a:lnTo>
                      <a:pt x="14" y="65"/>
                    </a:lnTo>
                    <a:lnTo>
                      <a:pt x="14" y="65"/>
                    </a:lnTo>
                    <a:lnTo>
                      <a:pt x="15" y="65"/>
                    </a:lnTo>
                    <a:lnTo>
                      <a:pt x="15" y="64"/>
                    </a:lnTo>
                    <a:lnTo>
                      <a:pt x="16" y="64"/>
                    </a:lnTo>
                    <a:lnTo>
                      <a:pt x="17" y="65"/>
                    </a:lnTo>
                    <a:lnTo>
                      <a:pt x="17" y="65"/>
                    </a:lnTo>
                    <a:lnTo>
                      <a:pt x="17" y="66"/>
                    </a:lnTo>
                    <a:lnTo>
                      <a:pt x="17" y="67"/>
                    </a:lnTo>
                    <a:lnTo>
                      <a:pt x="19" y="68"/>
                    </a:lnTo>
                    <a:lnTo>
                      <a:pt x="22" y="70"/>
                    </a:lnTo>
                    <a:lnTo>
                      <a:pt x="22" y="70"/>
                    </a:lnTo>
                    <a:lnTo>
                      <a:pt x="24" y="71"/>
                    </a:lnTo>
                    <a:lnTo>
                      <a:pt x="25" y="72"/>
                    </a:lnTo>
                    <a:lnTo>
                      <a:pt x="26" y="74"/>
                    </a:lnTo>
                    <a:lnTo>
                      <a:pt x="26" y="76"/>
                    </a:lnTo>
                    <a:lnTo>
                      <a:pt x="26" y="78"/>
                    </a:lnTo>
                    <a:lnTo>
                      <a:pt x="26" y="79"/>
                    </a:lnTo>
                    <a:lnTo>
                      <a:pt x="26" y="79"/>
                    </a:lnTo>
                    <a:lnTo>
                      <a:pt x="28" y="79"/>
                    </a:lnTo>
                    <a:lnTo>
                      <a:pt x="28" y="83"/>
                    </a:lnTo>
                    <a:lnTo>
                      <a:pt x="28" y="83"/>
                    </a:lnTo>
                    <a:close/>
                    <a:moveTo>
                      <a:pt x="27" y="113"/>
                    </a:moveTo>
                    <a:lnTo>
                      <a:pt x="22" y="113"/>
                    </a:lnTo>
                    <a:lnTo>
                      <a:pt x="22" y="120"/>
                    </a:lnTo>
                    <a:lnTo>
                      <a:pt x="27" y="120"/>
                    </a:lnTo>
                    <a:lnTo>
                      <a:pt x="27" y="113"/>
                    </a:lnTo>
                    <a:lnTo>
                      <a:pt x="27" y="113"/>
                    </a:lnTo>
                    <a:close/>
                    <a:moveTo>
                      <a:pt x="28" y="84"/>
                    </a:moveTo>
                    <a:lnTo>
                      <a:pt x="22" y="84"/>
                    </a:lnTo>
                    <a:lnTo>
                      <a:pt x="22" y="92"/>
                    </a:lnTo>
                    <a:lnTo>
                      <a:pt x="28" y="92"/>
                    </a:lnTo>
                    <a:lnTo>
                      <a:pt x="28" y="84"/>
                    </a:lnTo>
                    <a:lnTo>
                      <a:pt x="28" y="84"/>
                    </a:lnTo>
                    <a:close/>
                    <a:moveTo>
                      <a:pt x="26" y="166"/>
                    </a:moveTo>
                    <a:lnTo>
                      <a:pt x="26" y="166"/>
                    </a:lnTo>
                    <a:lnTo>
                      <a:pt x="24" y="167"/>
                    </a:lnTo>
                    <a:lnTo>
                      <a:pt x="22" y="169"/>
                    </a:lnTo>
                    <a:lnTo>
                      <a:pt x="22" y="170"/>
                    </a:lnTo>
                    <a:lnTo>
                      <a:pt x="21" y="171"/>
                    </a:lnTo>
                    <a:lnTo>
                      <a:pt x="20" y="172"/>
                    </a:lnTo>
                    <a:lnTo>
                      <a:pt x="19" y="176"/>
                    </a:lnTo>
                    <a:lnTo>
                      <a:pt x="19" y="178"/>
                    </a:lnTo>
                    <a:lnTo>
                      <a:pt x="17" y="179"/>
                    </a:lnTo>
                    <a:lnTo>
                      <a:pt x="15" y="180"/>
                    </a:lnTo>
                    <a:lnTo>
                      <a:pt x="14" y="182"/>
                    </a:lnTo>
                    <a:lnTo>
                      <a:pt x="12" y="183"/>
                    </a:lnTo>
                    <a:lnTo>
                      <a:pt x="11" y="186"/>
                    </a:lnTo>
                    <a:lnTo>
                      <a:pt x="10" y="188"/>
                    </a:lnTo>
                    <a:lnTo>
                      <a:pt x="10" y="190"/>
                    </a:lnTo>
                    <a:lnTo>
                      <a:pt x="10" y="193"/>
                    </a:lnTo>
                    <a:lnTo>
                      <a:pt x="10" y="198"/>
                    </a:lnTo>
                    <a:lnTo>
                      <a:pt x="11" y="200"/>
                    </a:lnTo>
                    <a:lnTo>
                      <a:pt x="10" y="202"/>
                    </a:lnTo>
                    <a:lnTo>
                      <a:pt x="8" y="203"/>
                    </a:lnTo>
                    <a:lnTo>
                      <a:pt x="6" y="206"/>
                    </a:lnTo>
                    <a:lnTo>
                      <a:pt x="5" y="209"/>
                    </a:lnTo>
                    <a:lnTo>
                      <a:pt x="4" y="210"/>
                    </a:lnTo>
                    <a:lnTo>
                      <a:pt x="4" y="212"/>
                    </a:lnTo>
                    <a:lnTo>
                      <a:pt x="4" y="214"/>
                    </a:lnTo>
                    <a:lnTo>
                      <a:pt x="4" y="217"/>
                    </a:lnTo>
                    <a:lnTo>
                      <a:pt x="4" y="219"/>
                    </a:lnTo>
                    <a:lnTo>
                      <a:pt x="5" y="221"/>
                    </a:lnTo>
                    <a:lnTo>
                      <a:pt x="6" y="222"/>
                    </a:lnTo>
                    <a:lnTo>
                      <a:pt x="6" y="222"/>
                    </a:lnTo>
                    <a:lnTo>
                      <a:pt x="26" y="222"/>
                    </a:lnTo>
                    <a:lnTo>
                      <a:pt x="26" y="166"/>
                    </a:lnTo>
                    <a:lnTo>
                      <a:pt x="26" y="166"/>
                    </a:lnTo>
                    <a:close/>
                    <a:moveTo>
                      <a:pt x="27" y="226"/>
                    </a:moveTo>
                    <a:lnTo>
                      <a:pt x="0" y="226"/>
                    </a:lnTo>
                    <a:lnTo>
                      <a:pt x="0" y="234"/>
                    </a:lnTo>
                    <a:lnTo>
                      <a:pt x="27" y="234"/>
                    </a:lnTo>
                    <a:lnTo>
                      <a:pt x="27" y="226"/>
                    </a:lnTo>
                    <a:lnTo>
                      <a:pt x="27" y="226"/>
                    </a:lnTo>
                    <a:close/>
                    <a:moveTo>
                      <a:pt x="277" y="118"/>
                    </a:moveTo>
                    <a:lnTo>
                      <a:pt x="277" y="118"/>
                    </a:lnTo>
                    <a:lnTo>
                      <a:pt x="279" y="121"/>
                    </a:lnTo>
                    <a:lnTo>
                      <a:pt x="280" y="122"/>
                    </a:lnTo>
                    <a:lnTo>
                      <a:pt x="281" y="124"/>
                    </a:lnTo>
                    <a:lnTo>
                      <a:pt x="283" y="125"/>
                    </a:lnTo>
                    <a:lnTo>
                      <a:pt x="284" y="126"/>
                    </a:lnTo>
                    <a:lnTo>
                      <a:pt x="287" y="126"/>
                    </a:lnTo>
                    <a:lnTo>
                      <a:pt x="287" y="126"/>
                    </a:lnTo>
                    <a:lnTo>
                      <a:pt x="288" y="127"/>
                    </a:lnTo>
                    <a:lnTo>
                      <a:pt x="288" y="128"/>
                    </a:lnTo>
                    <a:lnTo>
                      <a:pt x="288" y="129"/>
                    </a:lnTo>
                    <a:lnTo>
                      <a:pt x="288" y="130"/>
                    </a:lnTo>
                    <a:lnTo>
                      <a:pt x="289" y="131"/>
                    </a:lnTo>
                    <a:lnTo>
                      <a:pt x="290" y="132"/>
                    </a:lnTo>
                    <a:lnTo>
                      <a:pt x="292" y="133"/>
                    </a:lnTo>
                    <a:lnTo>
                      <a:pt x="293" y="133"/>
                    </a:lnTo>
                    <a:lnTo>
                      <a:pt x="293" y="118"/>
                    </a:lnTo>
                    <a:lnTo>
                      <a:pt x="277" y="118"/>
                    </a:lnTo>
                    <a:lnTo>
                      <a:pt x="277" y="118"/>
                    </a:lnTo>
                    <a:close/>
                    <a:moveTo>
                      <a:pt x="294" y="62"/>
                    </a:moveTo>
                    <a:lnTo>
                      <a:pt x="292" y="62"/>
                    </a:lnTo>
                    <a:lnTo>
                      <a:pt x="289" y="62"/>
                    </a:lnTo>
                    <a:lnTo>
                      <a:pt x="285" y="62"/>
                    </a:lnTo>
                    <a:lnTo>
                      <a:pt x="282" y="61"/>
                    </a:lnTo>
                    <a:lnTo>
                      <a:pt x="280" y="59"/>
                    </a:lnTo>
                    <a:lnTo>
                      <a:pt x="279" y="58"/>
                    </a:lnTo>
                    <a:lnTo>
                      <a:pt x="279" y="58"/>
                    </a:lnTo>
                    <a:lnTo>
                      <a:pt x="278" y="56"/>
                    </a:lnTo>
                    <a:lnTo>
                      <a:pt x="277" y="54"/>
                    </a:lnTo>
                    <a:lnTo>
                      <a:pt x="277" y="54"/>
                    </a:lnTo>
                    <a:lnTo>
                      <a:pt x="277" y="53"/>
                    </a:lnTo>
                    <a:lnTo>
                      <a:pt x="277" y="52"/>
                    </a:lnTo>
                    <a:lnTo>
                      <a:pt x="279" y="49"/>
                    </a:lnTo>
                    <a:lnTo>
                      <a:pt x="281" y="46"/>
                    </a:lnTo>
                    <a:lnTo>
                      <a:pt x="283" y="45"/>
                    </a:lnTo>
                    <a:lnTo>
                      <a:pt x="284" y="45"/>
                    </a:lnTo>
                    <a:lnTo>
                      <a:pt x="286" y="45"/>
                    </a:lnTo>
                    <a:lnTo>
                      <a:pt x="287" y="46"/>
                    </a:lnTo>
                    <a:lnTo>
                      <a:pt x="290" y="49"/>
                    </a:lnTo>
                    <a:lnTo>
                      <a:pt x="292" y="52"/>
                    </a:lnTo>
                    <a:lnTo>
                      <a:pt x="294" y="53"/>
                    </a:lnTo>
                    <a:lnTo>
                      <a:pt x="294" y="54"/>
                    </a:lnTo>
                    <a:lnTo>
                      <a:pt x="294" y="54"/>
                    </a:lnTo>
                    <a:lnTo>
                      <a:pt x="294" y="54"/>
                    </a:lnTo>
                    <a:lnTo>
                      <a:pt x="294" y="54"/>
                    </a:lnTo>
                    <a:lnTo>
                      <a:pt x="294" y="54"/>
                    </a:lnTo>
                    <a:lnTo>
                      <a:pt x="294" y="62"/>
                    </a:lnTo>
                    <a:lnTo>
                      <a:pt x="294" y="62"/>
                    </a:lnTo>
                    <a:close/>
                    <a:moveTo>
                      <a:pt x="298" y="53"/>
                    </a:moveTo>
                    <a:lnTo>
                      <a:pt x="322" y="53"/>
                    </a:lnTo>
                    <a:lnTo>
                      <a:pt x="322" y="233"/>
                    </a:lnTo>
                    <a:lnTo>
                      <a:pt x="298" y="233"/>
                    </a:lnTo>
                    <a:lnTo>
                      <a:pt x="298" y="53"/>
                    </a:lnTo>
                    <a:lnTo>
                      <a:pt x="298" y="53"/>
                    </a:lnTo>
                    <a:close/>
                    <a:moveTo>
                      <a:pt x="295" y="30"/>
                    </a:moveTo>
                    <a:lnTo>
                      <a:pt x="295" y="30"/>
                    </a:lnTo>
                    <a:lnTo>
                      <a:pt x="294" y="30"/>
                    </a:lnTo>
                    <a:lnTo>
                      <a:pt x="294" y="30"/>
                    </a:lnTo>
                    <a:lnTo>
                      <a:pt x="294" y="30"/>
                    </a:lnTo>
                    <a:lnTo>
                      <a:pt x="294" y="48"/>
                    </a:lnTo>
                    <a:lnTo>
                      <a:pt x="294" y="49"/>
                    </a:lnTo>
                    <a:lnTo>
                      <a:pt x="294" y="50"/>
                    </a:lnTo>
                    <a:lnTo>
                      <a:pt x="295" y="50"/>
                    </a:lnTo>
                    <a:lnTo>
                      <a:pt x="295" y="50"/>
                    </a:lnTo>
                    <a:lnTo>
                      <a:pt x="325" y="50"/>
                    </a:lnTo>
                    <a:lnTo>
                      <a:pt x="325" y="50"/>
                    </a:lnTo>
                    <a:lnTo>
                      <a:pt x="326" y="50"/>
                    </a:lnTo>
                    <a:lnTo>
                      <a:pt x="326" y="49"/>
                    </a:lnTo>
                    <a:lnTo>
                      <a:pt x="326" y="48"/>
                    </a:lnTo>
                    <a:lnTo>
                      <a:pt x="326" y="30"/>
                    </a:lnTo>
                    <a:lnTo>
                      <a:pt x="326" y="30"/>
                    </a:lnTo>
                    <a:lnTo>
                      <a:pt x="326" y="30"/>
                    </a:lnTo>
                    <a:lnTo>
                      <a:pt x="325" y="30"/>
                    </a:lnTo>
                    <a:lnTo>
                      <a:pt x="325" y="30"/>
                    </a:lnTo>
                    <a:lnTo>
                      <a:pt x="295" y="30"/>
                    </a:lnTo>
                    <a:lnTo>
                      <a:pt x="295" y="30"/>
                    </a:lnTo>
                    <a:close/>
                    <a:moveTo>
                      <a:pt x="311" y="0"/>
                    </a:moveTo>
                    <a:lnTo>
                      <a:pt x="310" y="0"/>
                    </a:lnTo>
                    <a:lnTo>
                      <a:pt x="310" y="0"/>
                    </a:lnTo>
                    <a:lnTo>
                      <a:pt x="310" y="0"/>
                    </a:lnTo>
                    <a:lnTo>
                      <a:pt x="309" y="0"/>
                    </a:lnTo>
                    <a:lnTo>
                      <a:pt x="308" y="1"/>
                    </a:lnTo>
                    <a:lnTo>
                      <a:pt x="307" y="1"/>
                    </a:lnTo>
                    <a:lnTo>
                      <a:pt x="306" y="2"/>
                    </a:lnTo>
                    <a:lnTo>
                      <a:pt x="305" y="3"/>
                    </a:lnTo>
                    <a:lnTo>
                      <a:pt x="303" y="5"/>
                    </a:lnTo>
                    <a:lnTo>
                      <a:pt x="303" y="7"/>
                    </a:lnTo>
                    <a:lnTo>
                      <a:pt x="302" y="11"/>
                    </a:lnTo>
                    <a:lnTo>
                      <a:pt x="302" y="13"/>
                    </a:lnTo>
                    <a:lnTo>
                      <a:pt x="300" y="14"/>
                    </a:lnTo>
                    <a:lnTo>
                      <a:pt x="299" y="14"/>
                    </a:lnTo>
                    <a:lnTo>
                      <a:pt x="299" y="16"/>
                    </a:lnTo>
                    <a:lnTo>
                      <a:pt x="298" y="17"/>
                    </a:lnTo>
                    <a:lnTo>
                      <a:pt x="297" y="18"/>
                    </a:lnTo>
                    <a:lnTo>
                      <a:pt x="297" y="20"/>
                    </a:lnTo>
                    <a:lnTo>
                      <a:pt x="298" y="22"/>
                    </a:lnTo>
                    <a:lnTo>
                      <a:pt x="299" y="22"/>
                    </a:lnTo>
                    <a:lnTo>
                      <a:pt x="299" y="25"/>
                    </a:lnTo>
                    <a:lnTo>
                      <a:pt x="299" y="26"/>
                    </a:lnTo>
                    <a:lnTo>
                      <a:pt x="299" y="26"/>
                    </a:lnTo>
                    <a:lnTo>
                      <a:pt x="299" y="26"/>
                    </a:lnTo>
                    <a:lnTo>
                      <a:pt x="299" y="27"/>
                    </a:lnTo>
                    <a:lnTo>
                      <a:pt x="300" y="27"/>
                    </a:lnTo>
                    <a:lnTo>
                      <a:pt x="310" y="27"/>
                    </a:lnTo>
                    <a:lnTo>
                      <a:pt x="319" y="27"/>
                    </a:lnTo>
                    <a:lnTo>
                      <a:pt x="320" y="27"/>
                    </a:lnTo>
                    <a:lnTo>
                      <a:pt x="320" y="26"/>
                    </a:lnTo>
                    <a:lnTo>
                      <a:pt x="321" y="26"/>
                    </a:lnTo>
                    <a:lnTo>
                      <a:pt x="321" y="26"/>
                    </a:lnTo>
                    <a:lnTo>
                      <a:pt x="321" y="25"/>
                    </a:lnTo>
                    <a:lnTo>
                      <a:pt x="321" y="22"/>
                    </a:lnTo>
                    <a:lnTo>
                      <a:pt x="322" y="22"/>
                    </a:lnTo>
                    <a:lnTo>
                      <a:pt x="323" y="20"/>
                    </a:lnTo>
                    <a:lnTo>
                      <a:pt x="323" y="18"/>
                    </a:lnTo>
                    <a:lnTo>
                      <a:pt x="322" y="17"/>
                    </a:lnTo>
                    <a:lnTo>
                      <a:pt x="321" y="16"/>
                    </a:lnTo>
                    <a:lnTo>
                      <a:pt x="320" y="14"/>
                    </a:lnTo>
                    <a:lnTo>
                      <a:pt x="319" y="14"/>
                    </a:lnTo>
                    <a:lnTo>
                      <a:pt x="318" y="13"/>
                    </a:lnTo>
                    <a:lnTo>
                      <a:pt x="318" y="11"/>
                    </a:lnTo>
                    <a:lnTo>
                      <a:pt x="317" y="7"/>
                    </a:lnTo>
                    <a:lnTo>
                      <a:pt x="316" y="5"/>
                    </a:lnTo>
                    <a:lnTo>
                      <a:pt x="315" y="3"/>
                    </a:lnTo>
                    <a:lnTo>
                      <a:pt x="314" y="2"/>
                    </a:lnTo>
                    <a:lnTo>
                      <a:pt x="313" y="1"/>
                    </a:lnTo>
                    <a:lnTo>
                      <a:pt x="312" y="1"/>
                    </a:lnTo>
                    <a:lnTo>
                      <a:pt x="311" y="0"/>
                    </a:lnTo>
                    <a:lnTo>
                      <a:pt x="311" y="0"/>
                    </a:lnTo>
                    <a:close/>
                    <a:moveTo>
                      <a:pt x="327" y="52"/>
                    </a:moveTo>
                    <a:lnTo>
                      <a:pt x="327" y="62"/>
                    </a:lnTo>
                    <a:lnTo>
                      <a:pt x="333" y="62"/>
                    </a:lnTo>
                    <a:lnTo>
                      <a:pt x="335" y="62"/>
                    </a:lnTo>
                    <a:lnTo>
                      <a:pt x="336" y="61"/>
                    </a:lnTo>
                    <a:lnTo>
                      <a:pt x="337" y="59"/>
                    </a:lnTo>
                    <a:lnTo>
                      <a:pt x="338" y="58"/>
                    </a:lnTo>
                    <a:lnTo>
                      <a:pt x="339" y="55"/>
                    </a:lnTo>
                    <a:lnTo>
                      <a:pt x="339" y="54"/>
                    </a:lnTo>
                    <a:lnTo>
                      <a:pt x="340" y="53"/>
                    </a:lnTo>
                    <a:lnTo>
                      <a:pt x="342" y="51"/>
                    </a:lnTo>
                    <a:lnTo>
                      <a:pt x="343" y="50"/>
                    </a:lnTo>
                    <a:lnTo>
                      <a:pt x="345" y="47"/>
                    </a:lnTo>
                    <a:lnTo>
                      <a:pt x="345" y="46"/>
                    </a:lnTo>
                    <a:lnTo>
                      <a:pt x="345" y="46"/>
                    </a:lnTo>
                    <a:lnTo>
                      <a:pt x="345" y="45"/>
                    </a:lnTo>
                    <a:lnTo>
                      <a:pt x="344" y="44"/>
                    </a:lnTo>
                    <a:lnTo>
                      <a:pt x="343" y="42"/>
                    </a:lnTo>
                    <a:lnTo>
                      <a:pt x="342" y="42"/>
                    </a:lnTo>
                    <a:lnTo>
                      <a:pt x="341" y="42"/>
                    </a:lnTo>
                    <a:lnTo>
                      <a:pt x="340" y="42"/>
                    </a:lnTo>
                    <a:lnTo>
                      <a:pt x="339" y="42"/>
                    </a:lnTo>
                    <a:lnTo>
                      <a:pt x="339" y="42"/>
                    </a:lnTo>
                    <a:lnTo>
                      <a:pt x="339" y="42"/>
                    </a:lnTo>
                    <a:lnTo>
                      <a:pt x="339" y="42"/>
                    </a:lnTo>
                    <a:lnTo>
                      <a:pt x="339" y="42"/>
                    </a:lnTo>
                    <a:lnTo>
                      <a:pt x="339" y="42"/>
                    </a:lnTo>
                    <a:lnTo>
                      <a:pt x="339" y="43"/>
                    </a:lnTo>
                    <a:lnTo>
                      <a:pt x="340" y="44"/>
                    </a:lnTo>
                    <a:lnTo>
                      <a:pt x="339" y="45"/>
                    </a:lnTo>
                    <a:lnTo>
                      <a:pt x="339" y="46"/>
                    </a:lnTo>
                    <a:lnTo>
                      <a:pt x="338" y="46"/>
                    </a:lnTo>
                    <a:lnTo>
                      <a:pt x="337" y="46"/>
                    </a:lnTo>
                    <a:lnTo>
                      <a:pt x="335" y="47"/>
                    </a:lnTo>
                    <a:lnTo>
                      <a:pt x="332" y="48"/>
                    </a:lnTo>
                    <a:lnTo>
                      <a:pt x="331" y="50"/>
                    </a:lnTo>
                    <a:lnTo>
                      <a:pt x="330" y="51"/>
                    </a:lnTo>
                    <a:lnTo>
                      <a:pt x="328" y="52"/>
                    </a:lnTo>
                    <a:lnTo>
                      <a:pt x="327" y="52"/>
                    </a:lnTo>
                    <a:lnTo>
                      <a:pt x="327" y="52"/>
                    </a:lnTo>
                    <a:close/>
                    <a:moveTo>
                      <a:pt x="326" y="65"/>
                    </a:moveTo>
                    <a:lnTo>
                      <a:pt x="333" y="65"/>
                    </a:lnTo>
                    <a:lnTo>
                      <a:pt x="333" y="74"/>
                    </a:lnTo>
                    <a:lnTo>
                      <a:pt x="326" y="74"/>
                    </a:lnTo>
                    <a:lnTo>
                      <a:pt x="326" y="65"/>
                    </a:lnTo>
                    <a:lnTo>
                      <a:pt x="326" y="65"/>
                    </a:lnTo>
                    <a:close/>
                    <a:moveTo>
                      <a:pt x="326" y="76"/>
                    </a:moveTo>
                    <a:lnTo>
                      <a:pt x="375" y="76"/>
                    </a:lnTo>
                    <a:lnTo>
                      <a:pt x="375" y="83"/>
                    </a:lnTo>
                    <a:lnTo>
                      <a:pt x="326" y="83"/>
                    </a:lnTo>
                    <a:lnTo>
                      <a:pt x="326" y="76"/>
                    </a:lnTo>
                    <a:lnTo>
                      <a:pt x="326" y="76"/>
                    </a:lnTo>
                    <a:close/>
                    <a:moveTo>
                      <a:pt x="326" y="86"/>
                    </a:moveTo>
                    <a:lnTo>
                      <a:pt x="375" y="86"/>
                    </a:lnTo>
                    <a:lnTo>
                      <a:pt x="375" y="107"/>
                    </a:lnTo>
                    <a:lnTo>
                      <a:pt x="326" y="107"/>
                    </a:lnTo>
                    <a:lnTo>
                      <a:pt x="326" y="86"/>
                    </a:lnTo>
                    <a:lnTo>
                      <a:pt x="326" y="86"/>
                    </a:lnTo>
                    <a:close/>
                    <a:moveTo>
                      <a:pt x="326" y="110"/>
                    </a:moveTo>
                    <a:lnTo>
                      <a:pt x="375" y="110"/>
                    </a:lnTo>
                    <a:lnTo>
                      <a:pt x="375" y="117"/>
                    </a:lnTo>
                    <a:lnTo>
                      <a:pt x="326" y="117"/>
                    </a:lnTo>
                    <a:lnTo>
                      <a:pt x="326" y="110"/>
                    </a:lnTo>
                    <a:lnTo>
                      <a:pt x="326" y="110"/>
                    </a:lnTo>
                    <a:close/>
                    <a:moveTo>
                      <a:pt x="361" y="121"/>
                    </a:moveTo>
                    <a:lnTo>
                      <a:pt x="361" y="121"/>
                    </a:lnTo>
                    <a:lnTo>
                      <a:pt x="361" y="122"/>
                    </a:lnTo>
                    <a:lnTo>
                      <a:pt x="362" y="122"/>
                    </a:lnTo>
                    <a:lnTo>
                      <a:pt x="363" y="124"/>
                    </a:lnTo>
                    <a:lnTo>
                      <a:pt x="364" y="126"/>
                    </a:lnTo>
                    <a:lnTo>
                      <a:pt x="366" y="126"/>
                    </a:lnTo>
                    <a:lnTo>
                      <a:pt x="367" y="128"/>
                    </a:lnTo>
                    <a:lnTo>
                      <a:pt x="369" y="128"/>
                    </a:lnTo>
                    <a:lnTo>
                      <a:pt x="371" y="129"/>
                    </a:lnTo>
                    <a:lnTo>
                      <a:pt x="371" y="130"/>
                    </a:lnTo>
                    <a:lnTo>
                      <a:pt x="372" y="132"/>
                    </a:lnTo>
                    <a:lnTo>
                      <a:pt x="373" y="134"/>
                    </a:lnTo>
                    <a:lnTo>
                      <a:pt x="374" y="134"/>
                    </a:lnTo>
                    <a:lnTo>
                      <a:pt x="375" y="134"/>
                    </a:lnTo>
                    <a:lnTo>
                      <a:pt x="375" y="134"/>
                    </a:lnTo>
                    <a:lnTo>
                      <a:pt x="375" y="134"/>
                    </a:lnTo>
                    <a:lnTo>
                      <a:pt x="375" y="121"/>
                    </a:lnTo>
                    <a:lnTo>
                      <a:pt x="361" y="121"/>
                    </a:lnTo>
                    <a:lnTo>
                      <a:pt x="361" y="121"/>
                    </a:lnTo>
                    <a:close/>
                    <a:moveTo>
                      <a:pt x="379" y="73"/>
                    </a:moveTo>
                    <a:lnTo>
                      <a:pt x="401" y="73"/>
                    </a:lnTo>
                    <a:lnTo>
                      <a:pt x="401" y="233"/>
                    </a:lnTo>
                    <a:lnTo>
                      <a:pt x="379" y="233"/>
                    </a:lnTo>
                    <a:lnTo>
                      <a:pt x="379" y="73"/>
                    </a:lnTo>
                    <a:lnTo>
                      <a:pt x="379" y="73"/>
                    </a:lnTo>
                    <a:close/>
                    <a:moveTo>
                      <a:pt x="377" y="50"/>
                    </a:moveTo>
                    <a:lnTo>
                      <a:pt x="404" y="50"/>
                    </a:lnTo>
                    <a:lnTo>
                      <a:pt x="404" y="50"/>
                    </a:lnTo>
                    <a:lnTo>
                      <a:pt x="404" y="50"/>
                    </a:lnTo>
                    <a:lnTo>
                      <a:pt x="405" y="51"/>
                    </a:lnTo>
                    <a:lnTo>
                      <a:pt x="405" y="51"/>
                    </a:lnTo>
                    <a:lnTo>
                      <a:pt x="405" y="67"/>
                    </a:lnTo>
                    <a:lnTo>
                      <a:pt x="405" y="68"/>
                    </a:lnTo>
                    <a:lnTo>
                      <a:pt x="404" y="68"/>
                    </a:lnTo>
                    <a:lnTo>
                      <a:pt x="404" y="68"/>
                    </a:lnTo>
                    <a:lnTo>
                      <a:pt x="404" y="69"/>
                    </a:lnTo>
                    <a:lnTo>
                      <a:pt x="377" y="69"/>
                    </a:lnTo>
                    <a:lnTo>
                      <a:pt x="377" y="68"/>
                    </a:lnTo>
                    <a:lnTo>
                      <a:pt x="376" y="68"/>
                    </a:lnTo>
                    <a:lnTo>
                      <a:pt x="376" y="68"/>
                    </a:lnTo>
                    <a:lnTo>
                      <a:pt x="376" y="67"/>
                    </a:lnTo>
                    <a:lnTo>
                      <a:pt x="376" y="51"/>
                    </a:lnTo>
                    <a:lnTo>
                      <a:pt x="376" y="51"/>
                    </a:lnTo>
                    <a:lnTo>
                      <a:pt x="376" y="50"/>
                    </a:lnTo>
                    <a:lnTo>
                      <a:pt x="377" y="50"/>
                    </a:lnTo>
                    <a:lnTo>
                      <a:pt x="377" y="50"/>
                    </a:lnTo>
                    <a:lnTo>
                      <a:pt x="377" y="50"/>
                    </a:lnTo>
                    <a:close/>
                    <a:moveTo>
                      <a:pt x="449" y="79"/>
                    </a:moveTo>
                    <a:lnTo>
                      <a:pt x="471" y="79"/>
                    </a:lnTo>
                    <a:lnTo>
                      <a:pt x="471" y="232"/>
                    </a:lnTo>
                    <a:lnTo>
                      <a:pt x="450" y="232"/>
                    </a:lnTo>
                    <a:lnTo>
                      <a:pt x="450" y="88"/>
                    </a:lnTo>
                    <a:lnTo>
                      <a:pt x="449" y="88"/>
                    </a:lnTo>
                    <a:lnTo>
                      <a:pt x="449" y="79"/>
                    </a:lnTo>
                    <a:lnTo>
                      <a:pt x="449" y="79"/>
                    </a:lnTo>
                    <a:close/>
                    <a:moveTo>
                      <a:pt x="447" y="63"/>
                    </a:moveTo>
                    <a:lnTo>
                      <a:pt x="471" y="63"/>
                    </a:lnTo>
                    <a:lnTo>
                      <a:pt x="472" y="63"/>
                    </a:lnTo>
                    <a:lnTo>
                      <a:pt x="473" y="64"/>
                    </a:lnTo>
                    <a:lnTo>
                      <a:pt x="473" y="76"/>
                    </a:lnTo>
                    <a:lnTo>
                      <a:pt x="472" y="77"/>
                    </a:lnTo>
                    <a:lnTo>
                      <a:pt x="471" y="78"/>
                    </a:lnTo>
                    <a:lnTo>
                      <a:pt x="447" y="78"/>
                    </a:lnTo>
                    <a:lnTo>
                      <a:pt x="447" y="77"/>
                    </a:lnTo>
                    <a:lnTo>
                      <a:pt x="447" y="76"/>
                    </a:lnTo>
                    <a:lnTo>
                      <a:pt x="447" y="64"/>
                    </a:lnTo>
                    <a:lnTo>
                      <a:pt x="447" y="63"/>
                    </a:lnTo>
                    <a:lnTo>
                      <a:pt x="447" y="63"/>
                    </a:lnTo>
                    <a:lnTo>
                      <a:pt x="447" y="63"/>
                    </a:lnTo>
                    <a:close/>
                    <a:moveTo>
                      <a:pt x="459" y="39"/>
                    </a:moveTo>
                    <a:lnTo>
                      <a:pt x="459" y="39"/>
                    </a:lnTo>
                    <a:lnTo>
                      <a:pt x="458" y="39"/>
                    </a:lnTo>
                    <a:lnTo>
                      <a:pt x="456" y="40"/>
                    </a:lnTo>
                    <a:lnTo>
                      <a:pt x="455" y="42"/>
                    </a:lnTo>
                    <a:lnTo>
                      <a:pt x="455" y="42"/>
                    </a:lnTo>
                    <a:lnTo>
                      <a:pt x="454" y="45"/>
                    </a:lnTo>
                    <a:lnTo>
                      <a:pt x="453" y="47"/>
                    </a:lnTo>
                    <a:lnTo>
                      <a:pt x="453" y="49"/>
                    </a:lnTo>
                    <a:lnTo>
                      <a:pt x="451" y="50"/>
                    </a:lnTo>
                    <a:lnTo>
                      <a:pt x="451" y="50"/>
                    </a:lnTo>
                    <a:lnTo>
                      <a:pt x="451" y="51"/>
                    </a:lnTo>
                    <a:lnTo>
                      <a:pt x="450" y="52"/>
                    </a:lnTo>
                    <a:lnTo>
                      <a:pt x="450" y="53"/>
                    </a:lnTo>
                    <a:lnTo>
                      <a:pt x="450" y="54"/>
                    </a:lnTo>
                    <a:lnTo>
                      <a:pt x="450" y="55"/>
                    </a:lnTo>
                    <a:lnTo>
                      <a:pt x="451" y="56"/>
                    </a:lnTo>
                    <a:lnTo>
                      <a:pt x="451" y="57"/>
                    </a:lnTo>
                    <a:lnTo>
                      <a:pt x="451" y="58"/>
                    </a:lnTo>
                    <a:lnTo>
                      <a:pt x="452" y="58"/>
                    </a:lnTo>
                    <a:lnTo>
                      <a:pt x="451" y="58"/>
                    </a:lnTo>
                    <a:lnTo>
                      <a:pt x="451" y="59"/>
                    </a:lnTo>
                    <a:lnTo>
                      <a:pt x="451" y="59"/>
                    </a:lnTo>
                    <a:lnTo>
                      <a:pt x="451" y="61"/>
                    </a:lnTo>
                    <a:lnTo>
                      <a:pt x="451" y="61"/>
                    </a:lnTo>
                    <a:lnTo>
                      <a:pt x="459" y="61"/>
                    </a:lnTo>
                    <a:lnTo>
                      <a:pt x="459" y="61"/>
                    </a:lnTo>
                    <a:lnTo>
                      <a:pt x="459" y="61"/>
                    </a:lnTo>
                    <a:lnTo>
                      <a:pt x="467" y="61"/>
                    </a:lnTo>
                    <a:lnTo>
                      <a:pt x="467" y="61"/>
                    </a:lnTo>
                    <a:lnTo>
                      <a:pt x="467" y="59"/>
                    </a:lnTo>
                    <a:lnTo>
                      <a:pt x="467" y="59"/>
                    </a:lnTo>
                    <a:lnTo>
                      <a:pt x="467" y="58"/>
                    </a:lnTo>
                    <a:lnTo>
                      <a:pt x="467" y="58"/>
                    </a:lnTo>
                    <a:lnTo>
                      <a:pt x="467" y="58"/>
                    </a:lnTo>
                    <a:lnTo>
                      <a:pt x="467" y="57"/>
                    </a:lnTo>
                    <a:lnTo>
                      <a:pt x="467" y="56"/>
                    </a:lnTo>
                    <a:lnTo>
                      <a:pt x="469" y="55"/>
                    </a:lnTo>
                    <a:lnTo>
                      <a:pt x="469" y="54"/>
                    </a:lnTo>
                    <a:lnTo>
                      <a:pt x="469" y="53"/>
                    </a:lnTo>
                    <a:lnTo>
                      <a:pt x="469" y="52"/>
                    </a:lnTo>
                    <a:lnTo>
                      <a:pt x="468" y="51"/>
                    </a:lnTo>
                    <a:lnTo>
                      <a:pt x="467" y="50"/>
                    </a:lnTo>
                    <a:lnTo>
                      <a:pt x="467" y="50"/>
                    </a:lnTo>
                    <a:lnTo>
                      <a:pt x="466" y="49"/>
                    </a:lnTo>
                    <a:lnTo>
                      <a:pt x="466" y="47"/>
                    </a:lnTo>
                    <a:lnTo>
                      <a:pt x="465" y="45"/>
                    </a:lnTo>
                    <a:lnTo>
                      <a:pt x="464" y="42"/>
                    </a:lnTo>
                    <a:lnTo>
                      <a:pt x="463" y="42"/>
                    </a:lnTo>
                    <a:lnTo>
                      <a:pt x="463" y="40"/>
                    </a:lnTo>
                    <a:lnTo>
                      <a:pt x="461" y="39"/>
                    </a:lnTo>
                    <a:lnTo>
                      <a:pt x="460" y="39"/>
                    </a:lnTo>
                    <a:lnTo>
                      <a:pt x="459" y="39"/>
                    </a:lnTo>
                    <a:lnTo>
                      <a:pt x="459" y="39"/>
                    </a:lnTo>
                    <a:lnTo>
                      <a:pt x="459" y="39"/>
                    </a:lnTo>
                    <a:lnTo>
                      <a:pt x="459" y="39"/>
                    </a:lnTo>
                    <a:close/>
                    <a:moveTo>
                      <a:pt x="405" y="74"/>
                    </a:moveTo>
                    <a:lnTo>
                      <a:pt x="409" y="74"/>
                    </a:lnTo>
                    <a:lnTo>
                      <a:pt x="411" y="74"/>
                    </a:lnTo>
                    <a:lnTo>
                      <a:pt x="411" y="74"/>
                    </a:lnTo>
                    <a:lnTo>
                      <a:pt x="412" y="74"/>
                    </a:lnTo>
                    <a:lnTo>
                      <a:pt x="414" y="73"/>
                    </a:lnTo>
                    <a:lnTo>
                      <a:pt x="415" y="71"/>
                    </a:lnTo>
                    <a:lnTo>
                      <a:pt x="415" y="69"/>
                    </a:lnTo>
                    <a:lnTo>
                      <a:pt x="418" y="65"/>
                    </a:lnTo>
                    <a:lnTo>
                      <a:pt x="420" y="61"/>
                    </a:lnTo>
                    <a:lnTo>
                      <a:pt x="420" y="59"/>
                    </a:lnTo>
                    <a:lnTo>
                      <a:pt x="419" y="59"/>
                    </a:lnTo>
                    <a:lnTo>
                      <a:pt x="419" y="58"/>
                    </a:lnTo>
                    <a:lnTo>
                      <a:pt x="419" y="58"/>
                    </a:lnTo>
                    <a:lnTo>
                      <a:pt x="418" y="57"/>
                    </a:lnTo>
                    <a:lnTo>
                      <a:pt x="417" y="57"/>
                    </a:lnTo>
                    <a:lnTo>
                      <a:pt x="415" y="56"/>
                    </a:lnTo>
                    <a:lnTo>
                      <a:pt x="415" y="56"/>
                    </a:lnTo>
                    <a:lnTo>
                      <a:pt x="415" y="57"/>
                    </a:lnTo>
                    <a:lnTo>
                      <a:pt x="414" y="57"/>
                    </a:lnTo>
                    <a:lnTo>
                      <a:pt x="415" y="58"/>
                    </a:lnTo>
                    <a:lnTo>
                      <a:pt x="415" y="59"/>
                    </a:lnTo>
                    <a:lnTo>
                      <a:pt x="411" y="62"/>
                    </a:lnTo>
                    <a:lnTo>
                      <a:pt x="407" y="65"/>
                    </a:lnTo>
                    <a:lnTo>
                      <a:pt x="407" y="67"/>
                    </a:lnTo>
                    <a:lnTo>
                      <a:pt x="407" y="70"/>
                    </a:lnTo>
                    <a:lnTo>
                      <a:pt x="407" y="71"/>
                    </a:lnTo>
                    <a:lnTo>
                      <a:pt x="407" y="71"/>
                    </a:lnTo>
                    <a:lnTo>
                      <a:pt x="405" y="71"/>
                    </a:lnTo>
                    <a:lnTo>
                      <a:pt x="405" y="74"/>
                    </a:lnTo>
                    <a:lnTo>
                      <a:pt x="405" y="74"/>
                    </a:lnTo>
                    <a:close/>
                    <a:moveTo>
                      <a:pt x="405" y="76"/>
                    </a:moveTo>
                    <a:lnTo>
                      <a:pt x="410" y="76"/>
                    </a:lnTo>
                    <a:lnTo>
                      <a:pt x="410" y="83"/>
                    </a:lnTo>
                    <a:lnTo>
                      <a:pt x="405" y="83"/>
                    </a:lnTo>
                    <a:lnTo>
                      <a:pt x="405" y="76"/>
                    </a:lnTo>
                    <a:lnTo>
                      <a:pt x="405" y="76"/>
                    </a:lnTo>
                    <a:close/>
                    <a:moveTo>
                      <a:pt x="405" y="84"/>
                    </a:moveTo>
                    <a:lnTo>
                      <a:pt x="447" y="84"/>
                    </a:lnTo>
                    <a:lnTo>
                      <a:pt x="447" y="92"/>
                    </a:lnTo>
                    <a:lnTo>
                      <a:pt x="405" y="92"/>
                    </a:lnTo>
                    <a:lnTo>
                      <a:pt x="405" y="84"/>
                    </a:lnTo>
                    <a:lnTo>
                      <a:pt x="405" y="84"/>
                    </a:lnTo>
                    <a:close/>
                    <a:moveTo>
                      <a:pt x="339" y="121"/>
                    </a:moveTo>
                    <a:lnTo>
                      <a:pt x="340" y="121"/>
                    </a:lnTo>
                    <a:lnTo>
                      <a:pt x="340" y="122"/>
                    </a:lnTo>
                    <a:lnTo>
                      <a:pt x="339" y="122"/>
                    </a:lnTo>
                    <a:lnTo>
                      <a:pt x="338" y="124"/>
                    </a:lnTo>
                    <a:lnTo>
                      <a:pt x="337" y="126"/>
                    </a:lnTo>
                    <a:lnTo>
                      <a:pt x="335" y="126"/>
                    </a:lnTo>
                    <a:lnTo>
                      <a:pt x="334" y="128"/>
                    </a:lnTo>
                    <a:lnTo>
                      <a:pt x="332" y="128"/>
                    </a:lnTo>
                    <a:lnTo>
                      <a:pt x="331" y="129"/>
                    </a:lnTo>
                    <a:lnTo>
                      <a:pt x="330" y="130"/>
                    </a:lnTo>
                    <a:lnTo>
                      <a:pt x="329" y="132"/>
                    </a:lnTo>
                    <a:lnTo>
                      <a:pt x="328" y="134"/>
                    </a:lnTo>
                    <a:lnTo>
                      <a:pt x="327" y="134"/>
                    </a:lnTo>
                    <a:lnTo>
                      <a:pt x="327" y="134"/>
                    </a:lnTo>
                    <a:lnTo>
                      <a:pt x="326" y="134"/>
                    </a:lnTo>
                    <a:lnTo>
                      <a:pt x="326" y="134"/>
                    </a:lnTo>
                    <a:lnTo>
                      <a:pt x="326" y="121"/>
                    </a:lnTo>
                    <a:lnTo>
                      <a:pt x="339" y="121"/>
                    </a:lnTo>
                    <a:lnTo>
                      <a:pt x="339" y="121"/>
                    </a:lnTo>
                    <a:close/>
                    <a:moveTo>
                      <a:pt x="391" y="25"/>
                    </a:moveTo>
                    <a:lnTo>
                      <a:pt x="391" y="25"/>
                    </a:lnTo>
                    <a:lnTo>
                      <a:pt x="391" y="25"/>
                    </a:lnTo>
                    <a:lnTo>
                      <a:pt x="391" y="24"/>
                    </a:lnTo>
                    <a:lnTo>
                      <a:pt x="391" y="24"/>
                    </a:lnTo>
                    <a:lnTo>
                      <a:pt x="390" y="24"/>
                    </a:lnTo>
                    <a:lnTo>
                      <a:pt x="390" y="24"/>
                    </a:lnTo>
                    <a:lnTo>
                      <a:pt x="389" y="25"/>
                    </a:lnTo>
                    <a:lnTo>
                      <a:pt x="388" y="25"/>
                    </a:lnTo>
                    <a:lnTo>
                      <a:pt x="387" y="26"/>
                    </a:lnTo>
                    <a:lnTo>
                      <a:pt x="387" y="27"/>
                    </a:lnTo>
                    <a:lnTo>
                      <a:pt x="385" y="29"/>
                    </a:lnTo>
                    <a:lnTo>
                      <a:pt x="384" y="31"/>
                    </a:lnTo>
                    <a:lnTo>
                      <a:pt x="384" y="34"/>
                    </a:lnTo>
                    <a:lnTo>
                      <a:pt x="384" y="35"/>
                    </a:lnTo>
                    <a:lnTo>
                      <a:pt x="383" y="36"/>
                    </a:lnTo>
                    <a:lnTo>
                      <a:pt x="382" y="37"/>
                    </a:lnTo>
                    <a:lnTo>
                      <a:pt x="380" y="38"/>
                    </a:lnTo>
                    <a:lnTo>
                      <a:pt x="380" y="40"/>
                    </a:lnTo>
                    <a:lnTo>
                      <a:pt x="379" y="42"/>
                    </a:lnTo>
                    <a:lnTo>
                      <a:pt x="379" y="42"/>
                    </a:lnTo>
                    <a:lnTo>
                      <a:pt x="379" y="44"/>
                    </a:lnTo>
                    <a:lnTo>
                      <a:pt x="380" y="45"/>
                    </a:lnTo>
                    <a:lnTo>
                      <a:pt x="381" y="46"/>
                    </a:lnTo>
                    <a:lnTo>
                      <a:pt x="381" y="47"/>
                    </a:lnTo>
                    <a:lnTo>
                      <a:pt x="382" y="47"/>
                    </a:lnTo>
                    <a:lnTo>
                      <a:pt x="382" y="48"/>
                    </a:lnTo>
                    <a:lnTo>
                      <a:pt x="382" y="48"/>
                    </a:lnTo>
                    <a:lnTo>
                      <a:pt x="383" y="48"/>
                    </a:lnTo>
                    <a:lnTo>
                      <a:pt x="390" y="48"/>
                    </a:lnTo>
                    <a:lnTo>
                      <a:pt x="390" y="48"/>
                    </a:lnTo>
                    <a:lnTo>
                      <a:pt x="391" y="48"/>
                    </a:lnTo>
                    <a:lnTo>
                      <a:pt x="398" y="48"/>
                    </a:lnTo>
                    <a:lnTo>
                      <a:pt x="399" y="48"/>
                    </a:lnTo>
                    <a:lnTo>
                      <a:pt x="399" y="48"/>
                    </a:lnTo>
                    <a:lnTo>
                      <a:pt x="399" y="48"/>
                    </a:lnTo>
                    <a:lnTo>
                      <a:pt x="399" y="47"/>
                    </a:lnTo>
                    <a:lnTo>
                      <a:pt x="399" y="46"/>
                    </a:lnTo>
                    <a:lnTo>
                      <a:pt x="401" y="46"/>
                    </a:lnTo>
                    <a:lnTo>
                      <a:pt x="401" y="44"/>
                    </a:lnTo>
                    <a:lnTo>
                      <a:pt x="402" y="43"/>
                    </a:lnTo>
                    <a:lnTo>
                      <a:pt x="401" y="42"/>
                    </a:lnTo>
                    <a:lnTo>
                      <a:pt x="401" y="40"/>
                    </a:lnTo>
                    <a:lnTo>
                      <a:pt x="400" y="38"/>
                    </a:lnTo>
                    <a:lnTo>
                      <a:pt x="399" y="38"/>
                    </a:lnTo>
                    <a:lnTo>
                      <a:pt x="398" y="37"/>
                    </a:lnTo>
                    <a:lnTo>
                      <a:pt x="397" y="35"/>
                    </a:lnTo>
                    <a:lnTo>
                      <a:pt x="397" y="34"/>
                    </a:lnTo>
                    <a:lnTo>
                      <a:pt x="396" y="31"/>
                    </a:lnTo>
                    <a:lnTo>
                      <a:pt x="395" y="30"/>
                    </a:lnTo>
                    <a:lnTo>
                      <a:pt x="395" y="27"/>
                    </a:lnTo>
                    <a:lnTo>
                      <a:pt x="394" y="26"/>
                    </a:lnTo>
                    <a:lnTo>
                      <a:pt x="393" y="26"/>
                    </a:lnTo>
                    <a:lnTo>
                      <a:pt x="392" y="25"/>
                    </a:lnTo>
                    <a:lnTo>
                      <a:pt x="391" y="25"/>
                    </a:lnTo>
                    <a:lnTo>
                      <a:pt x="391" y="25"/>
                    </a:lnTo>
                    <a:close/>
                    <a:moveTo>
                      <a:pt x="375" y="74"/>
                    </a:moveTo>
                    <a:lnTo>
                      <a:pt x="371" y="74"/>
                    </a:lnTo>
                    <a:lnTo>
                      <a:pt x="370" y="74"/>
                    </a:lnTo>
                    <a:lnTo>
                      <a:pt x="369" y="74"/>
                    </a:lnTo>
                    <a:lnTo>
                      <a:pt x="368" y="74"/>
                    </a:lnTo>
                    <a:lnTo>
                      <a:pt x="367" y="73"/>
                    </a:lnTo>
                    <a:lnTo>
                      <a:pt x="366" y="71"/>
                    </a:lnTo>
                    <a:lnTo>
                      <a:pt x="366" y="69"/>
                    </a:lnTo>
                    <a:lnTo>
                      <a:pt x="363" y="65"/>
                    </a:lnTo>
                    <a:lnTo>
                      <a:pt x="360" y="61"/>
                    </a:lnTo>
                    <a:lnTo>
                      <a:pt x="360" y="59"/>
                    </a:lnTo>
                    <a:lnTo>
                      <a:pt x="361" y="59"/>
                    </a:lnTo>
                    <a:lnTo>
                      <a:pt x="362" y="58"/>
                    </a:lnTo>
                    <a:lnTo>
                      <a:pt x="362" y="58"/>
                    </a:lnTo>
                    <a:lnTo>
                      <a:pt x="363" y="57"/>
                    </a:lnTo>
                    <a:lnTo>
                      <a:pt x="364" y="57"/>
                    </a:lnTo>
                    <a:lnTo>
                      <a:pt x="365" y="56"/>
                    </a:lnTo>
                    <a:lnTo>
                      <a:pt x="366" y="56"/>
                    </a:lnTo>
                    <a:lnTo>
                      <a:pt x="366" y="57"/>
                    </a:lnTo>
                    <a:lnTo>
                      <a:pt x="366" y="57"/>
                    </a:lnTo>
                    <a:lnTo>
                      <a:pt x="366" y="58"/>
                    </a:lnTo>
                    <a:lnTo>
                      <a:pt x="366" y="59"/>
                    </a:lnTo>
                    <a:lnTo>
                      <a:pt x="369" y="62"/>
                    </a:lnTo>
                    <a:lnTo>
                      <a:pt x="373" y="65"/>
                    </a:lnTo>
                    <a:lnTo>
                      <a:pt x="374" y="67"/>
                    </a:lnTo>
                    <a:lnTo>
                      <a:pt x="374" y="70"/>
                    </a:lnTo>
                    <a:lnTo>
                      <a:pt x="375" y="71"/>
                    </a:lnTo>
                    <a:lnTo>
                      <a:pt x="375" y="71"/>
                    </a:lnTo>
                    <a:lnTo>
                      <a:pt x="375" y="71"/>
                    </a:lnTo>
                    <a:lnTo>
                      <a:pt x="375" y="74"/>
                    </a:lnTo>
                    <a:lnTo>
                      <a:pt x="375" y="74"/>
                    </a:lnTo>
                    <a:close/>
                    <a:moveTo>
                      <a:pt x="405" y="94"/>
                    </a:moveTo>
                    <a:lnTo>
                      <a:pt x="447" y="94"/>
                    </a:lnTo>
                    <a:lnTo>
                      <a:pt x="447" y="110"/>
                    </a:lnTo>
                    <a:lnTo>
                      <a:pt x="405" y="110"/>
                    </a:lnTo>
                    <a:lnTo>
                      <a:pt x="405" y="94"/>
                    </a:lnTo>
                    <a:lnTo>
                      <a:pt x="405" y="94"/>
                    </a:lnTo>
                    <a:close/>
                    <a:moveTo>
                      <a:pt x="405" y="113"/>
                    </a:moveTo>
                    <a:lnTo>
                      <a:pt x="447" y="113"/>
                    </a:lnTo>
                    <a:lnTo>
                      <a:pt x="447" y="120"/>
                    </a:lnTo>
                    <a:lnTo>
                      <a:pt x="405" y="120"/>
                    </a:lnTo>
                    <a:lnTo>
                      <a:pt x="405" y="113"/>
                    </a:lnTo>
                    <a:lnTo>
                      <a:pt x="405" y="113"/>
                    </a:lnTo>
                    <a:close/>
                    <a:moveTo>
                      <a:pt x="405" y="134"/>
                    </a:moveTo>
                    <a:lnTo>
                      <a:pt x="407" y="133"/>
                    </a:lnTo>
                    <a:lnTo>
                      <a:pt x="409" y="131"/>
                    </a:lnTo>
                    <a:lnTo>
                      <a:pt x="411" y="130"/>
                    </a:lnTo>
                    <a:lnTo>
                      <a:pt x="414" y="128"/>
                    </a:lnTo>
                    <a:lnTo>
                      <a:pt x="415" y="126"/>
                    </a:lnTo>
                    <a:lnTo>
                      <a:pt x="416" y="126"/>
                    </a:lnTo>
                    <a:lnTo>
                      <a:pt x="418" y="124"/>
                    </a:lnTo>
                    <a:lnTo>
                      <a:pt x="418" y="123"/>
                    </a:lnTo>
                    <a:lnTo>
                      <a:pt x="419" y="122"/>
                    </a:lnTo>
                    <a:lnTo>
                      <a:pt x="419" y="122"/>
                    </a:lnTo>
                    <a:lnTo>
                      <a:pt x="405" y="122"/>
                    </a:lnTo>
                    <a:lnTo>
                      <a:pt x="405" y="134"/>
                    </a:lnTo>
                    <a:lnTo>
                      <a:pt x="405" y="134"/>
                    </a:lnTo>
                    <a:close/>
                    <a:moveTo>
                      <a:pt x="446" y="134"/>
                    </a:moveTo>
                    <a:lnTo>
                      <a:pt x="445" y="134"/>
                    </a:lnTo>
                    <a:lnTo>
                      <a:pt x="443" y="131"/>
                    </a:lnTo>
                    <a:lnTo>
                      <a:pt x="440" y="130"/>
                    </a:lnTo>
                    <a:lnTo>
                      <a:pt x="438" y="128"/>
                    </a:lnTo>
                    <a:lnTo>
                      <a:pt x="436" y="126"/>
                    </a:lnTo>
                    <a:lnTo>
                      <a:pt x="435" y="126"/>
                    </a:lnTo>
                    <a:lnTo>
                      <a:pt x="435" y="124"/>
                    </a:lnTo>
                    <a:lnTo>
                      <a:pt x="434" y="123"/>
                    </a:lnTo>
                    <a:lnTo>
                      <a:pt x="433" y="122"/>
                    </a:lnTo>
                    <a:lnTo>
                      <a:pt x="433" y="122"/>
                    </a:lnTo>
                    <a:lnTo>
                      <a:pt x="447" y="122"/>
                    </a:lnTo>
                    <a:lnTo>
                      <a:pt x="446" y="134"/>
                    </a:lnTo>
                    <a:lnTo>
                      <a:pt x="446" y="134"/>
                    </a:lnTo>
                    <a:close/>
                    <a:moveTo>
                      <a:pt x="447" y="79"/>
                    </a:moveTo>
                    <a:lnTo>
                      <a:pt x="444" y="79"/>
                    </a:lnTo>
                    <a:lnTo>
                      <a:pt x="444" y="70"/>
                    </a:lnTo>
                    <a:lnTo>
                      <a:pt x="443" y="69"/>
                    </a:lnTo>
                    <a:lnTo>
                      <a:pt x="443" y="69"/>
                    </a:lnTo>
                    <a:lnTo>
                      <a:pt x="441" y="69"/>
                    </a:lnTo>
                    <a:lnTo>
                      <a:pt x="440" y="69"/>
                    </a:lnTo>
                    <a:lnTo>
                      <a:pt x="439" y="70"/>
                    </a:lnTo>
                    <a:lnTo>
                      <a:pt x="438" y="70"/>
                    </a:lnTo>
                    <a:lnTo>
                      <a:pt x="438" y="71"/>
                    </a:lnTo>
                    <a:lnTo>
                      <a:pt x="438" y="72"/>
                    </a:lnTo>
                    <a:lnTo>
                      <a:pt x="438" y="73"/>
                    </a:lnTo>
                    <a:lnTo>
                      <a:pt x="438" y="73"/>
                    </a:lnTo>
                    <a:lnTo>
                      <a:pt x="436" y="74"/>
                    </a:lnTo>
                    <a:lnTo>
                      <a:pt x="435" y="74"/>
                    </a:lnTo>
                    <a:lnTo>
                      <a:pt x="435" y="75"/>
                    </a:lnTo>
                    <a:lnTo>
                      <a:pt x="435" y="76"/>
                    </a:lnTo>
                    <a:lnTo>
                      <a:pt x="435" y="77"/>
                    </a:lnTo>
                    <a:lnTo>
                      <a:pt x="435" y="78"/>
                    </a:lnTo>
                    <a:lnTo>
                      <a:pt x="435" y="78"/>
                    </a:lnTo>
                    <a:lnTo>
                      <a:pt x="435" y="78"/>
                    </a:lnTo>
                    <a:lnTo>
                      <a:pt x="436" y="79"/>
                    </a:lnTo>
                    <a:lnTo>
                      <a:pt x="438" y="81"/>
                    </a:lnTo>
                    <a:lnTo>
                      <a:pt x="439" y="82"/>
                    </a:lnTo>
                    <a:lnTo>
                      <a:pt x="441" y="82"/>
                    </a:lnTo>
                    <a:lnTo>
                      <a:pt x="442" y="82"/>
                    </a:lnTo>
                    <a:lnTo>
                      <a:pt x="445" y="82"/>
                    </a:lnTo>
                    <a:lnTo>
                      <a:pt x="447" y="82"/>
                    </a:lnTo>
                    <a:lnTo>
                      <a:pt x="447" y="79"/>
                    </a:lnTo>
                    <a:lnTo>
                      <a:pt x="447" y="79"/>
                    </a:lnTo>
                    <a:close/>
                    <a:moveTo>
                      <a:pt x="473" y="83"/>
                    </a:moveTo>
                    <a:lnTo>
                      <a:pt x="478" y="83"/>
                    </a:lnTo>
                    <a:lnTo>
                      <a:pt x="479" y="83"/>
                    </a:lnTo>
                    <a:lnTo>
                      <a:pt x="480" y="82"/>
                    </a:lnTo>
                    <a:lnTo>
                      <a:pt x="481" y="82"/>
                    </a:lnTo>
                    <a:lnTo>
                      <a:pt x="482" y="82"/>
                    </a:lnTo>
                    <a:lnTo>
                      <a:pt x="483" y="79"/>
                    </a:lnTo>
                    <a:lnTo>
                      <a:pt x="483" y="77"/>
                    </a:lnTo>
                    <a:lnTo>
                      <a:pt x="484" y="75"/>
                    </a:lnTo>
                    <a:lnTo>
                      <a:pt x="485" y="74"/>
                    </a:lnTo>
                    <a:lnTo>
                      <a:pt x="486" y="73"/>
                    </a:lnTo>
                    <a:lnTo>
                      <a:pt x="487" y="72"/>
                    </a:lnTo>
                    <a:lnTo>
                      <a:pt x="487" y="71"/>
                    </a:lnTo>
                    <a:lnTo>
                      <a:pt x="488" y="70"/>
                    </a:lnTo>
                    <a:lnTo>
                      <a:pt x="488" y="70"/>
                    </a:lnTo>
                    <a:lnTo>
                      <a:pt x="488" y="68"/>
                    </a:lnTo>
                    <a:lnTo>
                      <a:pt x="488" y="66"/>
                    </a:lnTo>
                    <a:lnTo>
                      <a:pt x="487" y="65"/>
                    </a:lnTo>
                    <a:lnTo>
                      <a:pt x="487" y="65"/>
                    </a:lnTo>
                    <a:lnTo>
                      <a:pt x="487" y="65"/>
                    </a:lnTo>
                    <a:lnTo>
                      <a:pt x="486" y="64"/>
                    </a:lnTo>
                    <a:lnTo>
                      <a:pt x="485" y="64"/>
                    </a:lnTo>
                    <a:lnTo>
                      <a:pt x="484" y="65"/>
                    </a:lnTo>
                    <a:lnTo>
                      <a:pt x="484" y="65"/>
                    </a:lnTo>
                    <a:lnTo>
                      <a:pt x="484" y="66"/>
                    </a:lnTo>
                    <a:lnTo>
                      <a:pt x="484" y="67"/>
                    </a:lnTo>
                    <a:lnTo>
                      <a:pt x="483" y="68"/>
                    </a:lnTo>
                    <a:lnTo>
                      <a:pt x="480" y="70"/>
                    </a:lnTo>
                    <a:lnTo>
                      <a:pt x="479" y="70"/>
                    </a:lnTo>
                    <a:lnTo>
                      <a:pt x="477" y="71"/>
                    </a:lnTo>
                    <a:lnTo>
                      <a:pt x="476" y="72"/>
                    </a:lnTo>
                    <a:lnTo>
                      <a:pt x="475" y="74"/>
                    </a:lnTo>
                    <a:lnTo>
                      <a:pt x="475" y="76"/>
                    </a:lnTo>
                    <a:lnTo>
                      <a:pt x="475" y="78"/>
                    </a:lnTo>
                    <a:lnTo>
                      <a:pt x="475" y="79"/>
                    </a:lnTo>
                    <a:lnTo>
                      <a:pt x="475" y="79"/>
                    </a:lnTo>
                    <a:lnTo>
                      <a:pt x="473" y="79"/>
                    </a:lnTo>
                    <a:lnTo>
                      <a:pt x="473" y="83"/>
                    </a:lnTo>
                    <a:lnTo>
                      <a:pt x="473" y="83"/>
                    </a:lnTo>
                    <a:close/>
                    <a:moveTo>
                      <a:pt x="474" y="113"/>
                    </a:moveTo>
                    <a:lnTo>
                      <a:pt x="479" y="113"/>
                    </a:lnTo>
                    <a:lnTo>
                      <a:pt x="479" y="120"/>
                    </a:lnTo>
                    <a:lnTo>
                      <a:pt x="474" y="120"/>
                    </a:lnTo>
                    <a:lnTo>
                      <a:pt x="474" y="113"/>
                    </a:lnTo>
                    <a:lnTo>
                      <a:pt x="474" y="113"/>
                    </a:lnTo>
                    <a:close/>
                    <a:moveTo>
                      <a:pt x="473" y="84"/>
                    </a:moveTo>
                    <a:lnTo>
                      <a:pt x="479" y="84"/>
                    </a:lnTo>
                    <a:lnTo>
                      <a:pt x="479" y="92"/>
                    </a:lnTo>
                    <a:lnTo>
                      <a:pt x="473" y="92"/>
                    </a:lnTo>
                    <a:lnTo>
                      <a:pt x="473" y="84"/>
                    </a:lnTo>
                    <a:lnTo>
                      <a:pt x="473" y="84"/>
                    </a:lnTo>
                    <a:close/>
                    <a:moveTo>
                      <a:pt x="475" y="166"/>
                    </a:moveTo>
                    <a:lnTo>
                      <a:pt x="475" y="166"/>
                    </a:lnTo>
                    <a:lnTo>
                      <a:pt x="477" y="167"/>
                    </a:lnTo>
                    <a:lnTo>
                      <a:pt x="479" y="169"/>
                    </a:lnTo>
                    <a:lnTo>
                      <a:pt x="479" y="170"/>
                    </a:lnTo>
                    <a:lnTo>
                      <a:pt x="480" y="171"/>
                    </a:lnTo>
                    <a:lnTo>
                      <a:pt x="481" y="172"/>
                    </a:lnTo>
                    <a:lnTo>
                      <a:pt x="483" y="176"/>
                    </a:lnTo>
                    <a:lnTo>
                      <a:pt x="483" y="178"/>
                    </a:lnTo>
                    <a:lnTo>
                      <a:pt x="484" y="179"/>
                    </a:lnTo>
                    <a:lnTo>
                      <a:pt x="486" y="180"/>
                    </a:lnTo>
                    <a:lnTo>
                      <a:pt x="487" y="182"/>
                    </a:lnTo>
                    <a:lnTo>
                      <a:pt x="489" y="183"/>
                    </a:lnTo>
                    <a:lnTo>
                      <a:pt x="490" y="186"/>
                    </a:lnTo>
                    <a:lnTo>
                      <a:pt x="491" y="188"/>
                    </a:lnTo>
                    <a:lnTo>
                      <a:pt x="491" y="190"/>
                    </a:lnTo>
                    <a:lnTo>
                      <a:pt x="491" y="193"/>
                    </a:lnTo>
                    <a:lnTo>
                      <a:pt x="491" y="198"/>
                    </a:lnTo>
                    <a:lnTo>
                      <a:pt x="490" y="200"/>
                    </a:lnTo>
                    <a:lnTo>
                      <a:pt x="491" y="202"/>
                    </a:lnTo>
                    <a:lnTo>
                      <a:pt x="493" y="203"/>
                    </a:lnTo>
                    <a:lnTo>
                      <a:pt x="495" y="206"/>
                    </a:lnTo>
                    <a:lnTo>
                      <a:pt x="497" y="209"/>
                    </a:lnTo>
                    <a:lnTo>
                      <a:pt x="497" y="210"/>
                    </a:lnTo>
                    <a:lnTo>
                      <a:pt x="497" y="212"/>
                    </a:lnTo>
                    <a:lnTo>
                      <a:pt x="497" y="214"/>
                    </a:lnTo>
                    <a:lnTo>
                      <a:pt x="497" y="217"/>
                    </a:lnTo>
                    <a:lnTo>
                      <a:pt x="497" y="219"/>
                    </a:lnTo>
                    <a:lnTo>
                      <a:pt x="496" y="221"/>
                    </a:lnTo>
                    <a:lnTo>
                      <a:pt x="496" y="222"/>
                    </a:lnTo>
                    <a:lnTo>
                      <a:pt x="495" y="222"/>
                    </a:lnTo>
                    <a:lnTo>
                      <a:pt x="475" y="222"/>
                    </a:lnTo>
                    <a:lnTo>
                      <a:pt x="475" y="166"/>
                    </a:lnTo>
                    <a:lnTo>
                      <a:pt x="475" y="166"/>
                    </a:lnTo>
                    <a:close/>
                    <a:moveTo>
                      <a:pt x="474" y="226"/>
                    </a:moveTo>
                    <a:lnTo>
                      <a:pt x="501" y="226"/>
                    </a:lnTo>
                    <a:lnTo>
                      <a:pt x="501" y="234"/>
                    </a:lnTo>
                    <a:lnTo>
                      <a:pt x="474" y="234"/>
                    </a:lnTo>
                    <a:lnTo>
                      <a:pt x="474" y="226"/>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3" name="îṩḷïďè"/>
              <p:cNvSpPr/>
              <p:nvPr userDrawn="1"/>
            </p:nvSpPr>
            <p:spPr bwMode="auto">
              <a:xfrm>
                <a:off x="1914526" y="2486026"/>
                <a:ext cx="1882775" cy="1882775"/>
              </a:xfrm>
              <a:custGeom>
                <a:avLst/>
                <a:gdLst>
                  <a:gd name="T0" fmla="*/ 784 w 1186"/>
                  <a:gd name="T1" fmla="*/ 31 h 1186"/>
                  <a:gd name="T2" fmla="*/ 982 w 1186"/>
                  <a:gd name="T3" fmla="*/ 145 h 1186"/>
                  <a:gd name="T4" fmla="*/ 1122 w 1186"/>
                  <a:gd name="T5" fmla="*/ 323 h 1186"/>
                  <a:gd name="T6" fmla="*/ 1184 w 1186"/>
                  <a:gd name="T7" fmla="*/ 548 h 1186"/>
                  <a:gd name="T8" fmla="*/ 1171 w 1186"/>
                  <a:gd name="T9" fmla="*/ 727 h 1186"/>
                  <a:gd name="T10" fmla="*/ 1077 w 1186"/>
                  <a:gd name="T11" fmla="*/ 936 h 1186"/>
                  <a:gd name="T12" fmla="*/ 913 w 1186"/>
                  <a:gd name="T13" fmla="*/ 1093 h 1186"/>
                  <a:gd name="T14" fmla="*/ 698 w 1186"/>
                  <a:gd name="T15" fmla="*/ 1177 h 1186"/>
                  <a:gd name="T16" fmla="*/ 518 w 1186"/>
                  <a:gd name="T17" fmla="*/ 1181 h 1186"/>
                  <a:gd name="T18" fmla="*/ 298 w 1186"/>
                  <a:gd name="T19" fmla="*/ 1108 h 1186"/>
                  <a:gd name="T20" fmla="*/ 127 w 1186"/>
                  <a:gd name="T21" fmla="*/ 960 h 1186"/>
                  <a:gd name="T22" fmla="*/ 23 w 1186"/>
                  <a:gd name="T23" fmla="*/ 756 h 1186"/>
                  <a:gd name="T24" fmla="*/ 1 w 1186"/>
                  <a:gd name="T25" fmla="*/ 578 h 1186"/>
                  <a:gd name="T26" fmla="*/ 53 w 1186"/>
                  <a:gd name="T27" fmla="*/ 349 h 1186"/>
                  <a:gd name="T28" fmla="*/ 184 w 1186"/>
                  <a:gd name="T29" fmla="*/ 164 h 1186"/>
                  <a:gd name="T30" fmla="*/ 376 w 1186"/>
                  <a:gd name="T31" fmla="*/ 42 h 1186"/>
                  <a:gd name="T32" fmla="*/ 593 w 1186"/>
                  <a:gd name="T33" fmla="*/ 0 h 1186"/>
                  <a:gd name="T34" fmla="*/ 491 w 1186"/>
                  <a:gd name="T35" fmla="*/ 233 h 1186"/>
                  <a:gd name="T36" fmla="*/ 362 w 1186"/>
                  <a:gd name="T37" fmla="*/ 299 h 1186"/>
                  <a:gd name="T38" fmla="*/ 268 w 1186"/>
                  <a:gd name="T39" fmla="*/ 407 h 1186"/>
                  <a:gd name="T40" fmla="*/ 222 w 1186"/>
                  <a:gd name="T41" fmla="*/ 546 h 1186"/>
                  <a:gd name="T42" fmla="*/ 224 w 1186"/>
                  <a:gd name="T43" fmla="*/ 660 h 1186"/>
                  <a:gd name="T44" fmla="*/ 278 w 1186"/>
                  <a:gd name="T45" fmla="*/ 795 h 1186"/>
                  <a:gd name="T46" fmla="*/ 392 w 1186"/>
                  <a:gd name="T47" fmla="*/ 908 h 1186"/>
                  <a:gd name="T48" fmla="*/ 431 w 1186"/>
                  <a:gd name="T49" fmla="*/ 916 h 1186"/>
                  <a:gd name="T50" fmla="*/ 304 w 1186"/>
                  <a:gd name="T51" fmla="*/ 809 h 1186"/>
                  <a:gd name="T52" fmla="*/ 244 w 1186"/>
                  <a:gd name="T53" fmla="*/ 684 h 1186"/>
                  <a:gd name="T54" fmla="*/ 232 w 1186"/>
                  <a:gd name="T55" fmla="*/ 575 h 1186"/>
                  <a:gd name="T56" fmla="*/ 268 w 1186"/>
                  <a:gd name="T57" fmla="*/ 437 h 1186"/>
                  <a:gd name="T58" fmla="*/ 351 w 1186"/>
                  <a:gd name="T59" fmla="*/ 326 h 1186"/>
                  <a:gd name="T60" fmla="*/ 469 w 1186"/>
                  <a:gd name="T61" fmla="*/ 254 h 1186"/>
                  <a:gd name="T62" fmla="*/ 593 w 1186"/>
                  <a:gd name="T63" fmla="*/ 232 h 1186"/>
                  <a:gd name="T64" fmla="*/ 717 w 1186"/>
                  <a:gd name="T65" fmla="*/ 254 h 1186"/>
                  <a:gd name="T66" fmla="*/ 836 w 1186"/>
                  <a:gd name="T67" fmla="*/ 326 h 1186"/>
                  <a:gd name="T68" fmla="*/ 919 w 1186"/>
                  <a:gd name="T69" fmla="*/ 437 h 1186"/>
                  <a:gd name="T70" fmla="*/ 954 w 1186"/>
                  <a:gd name="T71" fmla="*/ 575 h 1186"/>
                  <a:gd name="T72" fmla="*/ 943 w 1186"/>
                  <a:gd name="T73" fmla="*/ 684 h 1186"/>
                  <a:gd name="T74" fmla="*/ 883 w 1186"/>
                  <a:gd name="T75" fmla="*/ 809 h 1186"/>
                  <a:gd name="T76" fmla="*/ 756 w 1186"/>
                  <a:gd name="T77" fmla="*/ 916 h 1186"/>
                  <a:gd name="T78" fmla="*/ 795 w 1186"/>
                  <a:gd name="T79" fmla="*/ 909 h 1186"/>
                  <a:gd name="T80" fmla="*/ 909 w 1186"/>
                  <a:gd name="T81" fmla="*/ 795 h 1186"/>
                  <a:gd name="T82" fmla="*/ 961 w 1186"/>
                  <a:gd name="T83" fmla="*/ 660 h 1186"/>
                  <a:gd name="T84" fmla="*/ 965 w 1186"/>
                  <a:gd name="T85" fmla="*/ 546 h 1186"/>
                  <a:gd name="T86" fmla="*/ 918 w 1186"/>
                  <a:gd name="T87" fmla="*/ 407 h 1186"/>
                  <a:gd name="T88" fmla="*/ 825 w 1186"/>
                  <a:gd name="T89" fmla="*/ 299 h 1186"/>
                  <a:gd name="T90" fmla="*/ 696 w 1186"/>
                  <a:gd name="T91" fmla="*/ 233 h 1186"/>
                  <a:gd name="T92" fmla="*/ 593 w 1186"/>
                  <a:gd name="T93" fmla="*/ 14 h 1186"/>
                  <a:gd name="T94" fmla="*/ 408 w 1186"/>
                  <a:gd name="T95" fmla="*/ 44 h 1186"/>
                  <a:gd name="T96" fmla="*/ 214 w 1186"/>
                  <a:gd name="T97" fmla="*/ 155 h 1186"/>
                  <a:gd name="T98" fmla="*/ 77 w 1186"/>
                  <a:gd name="T99" fmla="*/ 330 h 1186"/>
                  <a:gd name="T100" fmla="*/ 15 w 1186"/>
                  <a:gd name="T101" fmla="*/ 548 h 1186"/>
                  <a:gd name="T102" fmla="*/ 28 w 1186"/>
                  <a:gd name="T103" fmla="*/ 724 h 1186"/>
                  <a:gd name="T104" fmla="*/ 120 w 1186"/>
                  <a:gd name="T105" fmla="*/ 928 h 1186"/>
                  <a:gd name="T106" fmla="*/ 281 w 1186"/>
                  <a:gd name="T107" fmla="*/ 1081 h 1186"/>
                  <a:gd name="T108" fmla="*/ 491 w 1186"/>
                  <a:gd name="T109" fmla="*/ 1164 h 1186"/>
                  <a:gd name="T110" fmla="*/ 667 w 1186"/>
                  <a:gd name="T111" fmla="*/ 1169 h 1186"/>
                  <a:gd name="T112" fmla="*/ 882 w 1186"/>
                  <a:gd name="T113" fmla="*/ 1096 h 1186"/>
                  <a:gd name="T114" fmla="*/ 1050 w 1186"/>
                  <a:gd name="T115" fmla="*/ 951 h 1186"/>
                  <a:gd name="T116" fmla="*/ 1151 w 1186"/>
                  <a:gd name="T117" fmla="*/ 752 h 1186"/>
                  <a:gd name="T118" fmla="*/ 1173 w 1186"/>
                  <a:gd name="T119" fmla="*/ 578 h 1186"/>
                  <a:gd name="T120" fmla="*/ 1122 w 1186"/>
                  <a:gd name="T121" fmla="*/ 355 h 1186"/>
                  <a:gd name="T122" fmla="*/ 994 w 1186"/>
                  <a:gd name="T123" fmla="*/ 174 h 1186"/>
                  <a:gd name="T124" fmla="*/ 806 w 1186"/>
                  <a:gd name="T125" fmla="*/ 54 h 1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186" h="1186">
                    <a:moveTo>
                      <a:pt x="593" y="0"/>
                    </a:moveTo>
                    <a:lnTo>
                      <a:pt x="593" y="0"/>
                    </a:lnTo>
                    <a:lnTo>
                      <a:pt x="593" y="0"/>
                    </a:lnTo>
                    <a:lnTo>
                      <a:pt x="609" y="1"/>
                    </a:lnTo>
                    <a:lnTo>
                      <a:pt x="624" y="1"/>
                    </a:lnTo>
                    <a:lnTo>
                      <a:pt x="639" y="2"/>
                    </a:lnTo>
                    <a:lnTo>
                      <a:pt x="654" y="3"/>
                    </a:lnTo>
                    <a:lnTo>
                      <a:pt x="669" y="5"/>
                    </a:lnTo>
                    <a:lnTo>
                      <a:pt x="684" y="7"/>
                    </a:lnTo>
                    <a:lnTo>
                      <a:pt x="698" y="10"/>
                    </a:lnTo>
                    <a:lnTo>
                      <a:pt x="713" y="13"/>
                    </a:lnTo>
                    <a:lnTo>
                      <a:pt x="727" y="15"/>
                    </a:lnTo>
                    <a:lnTo>
                      <a:pt x="741" y="19"/>
                    </a:lnTo>
                    <a:lnTo>
                      <a:pt x="756" y="23"/>
                    </a:lnTo>
                    <a:lnTo>
                      <a:pt x="769" y="27"/>
                    </a:lnTo>
                    <a:lnTo>
                      <a:pt x="784" y="31"/>
                    </a:lnTo>
                    <a:lnTo>
                      <a:pt x="797" y="36"/>
                    </a:lnTo>
                    <a:lnTo>
                      <a:pt x="811" y="42"/>
                    </a:lnTo>
                    <a:lnTo>
                      <a:pt x="825" y="47"/>
                    </a:lnTo>
                    <a:lnTo>
                      <a:pt x="837" y="53"/>
                    </a:lnTo>
                    <a:lnTo>
                      <a:pt x="850" y="59"/>
                    </a:lnTo>
                    <a:lnTo>
                      <a:pt x="863" y="65"/>
                    </a:lnTo>
                    <a:lnTo>
                      <a:pt x="876" y="72"/>
                    </a:lnTo>
                    <a:lnTo>
                      <a:pt x="889" y="79"/>
                    </a:lnTo>
                    <a:lnTo>
                      <a:pt x="901" y="87"/>
                    </a:lnTo>
                    <a:lnTo>
                      <a:pt x="913" y="94"/>
                    </a:lnTo>
                    <a:lnTo>
                      <a:pt x="925" y="102"/>
                    </a:lnTo>
                    <a:lnTo>
                      <a:pt x="937" y="110"/>
                    </a:lnTo>
                    <a:lnTo>
                      <a:pt x="948" y="119"/>
                    </a:lnTo>
                    <a:lnTo>
                      <a:pt x="959" y="127"/>
                    </a:lnTo>
                    <a:lnTo>
                      <a:pt x="970" y="135"/>
                    </a:lnTo>
                    <a:lnTo>
                      <a:pt x="982" y="145"/>
                    </a:lnTo>
                    <a:lnTo>
                      <a:pt x="992" y="155"/>
                    </a:lnTo>
                    <a:lnTo>
                      <a:pt x="1002" y="164"/>
                    </a:lnTo>
                    <a:lnTo>
                      <a:pt x="1013" y="174"/>
                    </a:lnTo>
                    <a:lnTo>
                      <a:pt x="1022" y="184"/>
                    </a:lnTo>
                    <a:lnTo>
                      <a:pt x="1032" y="195"/>
                    </a:lnTo>
                    <a:lnTo>
                      <a:pt x="1042" y="206"/>
                    </a:lnTo>
                    <a:lnTo>
                      <a:pt x="1050" y="216"/>
                    </a:lnTo>
                    <a:lnTo>
                      <a:pt x="1060" y="227"/>
                    </a:lnTo>
                    <a:lnTo>
                      <a:pt x="1069" y="239"/>
                    </a:lnTo>
                    <a:lnTo>
                      <a:pt x="1077" y="250"/>
                    </a:lnTo>
                    <a:lnTo>
                      <a:pt x="1085" y="262"/>
                    </a:lnTo>
                    <a:lnTo>
                      <a:pt x="1093" y="274"/>
                    </a:lnTo>
                    <a:lnTo>
                      <a:pt x="1101" y="286"/>
                    </a:lnTo>
                    <a:lnTo>
                      <a:pt x="1108" y="298"/>
                    </a:lnTo>
                    <a:lnTo>
                      <a:pt x="1114" y="311"/>
                    </a:lnTo>
                    <a:lnTo>
                      <a:pt x="1122" y="323"/>
                    </a:lnTo>
                    <a:lnTo>
                      <a:pt x="1128" y="336"/>
                    </a:lnTo>
                    <a:lnTo>
                      <a:pt x="1134" y="349"/>
                    </a:lnTo>
                    <a:lnTo>
                      <a:pt x="1140" y="363"/>
                    </a:lnTo>
                    <a:lnTo>
                      <a:pt x="1146" y="376"/>
                    </a:lnTo>
                    <a:lnTo>
                      <a:pt x="1150" y="389"/>
                    </a:lnTo>
                    <a:lnTo>
                      <a:pt x="1155" y="403"/>
                    </a:lnTo>
                    <a:lnTo>
                      <a:pt x="1160" y="417"/>
                    </a:lnTo>
                    <a:lnTo>
                      <a:pt x="1164" y="431"/>
                    </a:lnTo>
                    <a:lnTo>
                      <a:pt x="1167" y="445"/>
                    </a:lnTo>
                    <a:lnTo>
                      <a:pt x="1171" y="460"/>
                    </a:lnTo>
                    <a:lnTo>
                      <a:pt x="1174" y="474"/>
                    </a:lnTo>
                    <a:lnTo>
                      <a:pt x="1177" y="488"/>
                    </a:lnTo>
                    <a:lnTo>
                      <a:pt x="1179" y="503"/>
                    </a:lnTo>
                    <a:lnTo>
                      <a:pt x="1182" y="518"/>
                    </a:lnTo>
                    <a:lnTo>
                      <a:pt x="1183" y="532"/>
                    </a:lnTo>
                    <a:lnTo>
                      <a:pt x="1184" y="548"/>
                    </a:lnTo>
                    <a:lnTo>
                      <a:pt x="1186" y="563"/>
                    </a:lnTo>
                    <a:lnTo>
                      <a:pt x="1186" y="578"/>
                    </a:lnTo>
                    <a:lnTo>
                      <a:pt x="1186" y="593"/>
                    </a:lnTo>
                    <a:lnTo>
                      <a:pt x="1186" y="593"/>
                    </a:lnTo>
                    <a:lnTo>
                      <a:pt x="1186" y="593"/>
                    </a:lnTo>
                    <a:lnTo>
                      <a:pt x="1186" y="593"/>
                    </a:lnTo>
                    <a:lnTo>
                      <a:pt x="1186" y="593"/>
                    </a:lnTo>
                    <a:lnTo>
                      <a:pt x="1186" y="608"/>
                    </a:lnTo>
                    <a:lnTo>
                      <a:pt x="1186" y="624"/>
                    </a:lnTo>
                    <a:lnTo>
                      <a:pt x="1184" y="639"/>
                    </a:lnTo>
                    <a:lnTo>
                      <a:pt x="1183" y="654"/>
                    </a:lnTo>
                    <a:lnTo>
                      <a:pt x="1182" y="669"/>
                    </a:lnTo>
                    <a:lnTo>
                      <a:pt x="1179" y="684"/>
                    </a:lnTo>
                    <a:lnTo>
                      <a:pt x="1177" y="698"/>
                    </a:lnTo>
                    <a:lnTo>
                      <a:pt x="1174" y="713"/>
                    </a:lnTo>
                    <a:lnTo>
                      <a:pt x="1171" y="727"/>
                    </a:lnTo>
                    <a:lnTo>
                      <a:pt x="1167" y="741"/>
                    </a:lnTo>
                    <a:lnTo>
                      <a:pt x="1164" y="756"/>
                    </a:lnTo>
                    <a:lnTo>
                      <a:pt x="1160" y="769"/>
                    </a:lnTo>
                    <a:lnTo>
                      <a:pt x="1155" y="784"/>
                    </a:lnTo>
                    <a:lnTo>
                      <a:pt x="1150" y="797"/>
                    </a:lnTo>
                    <a:lnTo>
                      <a:pt x="1146" y="811"/>
                    </a:lnTo>
                    <a:lnTo>
                      <a:pt x="1140" y="824"/>
                    </a:lnTo>
                    <a:lnTo>
                      <a:pt x="1134" y="837"/>
                    </a:lnTo>
                    <a:lnTo>
                      <a:pt x="1128" y="851"/>
                    </a:lnTo>
                    <a:lnTo>
                      <a:pt x="1122" y="864"/>
                    </a:lnTo>
                    <a:lnTo>
                      <a:pt x="1114" y="876"/>
                    </a:lnTo>
                    <a:lnTo>
                      <a:pt x="1108" y="888"/>
                    </a:lnTo>
                    <a:lnTo>
                      <a:pt x="1101" y="900"/>
                    </a:lnTo>
                    <a:lnTo>
                      <a:pt x="1093" y="912"/>
                    </a:lnTo>
                    <a:lnTo>
                      <a:pt x="1085" y="924"/>
                    </a:lnTo>
                    <a:lnTo>
                      <a:pt x="1077" y="936"/>
                    </a:lnTo>
                    <a:lnTo>
                      <a:pt x="1069" y="948"/>
                    </a:lnTo>
                    <a:lnTo>
                      <a:pt x="1060" y="960"/>
                    </a:lnTo>
                    <a:lnTo>
                      <a:pt x="1050" y="970"/>
                    </a:lnTo>
                    <a:lnTo>
                      <a:pt x="1042" y="981"/>
                    </a:lnTo>
                    <a:lnTo>
                      <a:pt x="1032" y="992"/>
                    </a:lnTo>
                    <a:lnTo>
                      <a:pt x="1022" y="1002"/>
                    </a:lnTo>
                    <a:lnTo>
                      <a:pt x="1013" y="1012"/>
                    </a:lnTo>
                    <a:lnTo>
                      <a:pt x="1002" y="1022"/>
                    </a:lnTo>
                    <a:lnTo>
                      <a:pt x="992" y="1032"/>
                    </a:lnTo>
                    <a:lnTo>
                      <a:pt x="982" y="1041"/>
                    </a:lnTo>
                    <a:lnTo>
                      <a:pt x="970" y="1051"/>
                    </a:lnTo>
                    <a:lnTo>
                      <a:pt x="959" y="1060"/>
                    </a:lnTo>
                    <a:lnTo>
                      <a:pt x="948" y="1069"/>
                    </a:lnTo>
                    <a:lnTo>
                      <a:pt x="937" y="1077"/>
                    </a:lnTo>
                    <a:lnTo>
                      <a:pt x="925" y="1085"/>
                    </a:lnTo>
                    <a:lnTo>
                      <a:pt x="913" y="1093"/>
                    </a:lnTo>
                    <a:lnTo>
                      <a:pt x="901" y="1101"/>
                    </a:lnTo>
                    <a:lnTo>
                      <a:pt x="889" y="1108"/>
                    </a:lnTo>
                    <a:lnTo>
                      <a:pt x="876" y="1114"/>
                    </a:lnTo>
                    <a:lnTo>
                      <a:pt x="863" y="1121"/>
                    </a:lnTo>
                    <a:lnTo>
                      <a:pt x="850" y="1128"/>
                    </a:lnTo>
                    <a:lnTo>
                      <a:pt x="837" y="1134"/>
                    </a:lnTo>
                    <a:lnTo>
                      <a:pt x="825" y="1140"/>
                    </a:lnTo>
                    <a:lnTo>
                      <a:pt x="811" y="1145"/>
                    </a:lnTo>
                    <a:lnTo>
                      <a:pt x="797" y="1150"/>
                    </a:lnTo>
                    <a:lnTo>
                      <a:pt x="784" y="1155"/>
                    </a:lnTo>
                    <a:lnTo>
                      <a:pt x="769" y="1160"/>
                    </a:lnTo>
                    <a:lnTo>
                      <a:pt x="756" y="1164"/>
                    </a:lnTo>
                    <a:lnTo>
                      <a:pt x="741" y="1168"/>
                    </a:lnTo>
                    <a:lnTo>
                      <a:pt x="727" y="1171"/>
                    </a:lnTo>
                    <a:lnTo>
                      <a:pt x="713" y="1174"/>
                    </a:lnTo>
                    <a:lnTo>
                      <a:pt x="698" y="1177"/>
                    </a:lnTo>
                    <a:lnTo>
                      <a:pt x="684" y="1179"/>
                    </a:lnTo>
                    <a:lnTo>
                      <a:pt x="669" y="1181"/>
                    </a:lnTo>
                    <a:lnTo>
                      <a:pt x="654" y="1183"/>
                    </a:lnTo>
                    <a:lnTo>
                      <a:pt x="639" y="1185"/>
                    </a:lnTo>
                    <a:lnTo>
                      <a:pt x="624" y="1185"/>
                    </a:lnTo>
                    <a:lnTo>
                      <a:pt x="609" y="1186"/>
                    </a:lnTo>
                    <a:lnTo>
                      <a:pt x="593" y="1186"/>
                    </a:lnTo>
                    <a:lnTo>
                      <a:pt x="593" y="1186"/>
                    </a:lnTo>
                    <a:lnTo>
                      <a:pt x="593" y="1186"/>
                    </a:lnTo>
                    <a:lnTo>
                      <a:pt x="593" y="1186"/>
                    </a:lnTo>
                    <a:lnTo>
                      <a:pt x="593" y="1186"/>
                    </a:lnTo>
                    <a:lnTo>
                      <a:pt x="578" y="1186"/>
                    </a:lnTo>
                    <a:lnTo>
                      <a:pt x="563" y="1185"/>
                    </a:lnTo>
                    <a:lnTo>
                      <a:pt x="548" y="1185"/>
                    </a:lnTo>
                    <a:lnTo>
                      <a:pt x="532" y="1183"/>
                    </a:lnTo>
                    <a:lnTo>
                      <a:pt x="518" y="1181"/>
                    </a:lnTo>
                    <a:lnTo>
                      <a:pt x="503" y="1179"/>
                    </a:lnTo>
                    <a:lnTo>
                      <a:pt x="488" y="1177"/>
                    </a:lnTo>
                    <a:lnTo>
                      <a:pt x="474" y="1174"/>
                    </a:lnTo>
                    <a:lnTo>
                      <a:pt x="460" y="1171"/>
                    </a:lnTo>
                    <a:lnTo>
                      <a:pt x="445" y="1168"/>
                    </a:lnTo>
                    <a:lnTo>
                      <a:pt x="431" y="1164"/>
                    </a:lnTo>
                    <a:lnTo>
                      <a:pt x="417" y="1160"/>
                    </a:lnTo>
                    <a:lnTo>
                      <a:pt x="404" y="1155"/>
                    </a:lnTo>
                    <a:lnTo>
                      <a:pt x="389" y="1150"/>
                    </a:lnTo>
                    <a:lnTo>
                      <a:pt x="376" y="1145"/>
                    </a:lnTo>
                    <a:lnTo>
                      <a:pt x="363" y="1140"/>
                    </a:lnTo>
                    <a:lnTo>
                      <a:pt x="349" y="1134"/>
                    </a:lnTo>
                    <a:lnTo>
                      <a:pt x="336" y="1128"/>
                    </a:lnTo>
                    <a:lnTo>
                      <a:pt x="324" y="1121"/>
                    </a:lnTo>
                    <a:lnTo>
                      <a:pt x="311" y="1114"/>
                    </a:lnTo>
                    <a:lnTo>
                      <a:pt x="298" y="1108"/>
                    </a:lnTo>
                    <a:lnTo>
                      <a:pt x="286" y="1101"/>
                    </a:lnTo>
                    <a:lnTo>
                      <a:pt x="274" y="1093"/>
                    </a:lnTo>
                    <a:lnTo>
                      <a:pt x="262" y="1085"/>
                    </a:lnTo>
                    <a:lnTo>
                      <a:pt x="250" y="1077"/>
                    </a:lnTo>
                    <a:lnTo>
                      <a:pt x="239" y="1069"/>
                    </a:lnTo>
                    <a:lnTo>
                      <a:pt x="227" y="1060"/>
                    </a:lnTo>
                    <a:lnTo>
                      <a:pt x="216" y="1051"/>
                    </a:lnTo>
                    <a:lnTo>
                      <a:pt x="205" y="1041"/>
                    </a:lnTo>
                    <a:lnTo>
                      <a:pt x="195" y="1032"/>
                    </a:lnTo>
                    <a:lnTo>
                      <a:pt x="184" y="1022"/>
                    </a:lnTo>
                    <a:lnTo>
                      <a:pt x="174" y="1012"/>
                    </a:lnTo>
                    <a:lnTo>
                      <a:pt x="164" y="1002"/>
                    </a:lnTo>
                    <a:lnTo>
                      <a:pt x="155" y="992"/>
                    </a:lnTo>
                    <a:lnTo>
                      <a:pt x="145" y="981"/>
                    </a:lnTo>
                    <a:lnTo>
                      <a:pt x="135" y="970"/>
                    </a:lnTo>
                    <a:lnTo>
                      <a:pt x="127" y="960"/>
                    </a:lnTo>
                    <a:lnTo>
                      <a:pt x="118" y="948"/>
                    </a:lnTo>
                    <a:lnTo>
                      <a:pt x="110" y="936"/>
                    </a:lnTo>
                    <a:lnTo>
                      <a:pt x="102" y="924"/>
                    </a:lnTo>
                    <a:lnTo>
                      <a:pt x="94" y="912"/>
                    </a:lnTo>
                    <a:lnTo>
                      <a:pt x="87" y="900"/>
                    </a:lnTo>
                    <a:lnTo>
                      <a:pt x="79" y="888"/>
                    </a:lnTo>
                    <a:lnTo>
                      <a:pt x="71" y="876"/>
                    </a:lnTo>
                    <a:lnTo>
                      <a:pt x="65" y="864"/>
                    </a:lnTo>
                    <a:lnTo>
                      <a:pt x="59" y="851"/>
                    </a:lnTo>
                    <a:lnTo>
                      <a:pt x="53" y="837"/>
                    </a:lnTo>
                    <a:lnTo>
                      <a:pt x="47" y="824"/>
                    </a:lnTo>
                    <a:lnTo>
                      <a:pt x="42" y="811"/>
                    </a:lnTo>
                    <a:lnTo>
                      <a:pt x="36" y="797"/>
                    </a:lnTo>
                    <a:lnTo>
                      <a:pt x="31" y="784"/>
                    </a:lnTo>
                    <a:lnTo>
                      <a:pt x="27" y="769"/>
                    </a:lnTo>
                    <a:lnTo>
                      <a:pt x="23" y="756"/>
                    </a:lnTo>
                    <a:lnTo>
                      <a:pt x="19" y="741"/>
                    </a:lnTo>
                    <a:lnTo>
                      <a:pt x="15" y="727"/>
                    </a:lnTo>
                    <a:lnTo>
                      <a:pt x="12" y="713"/>
                    </a:lnTo>
                    <a:lnTo>
                      <a:pt x="10" y="698"/>
                    </a:lnTo>
                    <a:lnTo>
                      <a:pt x="7" y="684"/>
                    </a:lnTo>
                    <a:lnTo>
                      <a:pt x="5" y="669"/>
                    </a:lnTo>
                    <a:lnTo>
                      <a:pt x="3" y="654"/>
                    </a:lnTo>
                    <a:lnTo>
                      <a:pt x="2" y="639"/>
                    </a:lnTo>
                    <a:lnTo>
                      <a:pt x="1" y="624"/>
                    </a:lnTo>
                    <a:lnTo>
                      <a:pt x="1" y="608"/>
                    </a:lnTo>
                    <a:lnTo>
                      <a:pt x="0" y="593"/>
                    </a:lnTo>
                    <a:lnTo>
                      <a:pt x="0" y="593"/>
                    </a:lnTo>
                    <a:lnTo>
                      <a:pt x="0" y="593"/>
                    </a:lnTo>
                    <a:lnTo>
                      <a:pt x="0" y="593"/>
                    </a:lnTo>
                    <a:lnTo>
                      <a:pt x="0" y="593"/>
                    </a:lnTo>
                    <a:lnTo>
                      <a:pt x="1" y="578"/>
                    </a:lnTo>
                    <a:lnTo>
                      <a:pt x="1" y="563"/>
                    </a:lnTo>
                    <a:lnTo>
                      <a:pt x="2" y="548"/>
                    </a:lnTo>
                    <a:lnTo>
                      <a:pt x="3" y="532"/>
                    </a:lnTo>
                    <a:lnTo>
                      <a:pt x="5" y="518"/>
                    </a:lnTo>
                    <a:lnTo>
                      <a:pt x="7" y="503"/>
                    </a:lnTo>
                    <a:lnTo>
                      <a:pt x="10" y="488"/>
                    </a:lnTo>
                    <a:lnTo>
                      <a:pt x="12" y="474"/>
                    </a:lnTo>
                    <a:lnTo>
                      <a:pt x="15" y="460"/>
                    </a:lnTo>
                    <a:lnTo>
                      <a:pt x="19" y="445"/>
                    </a:lnTo>
                    <a:lnTo>
                      <a:pt x="23" y="431"/>
                    </a:lnTo>
                    <a:lnTo>
                      <a:pt x="27" y="417"/>
                    </a:lnTo>
                    <a:lnTo>
                      <a:pt x="31" y="403"/>
                    </a:lnTo>
                    <a:lnTo>
                      <a:pt x="36" y="389"/>
                    </a:lnTo>
                    <a:lnTo>
                      <a:pt x="42" y="376"/>
                    </a:lnTo>
                    <a:lnTo>
                      <a:pt x="47" y="363"/>
                    </a:lnTo>
                    <a:lnTo>
                      <a:pt x="53" y="349"/>
                    </a:lnTo>
                    <a:lnTo>
                      <a:pt x="59" y="336"/>
                    </a:lnTo>
                    <a:lnTo>
                      <a:pt x="65" y="323"/>
                    </a:lnTo>
                    <a:lnTo>
                      <a:pt x="71" y="311"/>
                    </a:lnTo>
                    <a:lnTo>
                      <a:pt x="79" y="298"/>
                    </a:lnTo>
                    <a:lnTo>
                      <a:pt x="87" y="286"/>
                    </a:lnTo>
                    <a:lnTo>
                      <a:pt x="94" y="274"/>
                    </a:lnTo>
                    <a:lnTo>
                      <a:pt x="102" y="262"/>
                    </a:lnTo>
                    <a:lnTo>
                      <a:pt x="110" y="250"/>
                    </a:lnTo>
                    <a:lnTo>
                      <a:pt x="118" y="239"/>
                    </a:lnTo>
                    <a:lnTo>
                      <a:pt x="127" y="227"/>
                    </a:lnTo>
                    <a:lnTo>
                      <a:pt x="135" y="216"/>
                    </a:lnTo>
                    <a:lnTo>
                      <a:pt x="145" y="206"/>
                    </a:lnTo>
                    <a:lnTo>
                      <a:pt x="155" y="195"/>
                    </a:lnTo>
                    <a:lnTo>
                      <a:pt x="164" y="184"/>
                    </a:lnTo>
                    <a:lnTo>
                      <a:pt x="174" y="174"/>
                    </a:lnTo>
                    <a:lnTo>
                      <a:pt x="184" y="164"/>
                    </a:lnTo>
                    <a:lnTo>
                      <a:pt x="195" y="155"/>
                    </a:lnTo>
                    <a:lnTo>
                      <a:pt x="205" y="145"/>
                    </a:lnTo>
                    <a:lnTo>
                      <a:pt x="216" y="135"/>
                    </a:lnTo>
                    <a:lnTo>
                      <a:pt x="227" y="127"/>
                    </a:lnTo>
                    <a:lnTo>
                      <a:pt x="239" y="119"/>
                    </a:lnTo>
                    <a:lnTo>
                      <a:pt x="250" y="110"/>
                    </a:lnTo>
                    <a:lnTo>
                      <a:pt x="262" y="102"/>
                    </a:lnTo>
                    <a:lnTo>
                      <a:pt x="274" y="94"/>
                    </a:lnTo>
                    <a:lnTo>
                      <a:pt x="286" y="87"/>
                    </a:lnTo>
                    <a:lnTo>
                      <a:pt x="298" y="79"/>
                    </a:lnTo>
                    <a:lnTo>
                      <a:pt x="311" y="72"/>
                    </a:lnTo>
                    <a:lnTo>
                      <a:pt x="324" y="65"/>
                    </a:lnTo>
                    <a:lnTo>
                      <a:pt x="336" y="59"/>
                    </a:lnTo>
                    <a:lnTo>
                      <a:pt x="349" y="53"/>
                    </a:lnTo>
                    <a:lnTo>
                      <a:pt x="363" y="47"/>
                    </a:lnTo>
                    <a:lnTo>
                      <a:pt x="376" y="42"/>
                    </a:lnTo>
                    <a:lnTo>
                      <a:pt x="389" y="36"/>
                    </a:lnTo>
                    <a:lnTo>
                      <a:pt x="404" y="31"/>
                    </a:lnTo>
                    <a:lnTo>
                      <a:pt x="417" y="27"/>
                    </a:lnTo>
                    <a:lnTo>
                      <a:pt x="431" y="23"/>
                    </a:lnTo>
                    <a:lnTo>
                      <a:pt x="445" y="19"/>
                    </a:lnTo>
                    <a:lnTo>
                      <a:pt x="460" y="15"/>
                    </a:lnTo>
                    <a:lnTo>
                      <a:pt x="474" y="13"/>
                    </a:lnTo>
                    <a:lnTo>
                      <a:pt x="488" y="10"/>
                    </a:lnTo>
                    <a:lnTo>
                      <a:pt x="503" y="7"/>
                    </a:lnTo>
                    <a:lnTo>
                      <a:pt x="518" y="5"/>
                    </a:lnTo>
                    <a:lnTo>
                      <a:pt x="532" y="3"/>
                    </a:lnTo>
                    <a:lnTo>
                      <a:pt x="548" y="2"/>
                    </a:lnTo>
                    <a:lnTo>
                      <a:pt x="563" y="1"/>
                    </a:lnTo>
                    <a:lnTo>
                      <a:pt x="578" y="1"/>
                    </a:lnTo>
                    <a:lnTo>
                      <a:pt x="593" y="0"/>
                    </a:lnTo>
                    <a:lnTo>
                      <a:pt x="593" y="0"/>
                    </a:lnTo>
                    <a:lnTo>
                      <a:pt x="593" y="0"/>
                    </a:lnTo>
                    <a:lnTo>
                      <a:pt x="593" y="0"/>
                    </a:lnTo>
                    <a:close/>
                    <a:moveTo>
                      <a:pt x="593" y="219"/>
                    </a:moveTo>
                    <a:lnTo>
                      <a:pt x="593" y="219"/>
                    </a:lnTo>
                    <a:lnTo>
                      <a:pt x="593" y="219"/>
                    </a:lnTo>
                    <a:lnTo>
                      <a:pt x="584" y="219"/>
                    </a:lnTo>
                    <a:lnTo>
                      <a:pt x="574" y="219"/>
                    </a:lnTo>
                    <a:lnTo>
                      <a:pt x="564" y="220"/>
                    </a:lnTo>
                    <a:lnTo>
                      <a:pt x="555" y="221"/>
                    </a:lnTo>
                    <a:lnTo>
                      <a:pt x="545" y="222"/>
                    </a:lnTo>
                    <a:lnTo>
                      <a:pt x="536" y="223"/>
                    </a:lnTo>
                    <a:lnTo>
                      <a:pt x="527" y="225"/>
                    </a:lnTo>
                    <a:lnTo>
                      <a:pt x="518" y="227"/>
                    </a:lnTo>
                    <a:lnTo>
                      <a:pt x="508" y="228"/>
                    </a:lnTo>
                    <a:lnTo>
                      <a:pt x="500" y="231"/>
                    </a:lnTo>
                    <a:lnTo>
                      <a:pt x="491" y="233"/>
                    </a:lnTo>
                    <a:lnTo>
                      <a:pt x="482" y="235"/>
                    </a:lnTo>
                    <a:lnTo>
                      <a:pt x="473" y="239"/>
                    </a:lnTo>
                    <a:lnTo>
                      <a:pt x="464" y="242"/>
                    </a:lnTo>
                    <a:lnTo>
                      <a:pt x="456" y="245"/>
                    </a:lnTo>
                    <a:lnTo>
                      <a:pt x="448" y="248"/>
                    </a:lnTo>
                    <a:lnTo>
                      <a:pt x="439" y="251"/>
                    </a:lnTo>
                    <a:lnTo>
                      <a:pt x="431" y="255"/>
                    </a:lnTo>
                    <a:lnTo>
                      <a:pt x="423" y="259"/>
                    </a:lnTo>
                    <a:lnTo>
                      <a:pt x="415" y="264"/>
                    </a:lnTo>
                    <a:lnTo>
                      <a:pt x="407" y="268"/>
                    </a:lnTo>
                    <a:lnTo>
                      <a:pt x="399" y="273"/>
                    </a:lnTo>
                    <a:lnTo>
                      <a:pt x="392" y="278"/>
                    </a:lnTo>
                    <a:lnTo>
                      <a:pt x="384" y="283"/>
                    </a:lnTo>
                    <a:lnTo>
                      <a:pt x="376" y="288"/>
                    </a:lnTo>
                    <a:lnTo>
                      <a:pt x="369" y="293"/>
                    </a:lnTo>
                    <a:lnTo>
                      <a:pt x="362" y="299"/>
                    </a:lnTo>
                    <a:lnTo>
                      <a:pt x="356" y="304"/>
                    </a:lnTo>
                    <a:lnTo>
                      <a:pt x="348" y="310"/>
                    </a:lnTo>
                    <a:lnTo>
                      <a:pt x="341" y="316"/>
                    </a:lnTo>
                    <a:lnTo>
                      <a:pt x="335" y="322"/>
                    </a:lnTo>
                    <a:lnTo>
                      <a:pt x="328" y="328"/>
                    </a:lnTo>
                    <a:lnTo>
                      <a:pt x="322" y="335"/>
                    </a:lnTo>
                    <a:lnTo>
                      <a:pt x="316" y="342"/>
                    </a:lnTo>
                    <a:lnTo>
                      <a:pt x="310" y="348"/>
                    </a:lnTo>
                    <a:lnTo>
                      <a:pt x="304" y="355"/>
                    </a:lnTo>
                    <a:lnTo>
                      <a:pt x="299" y="362"/>
                    </a:lnTo>
                    <a:lnTo>
                      <a:pt x="293" y="369"/>
                    </a:lnTo>
                    <a:lnTo>
                      <a:pt x="288" y="376"/>
                    </a:lnTo>
                    <a:lnTo>
                      <a:pt x="283" y="383"/>
                    </a:lnTo>
                    <a:lnTo>
                      <a:pt x="278" y="391"/>
                    </a:lnTo>
                    <a:lnTo>
                      <a:pt x="273" y="399"/>
                    </a:lnTo>
                    <a:lnTo>
                      <a:pt x="268" y="407"/>
                    </a:lnTo>
                    <a:lnTo>
                      <a:pt x="264" y="415"/>
                    </a:lnTo>
                    <a:lnTo>
                      <a:pt x="260" y="423"/>
                    </a:lnTo>
                    <a:lnTo>
                      <a:pt x="256" y="431"/>
                    </a:lnTo>
                    <a:lnTo>
                      <a:pt x="252" y="439"/>
                    </a:lnTo>
                    <a:lnTo>
                      <a:pt x="248" y="448"/>
                    </a:lnTo>
                    <a:lnTo>
                      <a:pt x="245" y="456"/>
                    </a:lnTo>
                    <a:lnTo>
                      <a:pt x="242" y="464"/>
                    </a:lnTo>
                    <a:lnTo>
                      <a:pt x="239" y="473"/>
                    </a:lnTo>
                    <a:lnTo>
                      <a:pt x="236" y="482"/>
                    </a:lnTo>
                    <a:lnTo>
                      <a:pt x="233" y="491"/>
                    </a:lnTo>
                    <a:lnTo>
                      <a:pt x="231" y="500"/>
                    </a:lnTo>
                    <a:lnTo>
                      <a:pt x="228" y="509"/>
                    </a:lnTo>
                    <a:lnTo>
                      <a:pt x="227" y="518"/>
                    </a:lnTo>
                    <a:lnTo>
                      <a:pt x="224" y="527"/>
                    </a:lnTo>
                    <a:lnTo>
                      <a:pt x="223" y="536"/>
                    </a:lnTo>
                    <a:lnTo>
                      <a:pt x="222" y="546"/>
                    </a:lnTo>
                    <a:lnTo>
                      <a:pt x="221" y="555"/>
                    </a:lnTo>
                    <a:lnTo>
                      <a:pt x="220" y="564"/>
                    </a:lnTo>
                    <a:lnTo>
                      <a:pt x="219" y="574"/>
                    </a:lnTo>
                    <a:lnTo>
                      <a:pt x="219" y="584"/>
                    </a:lnTo>
                    <a:lnTo>
                      <a:pt x="219" y="593"/>
                    </a:lnTo>
                    <a:lnTo>
                      <a:pt x="219" y="593"/>
                    </a:lnTo>
                    <a:lnTo>
                      <a:pt x="219" y="593"/>
                    </a:lnTo>
                    <a:lnTo>
                      <a:pt x="219" y="593"/>
                    </a:lnTo>
                    <a:lnTo>
                      <a:pt x="219" y="593"/>
                    </a:lnTo>
                    <a:lnTo>
                      <a:pt x="219" y="603"/>
                    </a:lnTo>
                    <a:lnTo>
                      <a:pt x="219" y="612"/>
                    </a:lnTo>
                    <a:lnTo>
                      <a:pt x="220" y="622"/>
                    </a:lnTo>
                    <a:lnTo>
                      <a:pt x="221" y="632"/>
                    </a:lnTo>
                    <a:lnTo>
                      <a:pt x="222" y="641"/>
                    </a:lnTo>
                    <a:lnTo>
                      <a:pt x="223" y="650"/>
                    </a:lnTo>
                    <a:lnTo>
                      <a:pt x="224" y="660"/>
                    </a:lnTo>
                    <a:lnTo>
                      <a:pt x="227" y="669"/>
                    </a:lnTo>
                    <a:lnTo>
                      <a:pt x="228" y="678"/>
                    </a:lnTo>
                    <a:lnTo>
                      <a:pt x="231" y="687"/>
                    </a:lnTo>
                    <a:lnTo>
                      <a:pt x="233" y="696"/>
                    </a:lnTo>
                    <a:lnTo>
                      <a:pt x="236" y="704"/>
                    </a:lnTo>
                    <a:lnTo>
                      <a:pt x="239" y="713"/>
                    </a:lnTo>
                    <a:lnTo>
                      <a:pt x="242" y="722"/>
                    </a:lnTo>
                    <a:lnTo>
                      <a:pt x="245" y="731"/>
                    </a:lnTo>
                    <a:lnTo>
                      <a:pt x="248" y="739"/>
                    </a:lnTo>
                    <a:lnTo>
                      <a:pt x="252" y="748"/>
                    </a:lnTo>
                    <a:lnTo>
                      <a:pt x="256" y="756"/>
                    </a:lnTo>
                    <a:lnTo>
                      <a:pt x="260" y="764"/>
                    </a:lnTo>
                    <a:lnTo>
                      <a:pt x="264" y="772"/>
                    </a:lnTo>
                    <a:lnTo>
                      <a:pt x="268" y="780"/>
                    </a:lnTo>
                    <a:lnTo>
                      <a:pt x="273" y="788"/>
                    </a:lnTo>
                    <a:lnTo>
                      <a:pt x="278" y="795"/>
                    </a:lnTo>
                    <a:lnTo>
                      <a:pt x="283" y="803"/>
                    </a:lnTo>
                    <a:lnTo>
                      <a:pt x="288" y="810"/>
                    </a:lnTo>
                    <a:lnTo>
                      <a:pt x="293" y="817"/>
                    </a:lnTo>
                    <a:lnTo>
                      <a:pt x="299" y="824"/>
                    </a:lnTo>
                    <a:lnTo>
                      <a:pt x="304" y="832"/>
                    </a:lnTo>
                    <a:lnTo>
                      <a:pt x="310" y="838"/>
                    </a:lnTo>
                    <a:lnTo>
                      <a:pt x="316" y="845"/>
                    </a:lnTo>
                    <a:lnTo>
                      <a:pt x="322" y="852"/>
                    </a:lnTo>
                    <a:lnTo>
                      <a:pt x="328" y="858"/>
                    </a:lnTo>
                    <a:lnTo>
                      <a:pt x="337" y="866"/>
                    </a:lnTo>
                    <a:lnTo>
                      <a:pt x="345" y="874"/>
                    </a:lnTo>
                    <a:lnTo>
                      <a:pt x="354" y="881"/>
                    </a:lnTo>
                    <a:lnTo>
                      <a:pt x="363" y="888"/>
                    </a:lnTo>
                    <a:lnTo>
                      <a:pt x="372" y="896"/>
                    </a:lnTo>
                    <a:lnTo>
                      <a:pt x="382" y="903"/>
                    </a:lnTo>
                    <a:lnTo>
                      <a:pt x="392" y="908"/>
                    </a:lnTo>
                    <a:lnTo>
                      <a:pt x="402" y="915"/>
                    </a:lnTo>
                    <a:lnTo>
                      <a:pt x="412" y="921"/>
                    </a:lnTo>
                    <a:lnTo>
                      <a:pt x="422" y="927"/>
                    </a:lnTo>
                    <a:lnTo>
                      <a:pt x="432" y="932"/>
                    </a:lnTo>
                    <a:lnTo>
                      <a:pt x="444" y="936"/>
                    </a:lnTo>
                    <a:lnTo>
                      <a:pt x="454" y="941"/>
                    </a:lnTo>
                    <a:lnTo>
                      <a:pt x="465" y="945"/>
                    </a:lnTo>
                    <a:lnTo>
                      <a:pt x="476" y="949"/>
                    </a:lnTo>
                    <a:lnTo>
                      <a:pt x="488" y="952"/>
                    </a:lnTo>
                    <a:lnTo>
                      <a:pt x="496" y="941"/>
                    </a:lnTo>
                    <a:lnTo>
                      <a:pt x="484" y="938"/>
                    </a:lnTo>
                    <a:lnTo>
                      <a:pt x="473" y="934"/>
                    </a:lnTo>
                    <a:lnTo>
                      <a:pt x="462" y="930"/>
                    </a:lnTo>
                    <a:lnTo>
                      <a:pt x="452" y="925"/>
                    </a:lnTo>
                    <a:lnTo>
                      <a:pt x="440" y="921"/>
                    </a:lnTo>
                    <a:lnTo>
                      <a:pt x="431" y="916"/>
                    </a:lnTo>
                    <a:lnTo>
                      <a:pt x="420" y="910"/>
                    </a:lnTo>
                    <a:lnTo>
                      <a:pt x="410" y="904"/>
                    </a:lnTo>
                    <a:lnTo>
                      <a:pt x="400" y="899"/>
                    </a:lnTo>
                    <a:lnTo>
                      <a:pt x="391" y="892"/>
                    </a:lnTo>
                    <a:lnTo>
                      <a:pt x="381" y="886"/>
                    </a:lnTo>
                    <a:lnTo>
                      <a:pt x="372" y="879"/>
                    </a:lnTo>
                    <a:lnTo>
                      <a:pt x="364" y="872"/>
                    </a:lnTo>
                    <a:lnTo>
                      <a:pt x="355" y="864"/>
                    </a:lnTo>
                    <a:lnTo>
                      <a:pt x="346" y="856"/>
                    </a:lnTo>
                    <a:lnTo>
                      <a:pt x="338" y="848"/>
                    </a:lnTo>
                    <a:lnTo>
                      <a:pt x="332" y="843"/>
                    </a:lnTo>
                    <a:lnTo>
                      <a:pt x="326" y="836"/>
                    </a:lnTo>
                    <a:lnTo>
                      <a:pt x="320" y="830"/>
                    </a:lnTo>
                    <a:lnTo>
                      <a:pt x="315" y="823"/>
                    </a:lnTo>
                    <a:lnTo>
                      <a:pt x="309" y="816"/>
                    </a:lnTo>
                    <a:lnTo>
                      <a:pt x="304" y="809"/>
                    </a:lnTo>
                    <a:lnTo>
                      <a:pt x="299" y="802"/>
                    </a:lnTo>
                    <a:lnTo>
                      <a:pt x="294" y="795"/>
                    </a:lnTo>
                    <a:lnTo>
                      <a:pt x="289" y="788"/>
                    </a:lnTo>
                    <a:lnTo>
                      <a:pt x="284" y="780"/>
                    </a:lnTo>
                    <a:lnTo>
                      <a:pt x="280" y="773"/>
                    </a:lnTo>
                    <a:lnTo>
                      <a:pt x="276" y="765"/>
                    </a:lnTo>
                    <a:lnTo>
                      <a:pt x="272" y="758"/>
                    </a:lnTo>
                    <a:lnTo>
                      <a:pt x="268" y="750"/>
                    </a:lnTo>
                    <a:lnTo>
                      <a:pt x="264" y="742"/>
                    </a:lnTo>
                    <a:lnTo>
                      <a:pt x="260" y="734"/>
                    </a:lnTo>
                    <a:lnTo>
                      <a:pt x="257" y="726"/>
                    </a:lnTo>
                    <a:lnTo>
                      <a:pt x="254" y="717"/>
                    </a:lnTo>
                    <a:lnTo>
                      <a:pt x="252" y="709"/>
                    </a:lnTo>
                    <a:lnTo>
                      <a:pt x="248" y="700"/>
                    </a:lnTo>
                    <a:lnTo>
                      <a:pt x="246" y="692"/>
                    </a:lnTo>
                    <a:lnTo>
                      <a:pt x="244" y="684"/>
                    </a:lnTo>
                    <a:lnTo>
                      <a:pt x="241" y="675"/>
                    </a:lnTo>
                    <a:lnTo>
                      <a:pt x="240" y="666"/>
                    </a:lnTo>
                    <a:lnTo>
                      <a:pt x="238" y="657"/>
                    </a:lnTo>
                    <a:lnTo>
                      <a:pt x="236" y="648"/>
                    </a:lnTo>
                    <a:lnTo>
                      <a:pt x="235" y="640"/>
                    </a:lnTo>
                    <a:lnTo>
                      <a:pt x="234" y="630"/>
                    </a:lnTo>
                    <a:lnTo>
                      <a:pt x="233" y="621"/>
                    </a:lnTo>
                    <a:lnTo>
                      <a:pt x="232" y="612"/>
                    </a:lnTo>
                    <a:lnTo>
                      <a:pt x="232" y="603"/>
                    </a:lnTo>
                    <a:lnTo>
                      <a:pt x="232" y="593"/>
                    </a:lnTo>
                    <a:lnTo>
                      <a:pt x="232" y="593"/>
                    </a:lnTo>
                    <a:lnTo>
                      <a:pt x="232" y="593"/>
                    </a:lnTo>
                    <a:lnTo>
                      <a:pt x="232" y="593"/>
                    </a:lnTo>
                    <a:lnTo>
                      <a:pt x="232" y="593"/>
                    </a:lnTo>
                    <a:lnTo>
                      <a:pt x="232" y="584"/>
                    </a:lnTo>
                    <a:lnTo>
                      <a:pt x="232" y="575"/>
                    </a:lnTo>
                    <a:lnTo>
                      <a:pt x="233" y="565"/>
                    </a:lnTo>
                    <a:lnTo>
                      <a:pt x="234" y="556"/>
                    </a:lnTo>
                    <a:lnTo>
                      <a:pt x="235" y="548"/>
                    </a:lnTo>
                    <a:lnTo>
                      <a:pt x="236" y="538"/>
                    </a:lnTo>
                    <a:lnTo>
                      <a:pt x="238" y="529"/>
                    </a:lnTo>
                    <a:lnTo>
                      <a:pt x="240" y="520"/>
                    </a:lnTo>
                    <a:lnTo>
                      <a:pt x="241" y="512"/>
                    </a:lnTo>
                    <a:lnTo>
                      <a:pt x="244" y="503"/>
                    </a:lnTo>
                    <a:lnTo>
                      <a:pt x="246" y="495"/>
                    </a:lnTo>
                    <a:lnTo>
                      <a:pt x="248" y="486"/>
                    </a:lnTo>
                    <a:lnTo>
                      <a:pt x="252" y="478"/>
                    </a:lnTo>
                    <a:lnTo>
                      <a:pt x="254" y="469"/>
                    </a:lnTo>
                    <a:lnTo>
                      <a:pt x="257" y="461"/>
                    </a:lnTo>
                    <a:lnTo>
                      <a:pt x="260" y="452"/>
                    </a:lnTo>
                    <a:lnTo>
                      <a:pt x="264" y="444"/>
                    </a:lnTo>
                    <a:lnTo>
                      <a:pt x="268" y="437"/>
                    </a:lnTo>
                    <a:lnTo>
                      <a:pt x="272" y="429"/>
                    </a:lnTo>
                    <a:lnTo>
                      <a:pt x="276" y="421"/>
                    </a:lnTo>
                    <a:lnTo>
                      <a:pt x="280" y="413"/>
                    </a:lnTo>
                    <a:lnTo>
                      <a:pt x="284" y="406"/>
                    </a:lnTo>
                    <a:lnTo>
                      <a:pt x="289" y="399"/>
                    </a:lnTo>
                    <a:lnTo>
                      <a:pt x="294" y="391"/>
                    </a:lnTo>
                    <a:lnTo>
                      <a:pt x="299" y="384"/>
                    </a:lnTo>
                    <a:lnTo>
                      <a:pt x="304" y="377"/>
                    </a:lnTo>
                    <a:lnTo>
                      <a:pt x="309" y="371"/>
                    </a:lnTo>
                    <a:lnTo>
                      <a:pt x="315" y="363"/>
                    </a:lnTo>
                    <a:lnTo>
                      <a:pt x="320" y="357"/>
                    </a:lnTo>
                    <a:lnTo>
                      <a:pt x="326" y="351"/>
                    </a:lnTo>
                    <a:lnTo>
                      <a:pt x="332" y="344"/>
                    </a:lnTo>
                    <a:lnTo>
                      <a:pt x="338" y="338"/>
                    </a:lnTo>
                    <a:lnTo>
                      <a:pt x="344" y="331"/>
                    </a:lnTo>
                    <a:lnTo>
                      <a:pt x="351" y="326"/>
                    </a:lnTo>
                    <a:lnTo>
                      <a:pt x="357" y="320"/>
                    </a:lnTo>
                    <a:lnTo>
                      <a:pt x="364" y="315"/>
                    </a:lnTo>
                    <a:lnTo>
                      <a:pt x="370" y="309"/>
                    </a:lnTo>
                    <a:lnTo>
                      <a:pt x="377" y="303"/>
                    </a:lnTo>
                    <a:lnTo>
                      <a:pt x="384" y="299"/>
                    </a:lnTo>
                    <a:lnTo>
                      <a:pt x="392" y="294"/>
                    </a:lnTo>
                    <a:lnTo>
                      <a:pt x="399" y="289"/>
                    </a:lnTo>
                    <a:lnTo>
                      <a:pt x="406" y="284"/>
                    </a:lnTo>
                    <a:lnTo>
                      <a:pt x="413" y="280"/>
                    </a:lnTo>
                    <a:lnTo>
                      <a:pt x="421" y="276"/>
                    </a:lnTo>
                    <a:lnTo>
                      <a:pt x="429" y="271"/>
                    </a:lnTo>
                    <a:lnTo>
                      <a:pt x="437" y="267"/>
                    </a:lnTo>
                    <a:lnTo>
                      <a:pt x="444" y="264"/>
                    </a:lnTo>
                    <a:lnTo>
                      <a:pt x="452" y="260"/>
                    </a:lnTo>
                    <a:lnTo>
                      <a:pt x="461" y="257"/>
                    </a:lnTo>
                    <a:lnTo>
                      <a:pt x="469" y="254"/>
                    </a:lnTo>
                    <a:lnTo>
                      <a:pt x="477" y="251"/>
                    </a:lnTo>
                    <a:lnTo>
                      <a:pt x="486" y="248"/>
                    </a:lnTo>
                    <a:lnTo>
                      <a:pt x="494" y="246"/>
                    </a:lnTo>
                    <a:lnTo>
                      <a:pt x="503" y="243"/>
                    </a:lnTo>
                    <a:lnTo>
                      <a:pt x="512" y="241"/>
                    </a:lnTo>
                    <a:lnTo>
                      <a:pt x="520" y="239"/>
                    </a:lnTo>
                    <a:lnTo>
                      <a:pt x="529" y="238"/>
                    </a:lnTo>
                    <a:lnTo>
                      <a:pt x="538" y="236"/>
                    </a:lnTo>
                    <a:lnTo>
                      <a:pt x="548" y="235"/>
                    </a:lnTo>
                    <a:lnTo>
                      <a:pt x="556" y="234"/>
                    </a:lnTo>
                    <a:lnTo>
                      <a:pt x="565" y="233"/>
                    </a:lnTo>
                    <a:lnTo>
                      <a:pt x="575" y="232"/>
                    </a:lnTo>
                    <a:lnTo>
                      <a:pt x="584" y="232"/>
                    </a:lnTo>
                    <a:lnTo>
                      <a:pt x="593" y="232"/>
                    </a:lnTo>
                    <a:lnTo>
                      <a:pt x="593" y="232"/>
                    </a:lnTo>
                    <a:lnTo>
                      <a:pt x="593" y="232"/>
                    </a:lnTo>
                    <a:lnTo>
                      <a:pt x="593" y="232"/>
                    </a:lnTo>
                    <a:lnTo>
                      <a:pt x="593" y="232"/>
                    </a:lnTo>
                    <a:lnTo>
                      <a:pt x="603" y="232"/>
                    </a:lnTo>
                    <a:lnTo>
                      <a:pt x="612" y="232"/>
                    </a:lnTo>
                    <a:lnTo>
                      <a:pt x="621" y="233"/>
                    </a:lnTo>
                    <a:lnTo>
                      <a:pt x="630" y="234"/>
                    </a:lnTo>
                    <a:lnTo>
                      <a:pt x="639" y="235"/>
                    </a:lnTo>
                    <a:lnTo>
                      <a:pt x="649" y="236"/>
                    </a:lnTo>
                    <a:lnTo>
                      <a:pt x="657" y="238"/>
                    </a:lnTo>
                    <a:lnTo>
                      <a:pt x="666" y="239"/>
                    </a:lnTo>
                    <a:lnTo>
                      <a:pt x="675" y="241"/>
                    </a:lnTo>
                    <a:lnTo>
                      <a:pt x="684" y="243"/>
                    </a:lnTo>
                    <a:lnTo>
                      <a:pt x="693" y="246"/>
                    </a:lnTo>
                    <a:lnTo>
                      <a:pt x="701" y="248"/>
                    </a:lnTo>
                    <a:lnTo>
                      <a:pt x="709" y="251"/>
                    </a:lnTo>
                    <a:lnTo>
                      <a:pt x="717" y="254"/>
                    </a:lnTo>
                    <a:lnTo>
                      <a:pt x="726" y="257"/>
                    </a:lnTo>
                    <a:lnTo>
                      <a:pt x="733" y="260"/>
                    </a:lnTo>
                    <a:lnTo>
                      <a:pt x="742" y="264"/>
                    </a:lnTo>
                    <a:lnTo>
                      <a:pt x="750" y="267"/>
                    </a:lnTo>
                    <a:lnTo>
                      <a:pt x="757" y="271"/>
                    </a:lnTo>
                    <a:lnTo>
                      <a:pt x="765" y="276"/>
                    </a:lnTo>
                    <a:lnTo>
                      <a:pt x="773" y="280"/>
                    </a:lnTo>
                    <a:lnTo>
                      <a:pt x="781" y="284"/>
                    </a:lnTo>
                    <a:lnTo>
                      <a:pt x="788" y="289"/>
                    </a:lnTo>
                    <a:lnTo>
                      <a:pt x="795" y="294"/>
                    </a:lnTo>
                    <a:lnTo>
                      <a:pt x="802" y="299"/>
                    </a:lnTo>
                    <a:lnTo>
                      <a:pt x="809" y="303"/>
                    </a:lnTo>
                    <a:lnTo>
                      <a:pt x="817" y="309"/>
                    </a:lnTo>
                    <a:lnTo>
                      <a:pt x="823" y="315"/>
                    </a:lnTo>
                    <a:lnTo>
                      <a:pt x="829" y="320"/>
                    </a:lnTo>
                    <a:lnTo>
                      <a:pt x="836" y="326"/>
                    </a:lnTo>
                    <a:lnTo>
                      <a:pt x="842" y="331"/>
                    </a:lnTo>
                    <a:lnTo>
                      <a:pt x="849" y="338"/>
                    </a:lnTo>
                    <a:lnTo>
                      <a:pt x="855" y="344"/>
                    </a:lnTo>
                    <a:lnTo>
                      <a:pt x="861" y="351"/>
                    </a:lnTo>
                    <a:lnTo>
                      <a:pt x="866" y="357"/>
                    </a:lnTo>
                    <a:lnTo>
                      <a:pt x="872" y="363"/>
                    </a:lnTo>
                    <a:lnTo>
                      <a:pt x="877" y="371"/>
                    </a:lnTo>
                    <a:lnTo>
                      <a:pt x="883" y="377"/>
                    </a:lnTo>
                    <a:lnTo>
                      <a:pt x="888" y="384"/>
                    </a:lnTo>
                    <a:lnTo>
                      <a:pt x="893" y="391"/>
                    </a:lnTo>
                    <a:lnTo>
                      <a:pt x="897" y="399"/>
                    </a:lnTo>
                    <a:lnTo>
                      <a:pt x="902" y="406"/>
                    </a:lnTo>
                    <a:lnTo>
                      <a:pt x="906" y="413"/>
                    </a:lnTo>
                    <a:lnTo>
                      <a:pt x="911" y="421"/>
                    </a:lnTo>
                    <a:lnTo>
                      <a:pt x="915" y="429"/>
                    </a:lnTo>
                    <a:lnTo>
                      <a:pt x="919" y="437"/>
                    </a:lnTo>
                    <a:lnTo>
                      <a:pt x="923" y="444"/>
                    </a:lnTo>
                    <a:lnTo>
                      <a:pt x="926" y="452"/>
                    </a:lnTo>
                    <a:lnTo>
                      <a:pt x="929" y="461"/>
                    </a:lnTo>
                    <a:lnTo>
                      <a:pt x="933" y="469"/>
                    </a:lnTo>
                    <a:lnTo>
                      <a:pt x="936" y="478"/>
                    </a:lnTo>
                    <a:lnTo>
                      <a:pt x="938" y="486"/>
                    </a:lnTo>
                    <a:lnTo>
                      <a:pt x="941" y="495"/>
                    </a:lnTo>
                    <a:lnTo>
                      <a:pt x="943" y="503"/>
                    </a:lnTo>
                    <a:lnTo>
                      <a:pt x="945" y="512"/>
                    </a:lnTo>
                    <a:lnTo>
                      <a:pt x="947" y="520"/>
                    </a:lnTo>
                    <a:lnTo>
                      <a:pt x="949" y="529"/>
                    </a:lnTo>
                    <a:lnTo>
                      <a:pt x="950" y="538"/>
                    </a:lnTo>
                    <a:lnTo>
                      <a:pt x="952" y="548"/>
                    </a:lnTo>
                    <a:lnTo>
                      <a:pt x="953" y="556"/>
                    </a:lnTo>
                    <a:lnTo>
                      <a:pt x="953" y="565"/>
                    </a:lnTo>
                    <a:lnTo>
                      <a:pt x="954" y="575"/>
                    </a:lnTo>
                    <a:lnTo>
                      <a:pt x="954" y="584"/>
                    </a:lnTo>
                    <a:lnTo>
                      <a:pt x="954" y="593"/>
                    </a:lnTo>
                    <a:lnTo>
                      <a:pt x="954" y="593"/>
                    </a:lnTo>
                    <a:lnTo>
                      <a:pt x="954" y="593"/>
                    </a:lnTo>
                    <a:lnTo>
                      <a:pt x="954" y="593"/>
                    </a:lnTo>
                    <a:lnTo>
                      <a:pt x="954" y="593"/>
                    </a:lnTo>
                    <a:lnTo>
                      <a:pt x="954" y="603"/>
                    </a:lnTo>
                    <a:lnTo>
                      <a:pt x="954" y="612"/>
                    </a:lnTo>
                    <a:lnTo>
                      <a:pt x="953" y="621"/>
                    </a:lnTo>
                    <a:lnTo>
                      <a:pt x="953" y="630"/>
                    </a:lnTo>
                    <a:lnTo>
                      <a:pt x="952" y="640"/>
                    </a:lnTo>
                    <a:lnTo>
                      <a:pt x="950" y="648"/>
                    </a:lnTo>
                    <a:lnTo>
                      <a:pt x="949" y="657"/>
                    </a:lnTo>
                    <a:lnTo>
                      <a:pt x="947" y="666"/>
                    </a:lnTo>
                    <a:lnTo>
                      <a:pt x="945" y="675"/>
                    </a:lnTo>
                    <a:lnTo>
                      <a:pt x="943" y="684"/>
                    </a:lnTo>
                    <a:lnTo>
                      <a:pt x="941" y="692"/>
                    </a:lnTo>
                    <a:lnTo>
                      <a:pt x="938" y="700"/>
                    </a:lnTo>
                    <a:lnTo>
                      <a:pt x="936" y="709"/>
                    </a:lnTo>
                    <a:lnTo>
                      <a:pt x="933" y="717"/>
                    </a:lnTo>
                    <a:lnTo>
                      <a:pt x="929" y="726"/>
                    </a:lnTo>
                    <a:lnTo>
                      <a:pt x="926" y="734"/>
                    </a:lnTo>
                    <a:lnTo>
                      <a:pt x="923" y="742"/>
                    </a:lnTo>
                    <a:lnTo>
                      <a:pt x="919" y="750"/>
                    </a:lnTo>
                    <a:lnTo>
                      <a:pt x="915" y="758"/>
                    </a:lnTo>
                    <a:lnTo>
                      <a:pt x="911" y="765"/>
                    </a:lnTo>
                    <a:lnTo>
                      <a:pt x="906" y="773"/>
                    </a:lnTo>
                    <a:lnTo>
                      <a:pt x="902" y="780"/>
                    </a:lnTo>
                    <a:lnTo>
                      <a:pt x="897" y="788"/>
                    </a:lnTo>
                    <a:lnTo>
                      <a:pt x="893" y="795"/>
                    </a:lnTo>
                    <a:lnTo>
                      <a:pt x="888" y="802"/>
                    </a:lnTo>
                    <a:lnTo>
                      <a:pt x="883" y="809"/>
                    </a:lnTo>
                    <a:lnTo>
                      <a:pt x="877" y="816"/>
                    </a:lnTo>
                    <a:lnTo>
                      <a:pt x="872" y="823"/>
                    </a:lnTo>
                    <a:lnTo>
                      <a:pt x="866" y="830"/>
                    </a:lnTo>
                    <a:lnTo>
                      <a:pt x="861" y="836"/>
                    </a:lnTo>
                    <a:lnTo>
                      <a:pt x="855" y="843"/>
                    </a:lnTo>
                    <a:lnTo>
                      <a:pt x="849" y="848"/>
                    </a:lnTo>
                    <a:lnTo>
                      <a:pt x="841" y="856"/>
                    </a:lnTo>
                    <a:lnTo>
                      <a:pt x="832" y="864"/>
                    </a:lnTo>
                    <a:lnTo>
                      <a:pt x="823" y="872"/>
                    </a:lnTo>
                    <a:lnTo>
                      <a:pt x="814" y="879"/>
                    </a:lnTo>
                    <a:lnTo>
                      <a:pt x="805" y="886"/>
                    </a:lnTo>
                    <a:lnTo>
                      <a:pt x="796" y="892"/>
                    </a:lnTo>
                    <a:lnTo>
                      <a:pt x="786" y="899"/>
                    </a:lnTo>
                    <a:lnTo>
                      <a:pt x="777" y="904"/>
                    </a:lnTo>
                    <a:lnTo>
                      <a:pt x="766" y="910"/>
                    </a:lnTo>
                    <a:lnTo>
                      <a:pt x="756" y="916"/>
                    </a:lnTo>
                    <a:lnTo>
                      <a:pt x="745" y="921"/>
                    </a:lnTo>
                    <a:lnTo>
                      <a:pt x="735" y="925"/>
                    </a:lnTo>
                    <a:lnTo>
                      <a:pt x="725" y="930"/>
                    </a:lnTo>
                    <a:lnTo>
                      <a:pt x="713" y="934"/>
                    </a:lnTo>
                    <a:lnTo>
                      <a:pt x="702" y="938"/>
                    </a:lnTo>
                    <a:lnTo>
                      <a:pt x="691" y="941"/>
                    </a:lnTo>
                    <a:lnTo>
                      <a:pt x="699" y="952"/>
                    </a:lnTo>
                    <a:lnTo>
                      <a:pt x="710" y="949"/>
                    </a:lnTo>
                    <a:lnTo>
                      <a:pt x="721" y="945"/>
                    </a:lnTo>
                    <a:lnTo>
                      <a:pt x="733" y="941"/>
                    </a:lnTo>
                    <a:lnTo>
                      <a:pt x="743" y="936"/>
                    </a:lnTo>
                    <a:lnTo>
                      <a:pt x="754" y="932"/>
                    </a:lnTo>
                    <a:lnTo>
                      <a:pt x="765" y="927"/>
                    </a:lnTo>
                    <a:lnTo>
                      <a:pt x="775" y="921"/>
                    </a:lnTo>
                    <a:lnTo>
                      <a:pt x="785" y="915"/>
                    </a:lnTo>
                    <a:lnTo>
                      <a:pt x="795" y="909"/>
                    </a:lnTo>
                    <a:lnTo>
                      <a:pt x="805" y="903"/>
                    </a:lnTo>
                    <a:lnTo>
                      <a:pt x="814" y="896"/>
                    </a:lnTo>
                    <a:lnTo>
                      <a:pt x="823" y="888"/>
                    </a:lnTo>
                    <a:lnTo>
                      <a:pt x="833" y="881"/>
                    </a:lnTo>
                    <a:lnTo>
                      <a:pt x="841" y="874"/>
                    </a:lnTo>
                    <a:lnTo>
                      <a:pt x="850" y="866"/>
                    </a:lnTo>
                    <a:lnTo>
                      <a:pt x="858" y="858"/>
                    </a:lnTo>
                    <a:lnTo>
                      <a:pt x="865" y="852"/>
                    </a:lnTo>
                    <a:lnTo>
                      <a:pt x="871" y="845"/>
                    </a:lnTo>
                    <a:lnTo>
                      <a:pt x="877" y="838"/>
                    </a:lnTo>
                    <a:lnTo>
                      <a:pt x="882" y="832"/>
                    </a:lnTo>
                    <a:lnTo>
                      <a:pt x="888" y="824"/>
                    </a:lnTo>
                    <a:lnTo>
                      <a:pt x="893" y="817"/>
                    </a:lnTo>
                    <a:lnTo>
                      <a:pt x="898" y="810"/>
                    </a:lnTo>
                    <a:lnTo>
                      <a:pt x="904" y="803"/>
                    </a:lnTo>
                    <a:lnTo>
                      <a:pt x="909" y="795"/>
                    </a:lnTo>
                    <a:lnTo>
                      <a:pt x="913" y="788"/>
                    </a:lnTo>
                    <a:lnTo>
                      <a:pt x="918" y="780"/>
                    </a:lnTo>
                    <a:lnTo>
                      <a:pt x="923" y="772"/>
                    </a:lnTo>
                    <a:lnTo>
                      <a:pt x="927" y="764"/>
                    </a:lnTo>
                    <a:lnTo>
                      <a:pt x="931" y="756"/>
                    </a:lnTo>
                    <a:lnTo>
                      <a:pt x="935" y="748"/>
                    </a:lnTo>
                    <a:lnTo>
                      <a:pt x="938" y="739"/>
                    </a:lnTo>
                    <a:lnTo>
                      <a:pt x="941" y="731"/>
                    </a:lnTo>
                    <a:lnTo>
                      <a:pt x="945" y="722"/>
                    </a:lnTo>
                    <a:lnTo>
                      <a:pt x="948" y="713"/>
                    </a:lnTo>
                    <a:lnTo>
                      <a:pt x="951" y="704"/>
                    </a:lnTo>
                    <a:lnTo>
                      <a:pt x="953" y="696"/>
                    </a:lnTo>
                    <a:lnTo>
                      <a:pt x="956" y="687"/>
                    </a:lnTo>
                    <a:lnTo>
                      <a:pt x="958" y="678"/>
                    </a:lnTo>
                    <a:lnTo>
                      <a:pt x="960" y="669"/>
                    </a:lnTo>
                    <a:lnTo>
                      <a:pt x="961" y="660"/>
                    </a:lnTo>
                    <a:lnTo>
                      <a:pt x="964" y="650"/>
                    </a:lnTo>
                    <a:lnTo>
                      <a:pt x="965" y="641"/>
                    </a:lnTo>
                    <a:lnTo>
                      <a:pt x="965" y="632"/>
                    </a:lnTo>
                    <a:lnTo>
                      <a:pt x="967" y="622"/>
                    </a:lnTo>
                    <a:lnTo>
                      <a:pt x="967" y="612"/>
                    </a:lnTo>
                    <a:lnTo>
                      <a:pt x="968" y="603"/>
                    </a:lnTo>
                    <a:lnTo>
                      <a:pt x="968" y="593"/>
                    </a:lnTo>
                    <a:lnTo>
                      <a:pt x="968" y="593"/>
                    </a:lnTo>
                    <a:lnTo>
                      <a:pt x="968" y="593"/>
                    </a:lnTo>
                    <a:lnTo>
                      <a:pt x="968" y="593"/>
                    </a:lnTo>
                    <a:lnTo>
                      <a:pt x="968" y="593"/>
                    </a:lnTo>
                    <a:lnTo>
                      <a:pt x="968" y="584"/>
                    </a:lnTo>
                    <a:lnTo>
                      <a:pt x="967" y="574"/>
                    </a:lnTo>
                    <a:lnTo>
                      <a:pt x="967" y="564"/>
                    </a:lnTo>
                    <a:lnTo>
                      <a:pt x="965" y="555"/>
                    </a:lnTo>
                    <a:lnTo>
                      <a:pt x="965" y="546"/>
                    </a:lnTo>
                    <a:lnTo>
                      <a:pt x="964" y="536"/>
                    </a:lnTo>
                    <a:lnTo>
                      <a:pt x="961" y="527"/>
                    </a:lnTo>
                    <a:lnTo>
                      <a:pt x="960" y="518"/>
                    </a:lnTo>
                    <a:lnTo>
                      <a:pt x="958" y="509"/>
                    </a:lnTo>
                    <a:lnTo>
                      <a:pt x="956" y="500"/>
                    </a:lnTo>
                    <a:lnTo>
                      <a:pt x="953" y="491"/>
                    </a:lnTo>
                    <a:lnTo>
                      <a:pt x="951" y="482"/>
                    </a:lnTo>
                    <a:lnTo>
                      <a:pt x="948" y="473"/>
                    </a:lnTo>
                    <a:lnTo>
                      <a:pt x="945" y="464"/>
                    </a:lnTo>
                    <a:lnTo>
                      <a:pt x="941" y="456"/>
                    </a:lnTo>
                    <a:lnTo>
                      <a:pt x="938" y="448"/>
                    </a:lnTo>
                    <a:lnTo>
                      <a:pt x="935" y="439"/>
                    </a:lnTo>
                    <a:lnTo>
                      <a:pt x="931" y="431"/>
                    </a:lnTo>
                    <a:lnTo>
                      <a:pt x="927" y="423"/>
                    </a:lnTo>
                    <a:lnTo>
                      <a:pt x="923" y="415"/>
                    </a:lnTo>
                    <a:lnTo>
                      <a:pt x="918" y="407"/>
                    </a:lnTo>
                    <a:lnTo>
                      <a:pt x="913" y="399"/>
                    </a:lnTo>
                    <a:lnTo>
                      <a:pt x="909" y="391"/>
                    </a:lnTo>
                    <a:lnTo>
                      <a:pt x="904" y="383"/>
                    </a:lnTo>
                    <a:lnTo>
                      <a:pt x="898" y="376"/>
                    </a:lnTo>
                    <a:lnTo>
                      <a:pt x="893" y="369"/>
                    </a:lnTo>
                    <a:lnTo>
                      <a:pt x="888" y="362"/>
                    </a:lnTo>
                    <a:lnTo>
                      <a:pt x="882" y="355"/>
                    </a:lnTo>
                    <a:lnTo>
                      <a:pt x="877" y="348"/>
                    </a:lnTo>
                    <a:lnTo>
                      <a:pt x="871" y="342"/>
                    </a:lnTo>
                    <a:lnTo>
                      <a:pt x="865" y="335"/>
                    </a:lnTo>
                    <a:lnTo>
                      <a:pt x="858" y="328"/>
                    </a:lnTo>
                    <a:lnTo>
                      <a:pt x="852" y="322"/>
                    </a:lnTo>
                    <a:lnTo>
                      <a:pt x="845" y="316"/>
                    </a:lnTo>
                    <a:lnTo>
                      <a:pt x="838" y="310"/>
                    </a:lnTo>
                    <a:lnTo>
                      <a:pt x="832" y="304"/>
                    </a:lnTo>
                    <a:lnTo>
                      <a:pt x="825" y="299"/>
                    </a:lnTo>
                    <a:lnTo>
                      <a:pt x="817" y="293"/>
                    </a:lnTo>
                    <a:lnTo>
                      <a:pt x="810" y="288"/>
                    </a:lnTo>
                    <a:lnTo>
                      <a:pt x="803" y="283"/>
                    </a:lnTo>
                    <a:lnTo>
                      <a:pt x="795" y="278"/>
                    </a:lnTo>
                    <a:lnTo>
                      <a:pt x="787" y="273"/>
                    </a:lnTo>
                    <a:lnTo>
                      <a:pt x="780" y="268"/>
                    </a:lnTo>
                    <a:lnTo>
                      <a:pt x="772" y="264"/>
                    </a:lnTo>
                    <a:lnTo>
                      <a:pt x="764" y="259"/>
                    </a:lnTo>
                    <a:lnTo>
                      <a:pt x="756" y="255"/>
                    </a:lnTo>
                    <a:lnTo>
                      <a:pt x="748" y="251"/>
                    </a:lnTo>
                    <a:lnTo>
                      <a:pt x="739" y="248"/>
                    </a:lnTo>
                    <a:lnTo>
                      <a:pt x="731" y="245"/>
                    </a:lnTo>
                    <a:lnTo>
                      <a:pt x="722" y="242"/>
                    </a:lnTo>
                    <a:lnTo>
                      <a:pt x="713" y="239"/>
                    </a:lnTo>
                    <a:lnTo>
                      <a:pt x="705" y="235"/>
                    </a:lnTo>
                    <a:lnTo>
                      <a:pt x="696" y="233"/>
                    </a:lnTo>
                    <a:lnTo>
                      <a:pt x="687" y="231"/>
                    </a:lnTo>
                    <a:lnTo>
                      <a:pt x="678" y="228"/>
                    </a:lnTo>
                    <a:lnTo>
                      <a:pt x="669" y="227"/>
                    </a:lnTo>
                    <a:lnTo>
                      <a:pt x="660" y="225"/>
                    </a:lnTo>
                    <a:lnTo>
                      <a:pt x="650" y="223"/>
                    </a:lnTo>
                    <a:lnTo>
                      <a:pt x="641" y="222"/>
                    </a:lnTo>
                    <a:lnTo>
                      <a:pt x="632" y="221"/>
                    </a:lnTo>
                    <a:lnTo>
                      <a:pt x="622" y="220"/>
                    </a:lnTo>
                    <a:lnTo>
                      <a:pt x="613" y="219"/>
                    </a:lnTo>
                    <a:lnTo>
                      <a:pt x="603" y="219"/>
                    </a:lnTo>
                    <a:lnTo>
                      <a:pt x="593" y="219"/>
                    </a:lnTo>
                    <a:lnTo>
                      <a:pt x="593" y="219"/>
                    </a:lnTo>
                    <a:lnTo>
                      <a:pt x="593" y="219"/>
                    </a:lnTo>
                    <a:lnTo>
                      <a:pt x="593" y="219"/>
                    </a:lnTo>
                    <a:close/>
                    <a:moveTo>
                      <a:pt x="593" y="14"/>
                    </a:moveTo>
                    <a:lnTo>
                      <a:pt x="593" y="14"/>
                    </a:lnTo>
                    <a:lnTo>
                      <a:pt x="593" y="14"/>
                    </a:lnTo>
                    <a:lnTo>
                      <a:pt x="593" y="14"/>
                    </a:lnTo>
                    <a:lnTo>
                      <a:pt x="593" y="14"/>
                    </a:lnTo>
                    <a:lnTo>
                      <a:pt x="578" y="14"/>
                    </a:lnTo>
                    <a:lnTo>
                      <a:pt x="564" y="15"/>
                    </a:lnTo>
                    <a:lnTo>
                      <a:pt x="548" y="15"/>
                    </a:lnTo>
                    <a:lnTo>
                      <a:pt x="534" y="16"/>
                    </a:lnTo>
                    <a:lnTo>
                      <a:pt x="520" y="19"/>
                    </a:lnTo>
                    <a:lnTo>
                      <a:pt x="505" y="20"/>
                    </a:lnTo>
                    <a:lnTo>
                      <a:pt x="491" y="23"/>
                    </a:lnTo>
                    <a:lnTo>
                      <a:pt x="476" y="26"/>
                    </a:lnTo>
                    <a:lnTo>
                      <a:pt x="463" y="28"/>
                    </a:lnTo>
                    <a:lnTo>
                      <a:pt x="448" y="32"/>
                    </a:lnTo>
                    <a:lnTo>
                      <a:pt x="435" y="35"/>
                    </a:lnTo>
                    <a:lnTo>
                      <a:pt x="421" y="40"/>
                    </a:lnTo>
                    <a:lnTo>
                      <a:pt x="408" y="44"/>
                    </a:lnTo>
                    <a:lnTo>
                      <a:pt x="394" y="49"/>
                    </a:lnTo>
                    <a:lnTo>
                      <a:pt x="381" y="54"/>
                    </a:lnTo>
                    <a:lnTo>
                      <a:pt x="368" y="59"/>
                    </a:lnTo>
                    <a:lnTo>
                      <a:pt x="355" y="65"/>
                    </a:lnTo>
                    <a:lnTo>
                      <a:pt x="342" y="71"/>
                    </a:lnTo>
                    <a:lnTo>
                      <a:pt x="329" y="77"/>
                    </a:lnTo>
                    <a:lnTo>
                      <a:pt x="317" y="83"/>
                    </a:lnTo>
                    <a:lnTo>
                      <a:pt x="305" y="91"/>
                    </a:lnTo>
                    <a:lnTo>
                      <a:pt x="292" y="98"/>
                    </a:lnTo>
                    <a:lnTo>
                      <a:pt x="281" y="105"/>
                    </a:lnTo>
                    <a:lnTo>
                      <a:pt x="269" y="113"/>
                    </a:lnTo>
                    <a:lnTo>
                      <a:pt x="258" y="120"/>
                    </a:lnTo>
                    <a:lnTo>
                      <a:pt x="247" y="129"/>
                    </a:lnTo>
                    <a:lnTo>
                      <a:pt x="236" y="137"/>
                    </a:lnTo>
                    <a:lnTo>
                      <a:pt x="224" y="146"/>
                    </a:lnTo>
                    <a:lnTo>
                      <a:pt x="214" y="155"/>
                    </a:lnTo>
                    <a:lnTo>
                      <a:pt x="203" y="164"/>
                    </a:lnTo>
                    <a:lnTo>
                      <a:pt x="193" y="174"/>
                    </a:lnTo>
                    <a:lnTo>
                      <a:pt x="183" y="183"/>
                    </a:lnTo>
                    <a:lnTo>
                      <a:pt x="174" y="194"/>
                    </a:lnTo>
                    <a:lnTo>
                      <a:pt x="164" y="203"/>
                    </a:lnTo>
                    <a:lnTo>
                      <a:pt x="155" y="214"/>
                    </a:lnTo>
                    <a:lnTo>
                      <a:pt x="146" y="224"/>
                    </a:lnTo>
                    <a:lnTo>
                      <a:pt x="137" y="235"/>
                    </a:lnTo>
                    <a:lnTo>
                      <a:pt x="129" y="247"/>
                    </a:lnTo>
                    <a:lnTo>
                      <a:pt x="120" y="258"/>
                    </a:lnTo>
                    <a:lnTo>
                      <a:pt x="112" y="269"/>
                    </a:lnTo>
                    <a:lnTo>
                      <a:pt x="105" y="281"/>
                    </a:lnTo>
                    <a:lnTo>
                      <a:pt x="98" y="292"/>
                    </a:lnTo>
                    <a:lnTo>
                      <a:pt x="91" y="305"/>
                    </a:lnTo>
                    <a:lnTo>
                      <a:pt x="83" y="317"/>
                    </a:lnTo>
                    <a:lnTo>
                      <a:pt x="77" y="330"/>
                    </a:lnTo>
                    <a:lnTo>
                      <a:pt x="71" y="342"/>
                    </a:lnTo>
                    <a:lnTo>
                      <a:pt x="65" y="355"/>
                    </a:lnTo>
                    <a:lnTo>
                      <a:pt x="59" y="367"/>
                    </a:lnTo>
                    <a:lnTo>
                      <a:pt x="54" y="381"/>
                    </a:lnTo>
                    <a:lnTo>
                      <a:pt x="49" y="394"/>
                    </a:lnTo>
                    <a:lnTo>
                      <a:pt x="44" y="408"/>
                    </a:lnTo>
                    <a:lnTo>
                      <a:pt x="39" y="421"/>
                    </a:lnTo>
                    <a:lnTo>
                      <a:pt x="35" y="435"/>
                    </a:lnTo>
                    <a:lnTo>
                      <a:pt x="32" y="448"/>
                    </a:lnTo>
                    <a:lnTo>
                      <a:pt x="28" y="463"/>
                    </a:lnTo>
                    <a:lnTo>
                      <a:pt x="25" y="476"/>
                    </a:lnTo>
                    <a:lnTo>
                      <a:pt x="23" y="491"/>
                    </a:lnTo>
                    <a:lnTo>
                      <a:pt x="20" y="505"/>
                    </a:lnTo>
                    <a:lnTo>
                      <a:pt x="18" y="520"/>
                    </a:lnTo>
                    <a:lnTo>
                      <a:pt x="16" y="534"/>
                    </a:lnTo>
                    <a:lnTo>
                      <a:pt x="15" y="548"/>
                    </a:lnTo>
                    <a:lnTo>
                      <a:pt x="15" y="564"/>
                    </a:lnTo>
                    <a:lnTo>
                      <a:pt x="14" y="578"/>
                    </a:lnTo>
                    <a:lnTo>
                      <a:pt x="14" y="593"/>
                    </a:lnTo>
                    <a:lnTo>
                      <a:pt x="14" y="593"/>
                    </a:lnTo>
                    <a:lnTo>
                      <a:pt x="14" y="593"/>
                    </a:lnTo>
                    <a:lnTo>
                      <a:pt x="14" y="593"/>
                    </a:lnTo>
                    <a:lnTo>
                      <a:pt x="14" y="593"/>
                    </a:lnTo>
                    <a:lnTo>
                      <a:pt x="14" y="608"/>
                    </a:lnTo>
                    <a:lnTo>
                      <a:pt x="15" y="623"/>
                    </a:lnTo>
                    <a:lnTo>
                      <a:pt x="15" y="638"/>
                    </a:lnTo>
                    <a:lnTo>
                      <a:pt x="16" y="652"/>
                    </a:lnTo>
                    <a:lnTo>
                      <a:pt x="18" y="667"/>
                    </a:lnTo>
                    <a:lnTo>
                      <a:pt x="20" y="682"/>
                    </a:lnTo>
                    <a:lnTo>
                      <a:pt x="23" y="696"/>
                    </a:lnTo>
                    <a:lnTo>
                      <a:pt x="25" y="710"/>
                    </a:lnTo>
                    <a:lnTo>
                      <a:pt x="28" y="724"/>
                    </a:lnTo>
                    <a:lnTo>
                      <a:pt x="32" y="738"/>
                    </a:lnTo>
                    <a:lnTo>
                      <a:pt x="35" y="752"/>
                    </a:lnTo>
                    <a:lnTo>
                      <a:pt x="40" y="765"/>
                    </a:lnTo>
                    <a:lnTo>
                      <a:pt x="44" y="779"/>
                    </a:lnTo>
                    <a:lnTo>
                      <a:pt x="49" y="792"/>
                    </a:lnTo>
                    <a:lnTo>
                      <a:pt x="54" y="806"/>
                    </a:lnTo>
                    <a:lnTo>
                      <a:pt x="59" y="819"/>
                    </a:lnTo>
                    <a:lnTo>
                      <a:pt x="65" y="832"/>
                    </a:lnTo>
                    <a:lnTo>
                      <a:pt x="71" y="844"/>
                    </a:lnTo>
                    <a:lnTo>
                      <a:pt x="77" y="857"/>
                    </a:lnTo>
                    <a:lnTo>
                      <a:pt x="83" y="869"/>
                    </a:lnTo>
                    <a:lnTo>
                      <a:pt x="91" y="882"/>
                    </a:lnTo>
                    <a:lnTo>
                      <a:pt x="98" y="894"/>
                    </a:lnTo>
                    <a:lnTo>
                      <a:pt x="105" y="906"/>
                    </a:lnTo>
                    <a:lnTo>
                      <a:pt x="112" y="917"/>
                    </a:lnTo>
                    <a:lnTo>
                      <a:pt x="120" y="928"/>
                    </a:lnTo>
                    <a:lnTo>
                      <a:pt x="129" y="940"/>
                    </a:lnTo>
                    <a:lnTo>
                      <a:pt x="137" y="951"/>
                    </a:lnTo>
                    <a:lnTo>
                      <a:pt x="146" y="962"/>
                    </a:lnTo>
                    <a:lnTo>
                      <a:pt x="155" y="972"/>
                    </a:lnTo>
                    <a:lnTo>
                      <a:pt x="164" y="983"/>
                    </a:lnTo>
                    <a:lnTo>
                      <a:pt x="174" y="993"/>
                    </a:lnTo>
                    <a:lnTo>
                      <a:pt x="183" y="1003"/>
                    </a:lnTo>
                    <a:lnTo>
                      <a:pt x="193" y="1012"/>
                    </a:lnTo>
                    <a:lnTo>
                      <a:pt x="203" y="1022"/>
                    </a:lnTo>
                    <a:lnTo>
                      <a:pt x="214" y="1032"/>
                    </a:lnTo>
                    <a:lnTo>
                      <a:pt x="224" y="1040"/>
                    </a:lnTo>
                    <a:lnTo>
                      <a:pt x="236" y="1049"/>
                    </a:lnTo>
                    <a:lnTo>
                      <a:pt x="247" y="1058"/>
                    </a:lnTo>
                    <a:lnTo>
                      <a:pt x="258" y="1066"/>
                    </a:lnTo>
                    <a:lnTo>
                      <a:pt x="269" y="1074"/>
                    </a:lnTo>
                    <a:lnTo>
                      <a:pt x="281" y="1081"/>
                    </a:lnTo>
                    <a:lnTo>
                      <a:pt x="292" y="1089"/>
                    </a:lnTo>
                    <a:lnTo>
                      <a:pt x="305" y="1096"/>
                    </a:lnTo>
                    <a:lnTo>
                      <a:pt x="317" y="1103"/>
                    </a:lnTo>
                    <a:lnTo>
                      <a:pt x="329" y="1109"/>
                    </a:lnTo>
                    <a:lnTo>
                      <a:pt x="342" y="1116"/>
                    </a:lnTo>
                    <a:lnTo>
                      <a:pt x="355" y="1121"/>
                    </a:lnTo>
                    <a:lnTo>
                      <a:pt x="368" y="1127"/>
                    </a:lnTo>
                    <a:lnTo>
                      <a:pt x="381" y="1133"/>
                    </a:lnTo>
                    <a:lnTo>
                      <a:pt x="394" y="1138"/>
                    </a:lnTo>
                    <a:lnTo>
                      <a:pt x="408" y="1142"/>
                    </a:lnTo>
                    <a:lnTo>
                      <a:pt x="421" y="1147"/>
                    </a:lnTo>
                    <a:lnTo>
                      <a:pt x="435" y="1151"/>
                    </a:lnTo>
                    <a:lnTo>
                      <a:pt x="448" y="1155"/>
                    </a:lnTo>
                    <a:lnTo>
                      <a:pt x="463" y="1158"/>
                    </a:lnTo>
                    <a:lnTo>
                      <a:pt x="476" y="1161"/>
                    </a:lnTo>
                    <a:lnTo>
                      <a:pt x="491" y="1164"/>
                    </a:lnTo>
                    <a:lnTo>
                      <a:pt x="505" y="1166"/>
                    </a:lnTo>
                    <a:lnTo>
                      <a:pt x="520" y="1169"/>
                    </a:lnTo>
                    <a:lnTo>
                      <a:pt x="534" y="1170"/>
                    </a:lnTo>
                    <a:lnTo>
                      <a:pt x="548" y="1171"/>
                    </a:lnTo>
                    <a:lnTo>
                      <a:pt x="564" y="1172"/>
                    </a:lnTo>
                    <a:lnTo>
                      <a:pt x="578" y="1173"/>
                    </a:lnTo>
                    <a:lnTo>
                      <a:pt x="593" y="1173"/>
                    </a:lnTo>
                    <a:lnTo>
                      <a:pt x="593" y="1173"/>
                    </a:lnTo>
                    <a:lnTo>
                      <a:pt x="593" y="1173"/>
                    </a:lnTo>
                    <a:lnTo>
                      <a:pt x="593" y="1173"/>
                    </a:lnTo>
                    <a:lnTo>
                      <a:pt x="593" y="1173"/>
                    </a:lnTo>
                    <a:lnTo>
                      <a:pt x="609" y="1173"/>
                    </a:lnTo>
                    <a:lnTo>
                      <a:pt x="623" y="1172"/>
                    </a:lnTo>
                    <a:lnTo>
                      <a:pt x="638" y="1171"/>
                    </a:lnTo>
                    <a:lnTo>
                      <a:pt x="653" y="1170"/>
                    </a:lnTo>
                    <a:lnTo>
                      <a:pt x="667" y="1169"/>
                    </a:lnTo>
                    <a:lnTo>
                      <a:pt x="681" y="1166"/>
                    </a:lnTo>
                    <a:lnTo>
                      <a:pt x="696" y="1164"/>
                    </a:lnTo>
                    <a:lnTo>
                      <a:pt x="710" y="1161"/>
                    </a:lnTo>
                    <a:lnTo>
                      <a:pt x="725" y="1158"/>
                    </a:lnTo>
                    <a:lnTo>
                      <a:pt x="738" y="1155"/>
                    </a:lnTo>
                    <a:lnTo>
                      <a:pt x="752" y="1151"/>
                    </a:lnTo>
                    <a:lnTo>
                      <a:pt x="765" y="1147"/>
                    </a:lnTo>
                    <a:lnTo>
                      <a:pt x="779" y="1142"/>
                    </a:lnTo>
                    <a:lnTo>
                      <a:pt x="793" y="1138"/>
                    </a:lnTo>
                    <a:lnTo>
                      <a:pt x="806" y="1133"/>
                    </a:lnTo>
                    <a:lnTo>
                      <a:pt x="819" y="1127"/>
                    </a:lnTo>
                    <a:lnTo>
                      <a:pt x="832" y="1121"/>
                    </a:lnTo>
                    <a:lnTo>
                      <a:pt x="845" y="1116"/>
                    </a:lnTo>
                    <a:lnTo>
                      <a:pt x="857" y="1109"/>
                    </a:lnTo>
                    <a:lnTo>
                      <a:pt x="869" y="1103"/>
                    </a:lnTo>
                    <a:lnTo>
                      <a:pt x="882" y="1096"/>
                    </a:lnTo>
                    <a:lnTo>
                      <a:pt x="893" y="1089"/>
                    </a:lnTo>
                    <a:lnTo>
                      <a:pt x="905" y="1081"/>
                    </a:lnTo>
                    <a:lnTo>
                      <a:pt x="917" y="1074"/>
                    </a:lnTo>
                    <a:lnTo>
                      <a:pt x="929" y="1066"/>
                    </a:lnTo>
                    <a:lnTo>
                      <a:pt x="940" y="1058"/>
                    </a:lnTo>
                    <a:lnTo>
                      <a:pt x="951" y="1049"/>
                    </a:lnTo>
                    <a:lnTo>
                      <a:pt x="961" y="1040"/>
                    </a:lnTo>
                    <a:lnTo>
                      <a:pt x="973" y="1032"/>
                    </a:lnTo>
                    <a:lnTo>
                      <a:pt x="983" y="1022"/>
                    </a:lnTo>
                    <a:lnTo>
                      <a:pt x="994" y="1012"/>
                    </a:lnTo>
                    <a:lnTo>
                      <a:pt x="1003" y="1003"/>
                    </a:lnTo>
                    <a:lnTo>
                      <a:pt x="1013" y="993"/>
                    </a:lnTo>
                    <a:lnTo>
                      <a:pt x="1022" y="983"/>
                    </a:lnTo>
                    <a:lnTo>
                      <a:pt x="1032" y="972"/>
                    </a:lnTo>
                    <a:lnTo>
                      <a:pt x="1041" y="962"/>
                    </a:lnTo>
                    <a:lnTo>
                      <a:pt x="1050" y="951"/>
                    </a:lnTo>
                    <a:lnTo>
                      <a:pt x="1058" y="940"/>
                    </a:lnTo>
                    <a:lnTo>
                      <a:pt x="1066" y="928"/>
                    </a:lnTo>
                    <a:lnTo>
                      <a:pt x="1074" y="917"/>
                    </a:lnTo>
                    <a:lnTo>
                      <a:pt x="1082" y="906"/>
                    </a:lnTo>
                    <a:lnTo>
                      <a:pt x="1089" y="894"/>
                    </a:lnTo>
                    <a:lnTo>
                      <a:pt x="1096" y="882"/>
                    </a:lnTo>
                    <a:lnTo>
                      <a:pt x="1103" y="869"/>
                    </a:lnTo>
                    <a:lnTo>
                      <a:pt x="1110" y="857"/>
                    </a:lnTo>
                    <a:lnTo>
                      <a:pt x="1116" y="844"/>
                    </a:lnTo>
                    <a:lnTo>
                      <a:pt x="1122" y="832"/>
                    </a:lnTo>
                    <a:lnTo>
                      <a:pt x="1127" y="819"/>
                    </a:lnTo>
                    <a:lnTo>
                      <a:pt x="1133" y="806"/>
                    </a:lnTo>
                    <a:lnTo>
                      <a:pt x="1138" y="792"/>
                    </a:lnTo>
                    <a:lnTo>
                      <a:pt x="1142" y="779"/>
                    </a:lnTo>
                    <a:lnTo>
                      <a:pt x="1147" y="765"/>
                    </a:lnTo>
                    <a:lnTo>
                      <a:pt x="1151" y="752"/>
                    </a:lnTo>
                    <a:lnTo>
                      <a:pt x="1154" y="738"/>
                    </a:lnTo>
                    <a:lnTo>
                      <a:pt x="1158" y="724"/>
                    </a:lnTo>
                    <a:lnTo>
                      <a:pt x="1162" y="710"/>
                    </a:lnTo>
                    <a:lnTo>
                      <a:pt x="1164" y="696"/>
                    </a:lnTo>
                    <a:lnTo>
                      <a:pt x="1166" y="682"/>
                    </a:lnTo>
                    <a:lnTo>
                      <a:pt x="1168" y="667"/>
                    </a:lnTo>
                    <a:lnTo>
                      <a:pt x="1170" y="652"/>
                    </a:lnTo>
                    <a:lnTo>
                      <a:pt x="1171" y="638"/>
                    </a:lnTo>
                    <a:lnTo>
                      <a:pt x="1172" y="623"/>
                    </a:lnTo>
                    <a:lnTo>
                      <a:pt x="1173" y="608"/>
                    </a:lnTo>
                    <a:lnTo>
                      <a:pt x="1173" y="593"/>
                    </a:lnTo>
                    <a:lnTo>
                      <a:pt x="1173" y="593"/>
                    </a:lnTo>
                    <a:lnTo>
                      <a:pt x="1173" y="593"/>
                    </a:lnTo>
                    <a:lnTo>
                      <a:pt x="1173" y="593"/>
                    </a:lnTo>
                    <a:lnTo>
                      <a:pt x="1173" y="593"/>
                    </a:lnTo>
                    <a:lnTo>
                      <a:pt x="1173" y="578"/>
                    </a:lnTo>
                    <a:lnTo>
                      <a:pt x="1172" y="564"/>
                    </a:lnTo>
                    <a:lnTo>
                      <a:pt x="1171" y="548"/>
                    </a:lnTo>
                    <a:lnTo>
                      <a:pt x="1170" y="534"/>
                    </a:lnTo>
                    <a:lnTo>
                      <a:pt x="1168" y="520"/>
                    </a:lnTo>
                    <a:lnTo>
                      <a:pt x="1166" y="505"/>
                    </a:lnTo>
                    <a:lnTo>
                      <a:pt x="1164" y="491"/>
                    </a:lnTo>
                    <a:lnTo>
                      <a:pt x="1162" y="476"/>
                    </a:lnTo>
                    <a:lnTo>
                      <a:pt x="1158" y="463"/>
                    </a:lnTo>
                    <a:lnTo>
                      <a:pt x="1154" y="448"/>
                    </a:lnTo>
                    <a:lnTo>
                      <a:pt x="1151" y="435"/>
                    </a:lnTo>
                    <a:lnTo>
                      <a:pt x="1147" y="421"/>
                    </a:lnTo>
                    <a:lnTo>
                      <a:pt x="1142" y="408"/>
                    </a:lnTo>
                    <a:lnTo>
                      <a:pt x="1138" y="394"/>
                    </a:lnTo>
                    <a:lnTo>
                      <a:pt x="1133" y="381"/>
                    </a:lnTo>
                    <a:lnTo>
                      <a:pt x="1127" y="367"/>
                    </a:lnTo>
                    <a:lnTo>
                      <a:pt x="1122" y="355"/>
                    </a:lnTo>
                    <a:lnTo>
                      <a:pt x="1116" y="342"/>
                    </a:lnTo>
                    <a:lnTo>
                      <a:pt x="1110" y="330"/>
                    </a:lnTo>
                    <a:lnTo>
                      <a:pt x="1103" y="317"/>
                    </a:lnTo>
                    <a:lnTo>
                      <a:pt x="1096" y="305"/>
                    </a:lnTo>
                    <a:lnTo>
                      <a:pt x="1089" y="292"/>
                    </a:lnTo>
                    <a:lnTo>
                      <a:pt x="1082" y="281"/>
                    </a:lnTo>
                    <a:lnTo>
                      <a:pt x="1074" y="269"/>
                    </a:lnTo>
                    <a:lnTo>
                      <a:pt x="1066" y="258"/>
                    </a:lnTo>
                    <a:lnTo>
                      <a:pt x="1058" y="247"/>
                    </a:lnTo>
                    <a:lnTo>
                      <a:pt x="1050" y="235"/>
                    </a:lnTo>
                    <a:lnTo>
                      <a:pt x="1041" y="224"/>
                    </a:lnTo>
                    <a:lnTo>
                      <a:pt x="1032" y="214"/>
                    </a:lnTo>
                    <a:lnTo>
                      <a:pt x="1022" y="203"/>
                    </a:lnTo>
                    <a:lnTo>
                      <a:pt x="1013" y="194"/>
                    </a:lnTo>
                    <a:lnTo>
                      <a:pt x="1003" y="183"/>
                    </a:lnTo>
                    <a:lnTo>
                      <a:pt x="994" y="174"/>
                    </a:lnTo>
                    <a:lnTo>
                      <a:pt x="983" y="164"/>
                    </a:lnTo>
                    <a:lnTo>
                      <a:pt x="973" y="155"/>
                    </a:lnTo>
                    <a:lnTo>
                      <a:pt x="961" y="146"/>
                    </a:lnTo>
                    <a:lnTo>
                      <a:pt x="951" y="137"/>
                    </a:lnTo>
                    <a:lnTo>
                      <a:pt x="940" y="129"/>
                    </a:lnTo>
                    <a:lnTo>
                      <a:pt x="929" y="120"/>
                    </a:lnTo>
                    <a:lnTo>
                      <a:pt x="917" y="113"/>
                    </a:lnTo>
                    <a:lnTo>
                      <a:pt x="905" y="105"/>
                    </a:lnTo>
                    <a:lnTo>
                      <a:pt x="893" y="98"/>
                    </a:lnTo>
                    <a:lnTo>
                      <a:pt x="882" y="91"/>
                    </a:lnTo>
                    <a:lnTo>
                      <a:pt x="869" y="83"/>
                    </a:lnTo>
                    <a:lnTo>
                      <a:pt x="857" y="77"/>
                    </a:lnTo>
                    <a:lnTo>
                      <a:pt x="845" y="71"/>
                    </a:lnTo>
                    <a:lnTo>
                      <a:pt x="832" y="65"/>
                    </a:lnTo>
                    <a:lnTo>
                      <a:pt x="819" y="59"/>
                    </a:lnTo>
                    <a:lnTo>
                      <a:pt x="806" y="54"/>
                    </a:lnTo>
                    <a:lnTo>
                      <a:pt x="793" y="49"/>
                    </a:lnTo>
                    <a:lnTo>
                      <a:pt x="779" y="44"/>
                    </a:lnTo>
                    <a:lnTo>
                      <a:pt x="765" y="40"/>
                    </a:lnTo>
                    <a:lnTo>
                      <a:pt x="752" y="35"/>
                    </a:lnTo>
                    <a:lnTo>
                      <a:pt x="738" y="32"/>
                    </a:lnTo>
                    <a:lnTo>
                      <a:pt x="725" y="28"/>
                    </a:lnTo>
                    <a:lnTo>
                      <a:pt x="710" y="26"/>
                    </a:lnTo>
                    <a:lnTo>
                      <a:pt x="696" y="23"/>
                    </a:lnTo>
                    <a:lnTo>
                      <a:pt x="681" y="20"/>
                    </a:lnTo>
                    <a:lnTo>
                      <a:pt x="667" y="19"/>
                    </a:lnTo>
                    <a:lnTo>
                      <a:pt x="653" y="16"/>
                    </a:lnTo>
                    <a:lnTo>
                      <a:pt x="638" y="15"/>
                    </a:lnTo>
                    <a:lnTo>
                      <a:pt x="623" y="15"/>
                    </a:lnTo>
                    <a:lnTo>
                      <a:pt x="609" y="14"/>
                    </a:lnTo>
                    <a:lnTo>
                      <a:pt x="593" y="14"/>
                    </a:lnTo>
                    <a:close/>
                  </a:path>
                </a:pathLst>
              </a:custGeom>
              <a:solidFill>
                <a:srgbClr val="13398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4" name="íŝ1íḑe"/>
              <p:cNvSpPr/>
              <p:nvPr userDrawn="1"/>
            </p:nvSpPr>
            <p:spPr bwMode="auto">
              <a:xfrm>
                <a:off x="2636838" y="3000376"/>
                <a:ext cx="433388" cy="309563"/>
              </a:xfrm>
              <a:custGeom>
                <a:avLst/>
                <a:gdLst>
                  <a:gd name="T0" fmla="*/ 121 w 273"/>
                  <a:gd name="T1" fmla="*/ 190 h 195"/>
                  <a:gd name="T2" fmla="*/ 157 w 273"/>
                  <a:gd name="T3" fmla="*/ 186 h 195"/>
                  <a:gd name="T4" fmla="*/ 184 w 273"/>
                  <a:gd name="T5" fmla="*/ 151 h 195"/>
                  <a:gd name="T6" fmla="*/ 206 w 273"/>
                  <a:gd name="T7" fmla="*/ 133 h 195"/>
                  <a:gd name="T8" fmla="*/ 247 w 273"/>
                  <a:gd name="T9" fmla="*/ 119 h 195"/>
                  <a:gd name="T10" fmla="*/ 273 w 273"/>
                  <a:gd name="T11" fmla="*/ 102 h 195"/>
                  <a:gd name="T12" fmla="*/ 245 w 273"/>
                  <a:gd name="T13" fmla="*/ 71 h 195"/>
                  <a:gd name="T14" fmla="*/ 216 w 273"/>
                  <a:gd name="T15" fmla="*/ 35 h 195"/>
                  <a:gd name="T16" fmla="*/ 207 w 273"/>
                  <a:gd name="T17" fmla="*/ 1 h 195"/>
                  <a:gd name="T18" fmla="*/ 172 w 273"/>
                  <a:gd name="T19" fmla="*/ 9 h 195"/>
                  <a:gd name="T20" fmla="*/ 129 w 273"/>
                  <a:gd name="T21" fmla="*/ 24 h 195"/>
                  <a:gd name="T22" fmla="*/ 76 w 273"/>
                  <a:gd name="T23" fmla="*/ 2 h 195"/>
                  <a:gd name="T24" fmla="*/ 62 w 273"/>
                  <a:gd name="T25" fmla="*/ 6 h 195"/>
                  <a:gd name="T26" fmla="*/ 49 w 273"/>
                  <a:gd name="T27" fmla="*/ 57 h 195"/>
                  <a:gd name="T28" fmla="*/ 15 w 273"/>
                  <a:gd name="T29" fmla="*/ 89 h 195"/>
                  <a:gd name="T30" fmla="*/ 1 w 273"/>
                  <a:gd name="T31" fmla="*/ 108 h 195"/>
                  <a:gd name="T32" fmla="*/ 46 w 273"/>
                  <a:gd name="T33" fmla="*/ 132 h 195"/>
                  <a:gd name="T34" fmla="*/ 76 w 273"/>
                  <a:gd name="T35" fmla="*/ 132 h 195"/>
                  <a:gd name="T36" fmla="*/ 130 w 273"/>
                  <a:gd name="T37" fmla="*/ 100 h 195"/>
                  <a:gd name="T38" fmla="*/ 110 w 273"/>
                  <a:gd name="T39" fmla="*/ 80 h 195"/>
                  <a:gd name="T40" fmla="*/ 105 w 273"/>
                  <a:gd name="T41" fmla="*/ 85 h 195"/>
                  <a:gd name="T42" fmla="*/ 69 w 273"/>
                  <a:gd name="T43" fmla="*/ 56 h 195"/>
                  <a:gd name="T44" fmla="*/ 73 w 273"/>
                  <a:gd name="T45" fmla="*/ 13 h 195"/>
                  <a:gd name="T46" fmla="*/ 119 w 273"/>
                  <a:gd name="T47" fmla="*/ 31 h 195"/>
                  <a:gd name="T48" fmla="*/ 154 w 273"/>
                  <a:gd name="T49" fmla="*/ 31 h 195"/>
                  <a:gd name="T50" fmla="*/ 199 w 273"/>
                  <a:gd name="T51" fmla="*/ 13 h 195"/>
                  <a:gd name="T52" fmla="*/ 205 w 273"/>
                  <a:gd name="T53" fmla="*/ 56 h 195"/>
                  <a:gd name="T54" fmla="*/ 168 w 273"/>
                  <a:gd name="T55" fmla="*/ 85 h 195"/>
                  <a:gd name="T56" fmla="*/ 163 w 273"/>
                  <a:gd name="T57" fmla="*/ 80 h 195"/>
                  <a:gd name="T58" fmla="*/ 142 w 273"/>
                  <a:gd name="T59" fmla="*/ 100 h 195"/>
                  <a:gd name="T60" fmla="*/ 145 w 273"/>
                  <a:gd name="T61" fmla="*/ 54 h 195"/>
                  <a:gd name="T62" fmla="*/ 130 w 273"/>
                  <a:gd name="T63" fmla="*/ 61 h 195"/>
                  <a:gd name="T64" fmla="*/ 137 w 273"/>
                  <a:gd name="T65" fmla="*/ 45 h 195"/>
                  <a:gd name="T66" fmla="*/ 113 w 273"/>
                  <a:gd name="T67" fmla="*/ 164 h 195"/>
                  <a:gd name="T68" fmla="*/ 141 w 273"/>
                  <a:gd name="T69" fmla="*/ 173 h 195"/>
                  <a:gd name="T70" fmla="*/ 151 w 273"/>
                  <a:gd name="T71" fmla="*/ 177 h 195"/>
                  <a:gd name="T72" fmla="*/ 121 w 273"/>
                  <a:gd name="T73" fmla="*/ 150 h 195"/>
                  <a:gd name="T74" fmla="*/ 89 w 273"/>
                  <a:gd name="T75" fmla="*/ 134 h 195"/>
                  <a:gd name="T76" fmla="*/ 95 w 273"/>
                  <a:gd name="T77" fmla="*/ 108 h 195"/>
                  <a:gd name="T78" fmla="*/ 133 w 273"/>
                  <a:gd name="T79" fmla="*/ 115 h 195"/>
                  <a:gd name="T80" fmla="*/ 157 w 273"/>
                  <a:gd name="T81" fmla="*/ 105 h 195"/>
                  <a:gd name="T82" fmla="*/ 183 w 273"/>
                  <a:gd name="T83" fmla="*/ 114 h 195"/>
                  <a:gd name="T84" fmla="*/ 177 w 273"/>
                  <a:gd name="T85" fmla="*/ 142 h 195"/>
                  <a:gd name="T86" fmla="*/ 137 w 273"/>
                  <a:gd name="T87" fmla="*/ 164 h 195"/>
                  <a:gd name="T88" fmla="*/ 178 w 273"/>
                  <a:gd name="T89" fmla="*/ 63 h 195"/>
                  <a:gd name="T90" fmla="*/ 161 w 273"/>
                  <a:gd name="T91" fmla="*/ 63 h 195"/>
                  <a:gd name="T92" fmla="*/ 175 w 273"/>
                  <a:gd name="T93" fmla="*/ 96 h 195"/>
                  <a:gd name="T94" fmla="*/ 202 w 273"/>
                  <a:gd name="T95" fmla="*/ 68 h 195"/>
                  <a:gd name="T96" fmla="*/ 236 w 273"/>
                  <a:gd name="T97" fmla="*/ 76 h 195"/>
                  <a:gd name="T98" fmla="*/ 246 w 273"/>
                  <a:gd name="T99" fmla="*/ 107 h 195"/>
                  <a:gd name="T100" fmla="*/ 201 w 273"/>
                  <a:gd name="T101" fmla="*/ 120 h 195"/>
                  <a:gd name="T102" fmla="*/ 178 w 273"/>
                  <a:gd name="T103" fmla="*/ 96 h 195"/>
                  <a:gd name="T104" fmla="*/ 113 w 273"/>
                  <a:gd name="T105" fmla="*/ 62 h 195"/>
                  <a:gd name="T106" fmla="*/ 97 w 273"/>
                  <a:gd name="T107" fmla="*/ 65 h 195"/>
                  <a:gd name="T108" fmla="*/ 104 w 273"/>
                  <a:gd name="T109" fmla="*/ 51 h 195"/>
                  <a:gd name="T110" fmla="*/ 75 w 273"/>
                  <a:gd name="T111" fmla="*/ 120 h 195"/>
                  <a:gd name="T112" fmla="*/ 34 w 273"/>
                  <a:gd name="T113" fmla="*/ 110 h 195"/>
                  <a:gd name="T114" fmla="*/ 34 w 273"/>
                  <a:gd name="T115" fmla="*/ 80 h 195"/>
                  <a:gd name="T116" fmla="*/ 65 w 273"/>
                  <a:gd name="T117" fmla="*/ 67 h 195"/>
                  <a:gd name="T118" fmla="*/ 96 w 273"/>
                  <a:gd name="T119" fmla="*/ 93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73" h="195">
                    <a:moveTo>
                      <a:pt x="97" y="154"/>
                    </a:moveTo>
                    <a:lnTo>
                      <a:pt x="98" y="158"/>
                    </a:lnTo>
                    <a:lnTo>
                      <a:pt x="100" y="162"/>
                    </a:lnTo>
                    <a:lnTo>
                      <a:pt x="101" y="166"/>
                    </a:lnTo>
                    <a:lnTo>
                      <a:pt x="103" y="170"/>
                    </a:lnTo>
                    <a:lnTo>
                      <a:pt x="105" y="174"/>
                    </a:lnTo>
                    <a:lnTo>
                      <a:pt x="108" y="177"/>
                    </a:lnTo>
                    <a:lnTo>
                      <a:pt x="111" y="181"/>
                    </a:lnTo>
                    <a:lnTo>
                      <a:pt x="113" y="184"/>
                    </a:lnTo>
                    <a:lnTo>
                      <a:pt x="116" y="186"/>
                    </a:lnTo>
                    <a:lnTo>
                      <a:pt x="119" y="188"/>
                    </a:lnTo>
                    <a:lnTo>
                      <a:pt x="121" y="190"/>
                    </a:lnTo>
                    <a:lnTo>
                      <a:pt x="124" y="191"/>
                    </a:lnTo>
                    <a:lnTo>
                      <a:pt x="126" y="192"/>
                    </a:lnTo>
                    <a:lnTo>
                      <a:pt x="130" y="193"/>
                    </a:lnTo>
                    <a:lnTo>
                      <a:pt x="133" y="194"/>
                    </a:lnTo>
                    <a:lnTo>
                      <a:pt x="137" y="195"/>
                    </a:lnTo>
                    <a:lnTo>
                      <a:pt x="140" y="194"/>
                    </a:lnTo>
                    <a:lnTo>
                      <a:pt x="143" y="193"/>
                    </a:lnTo>
                    <a:lnTo>
                      <a:pt x="146" y="192"/>
                    </a:lnTo>
                    <a:lnTo>
                      <a:pt x="149" y="191"/>
                    </a:lnTo>
                    <a:lnTo>
                      <a:pt x="152" y="190"/>
                    </a:lnTo>
                    <a:lnTo>
                      <a:pt x="154" y="188"/>
                    </a:lnTo>
                    <a:lnTo>
                      <a:pt x="157" y="186"/>
                    </a:lnTo>
                    <a:lnTo>
                      <a:pt x="159" y="184"/>
                    </a:lnTo>
                    <a:lnTo>
                      <a:pt x="162" y="181"/>
                    </a:lnTo>
                    <a:lnTo>
                      <a:pt x="165" y="177"/>
                    </a:lnTo>
                    <a:lnTo>
                      <a:pt x="167" y="174"/>
                    </a:lnTo>
                    <a:lnTo>
                      <a:pt x="170" y="170"/>
                    </a:lnTo>
                    <a:lnTo>
                      <a:pt x="171" y="166"/>
                    </a:lnTo>
                    <a:lnTo>
                      <a:pt x="174" y="162"/>
                    </a:lnTo>
                    <a:lnTo>
                      <a:pt x="175" y="158"/>
                    </a:lnTo>
                    <a:lnTo>
                      <a:pt x="177" y="154"/>
                    </a:lnTo>
                    <a:lnTo>
                      <a:pt x="177" y="154"/>
                    </a:lnTo>
                    <a:lnTo>
                      <a:pt x="180" y="152"/>
                    </a:lnTo>
                    <a:lnTo>
                      <a:pt x="184" y="151"/>
                    </a:lnTo>
                    <a:lnTo>
                      <a:pt x="186" y="149"/>
                    </a:lnTo>
                    <a:lnTo>
                      <a:pt x="190" y="147"/>
                    </a:lnTo>
                    <a:lnTo>
                      <a:pt x="192" y="144"/>
                    </a:lnTo>
                    <a:lnTo>
                      <a:pt x="194" y="140"/>
                    </a:lnTo>
                    <a:lnTo>
                      <a:pt x="196" y="136"/>
                    </a:lnTo>
                    <a:lnTo>
                      <a:pt x="197" y="132"/>
                    </a:lnTo>
                    <a:lnTo>
                      <a:pt x="197" y="132"/>
                    </a:lnTo>
                    <a:lnTo>
                      <a:pt x="198" y="131"/>
                    </a:lnTo>
                    <a:lnTo>
                      <a:pt x="198" y="132"/>
                    </a:lnTo>
                    <a:lnTo>
                      <a:pt x="198" y="132"/>
                    </a:lnTo>
                    <a:lnTo>
                      <a:pt x="202" y="132"/>
                    </a:lnTo>
                    <a:lnTo>
                      <a:pt x="206" y="133"/>
                    </a:lnTo>
                    <a:lnTo>
                      <a:pt x="210" y="134"/>
                    </a:lnTo>
                    <a:lnTo>
                      <a:pt x="215" y="134"/>
                    </a:lnTo>
                    <a:lnTo>
                      <a:pt x="219" y="133"/>
                    </a:lnTo>
                    <a:lnTo>
                      <a:pt x="222" y="132"/>
                    </a:lnTo>
                    <a:lnTo>
                      <a:pt x="225" y="132"/>
                    </a:lnTo>
                    <a:lnTo>
                      <a:pt x="227" y="132"/>
                    </a:lnTo>
                    <a:lnTo>
                      <a:pt x="229" y="131"/>
                    </a:lnTo>
                    <a:lnTo>
                      <a:pt x="231" y="129"/>
                    </a:lnTo>
                    <a:lnTo>
                      <a:pt x="233" y="128"/>
                    </a:lnTo>
                    <a:lnTo>
                      <a:pt x="237" y="124"/>
                    </a:lnTo>
                    <a:lnTo>
                      <a:pt x="242" y="121"/>
                    </a:lnTo>
                    <a:lnTo>
                      <a:pt x="247" y="119"/>
                    </a:lnTo>
                    <a:lnTo>
                      <a:pt x="254" y="116"/>
                    </a:lnTo>
                    <a:lnTo>
                      <a:pt x="260" y="113"/>
                    </a:lnTo>
                    <a:lnTo>
                      <a:pt x="266" y="111"/>
                    </a:lnTo>
                    <a:lnTo>
                      <a:pt x="268" y="110"/>
                    </a:lnTo>
                    <a:lnTo>
                      <a:pt x="270" y="109"/>
                    </a:lnTo>
                    <a:lnTo>
                      <a:pt x="271" y="108"/>
                    </a:lnTo>
                    <a:lnTo>
                      <a:pt x="272" y="107"/>
                    </a:lnTo>
                    <a:lnTo>
                      <a:pt x="273" y="106"/>
                    </a:lnTo>
                    <a:lnTo>
                      <a:pt x="273" y="105"/>
                    </a:lnTo>
                    <a:lnTo>
                      <a:pt x="273" y="104"/>
                    </a:lnTo>
                    <a:lnTo>
                      <a:pt x="273" y="104"/>
                    </a:lnTo>
                    <a:lnTo>
                      <a:pt x="273" y="102"/>
                    </a:lnTo>
                    <a:lnTo>
                      <a:pt x="272" y="101"/>
                    </a:lnTo>
                    <a:lnTo>
                      <a:pt x="271" y="100"/>
                    </a:lnTo>
                    <a:lnTo>
                      <a:pt x="270" y="99"/>
                    </a:lnTo>
                    <a:lnTo>
                      <a:pt x="266" y="96"/>
                    </a:lnTo>
                    <a:lnTo>
                      <a:pt x="261" y="91"/>
                    </a:lnTo>
                    <a:lnTo>
                      <a:pt x="258" y="89"/>
                    </a:lnTo>
                    <a:lnTo>
                      <a:pt x="255" y="86"/>
                    </a:lnTo>
                    <a:lnTo>
                      <a:pt x="253" y="83"/>
                    </a:lnTo>
                    <a:lnTo>
                      <a:pt x="251" y="79"/>
                    </a:lnTo>
                    <a:lnTo>
                      <a:pt x="249" y="76"/>
                    </a:lnTo>
                    <a:lnTo>
                      <a:pt x="247" y="74"/>
                    </a:lnTo>
                    <a:lnTo>
                      <a:pt x="245" y="71"/>
                    </a:lnTo>
                    <a:lnTo>
                      <a:pt x="242" y="67"/>
                    </a:lnTo>
                    <a:lnTo>
                      <a:pt x="238" y="65"/>
                    </a:lnTo>
                    <a:lnTo>
                      <a:pt x="234" y="62"/>
                    </a:lnTo>
                    <a:lnTo>
                      <a:pt x="230" y="59"/>
                    </a:lnTo>
                    <a:lnTo>
                      <a:pt x="227" y="58"/>
                    </a:lnTo>
                    <a:lnTo>
                      <a:pt x="224" y="57"/>
                    </a:lnTo>
                    <a:lnTo>
                      <a:pt x="220" y="56"/>
                    </a:lnTo>
                    <a:lnTo>
                      <a:pt x="220" y="54"/>
                    </a:lnTo>
                    <a:lnTo>
                      <a:pt x="220" y="50"/>
                    </a:lnTo>
                    <a:lnTo>
                      <a:pt x="219" y="46"/>
                    </a:lnTo>
                    <a:lnTo>
                      <a:pt x="219" y="43"/>
                    </a:lnTo>
                    <a:lnTo>
                      <a:pt x="216" y="35"/>
                    </a:lnTo>
                    <a:lnTo>
                      <a:pt x="214" y="27"/>
                    </a:lnTo>
                    <a:lnTo>
                      <a:pt x="212" y="23"/>
                    </a:lnTo>
                    <a:lnTo>
                      <a:pt x="211" y="19"/>
                    </a:lnTo>
                    <a:lnTo>
                      <a:pt x="210" y="13"/>
                    </a:lnTo>
                    <a:lnTo>
                      <a:pt x="210" y="8"/>
                    </a:lnTo>
                    <a:lnTo>
                      <a:pt x="210" y="6"/>
                    </a:lnTo>
                    <a:lnTo>
                      <a:pt x="210" y="4"/>
                    </a:lnTo>
                    <a:lnTo>
                      <a:pt x="210" y="3"/>
                    </a:lnTo>
                    <a:lnTo>
                      <a:pt x="210" y="3"/>
                    </a:lnTo>
                    <a:lnTo>
                      <a:pt x="210" y="2"/>
                    </a:lnTo>
                    <a:lnTo>
                      <a:pt x="209" y="2"/>
                    </a:lnTo>
                    <a:lnTo>
                      <a:pt x="207" y="1"/>
                    </a:lnTo>
                    <a:lnTo>
                      <a:pt x="205" y="0"/>
                    </a:lnTo>
                    <a:lnTo>
                      <a:pt x="203" y="0"/>
                    </a:lnTo>
                    <a:lnTo>
                      <a:pt x="202" y="0"/>
                    </a:lnTo>
                    <a:lnTo>
                      <a:pt x="201" y="0"/>
                    </a:lnTo>
                    <a:lnTo>
                      <a:pt x="200" y="1"/>
                    </a:lnTo>
                    <a:lnTo>
                      <a:pt x="197" y="2"/>
                    </a:lnTo>
                    <a:lnTo>
                      <a:pt x="194" y="3"/>
                    </a:lnTo>
                    <a:lnTo>
                      <a:pt x="190" y="5"/>
                    </a:lnTo>
                    <a:lnTo>
                      <a:pt x="186" y="6"/>
                    </a:lnTo>
                    <a:lnTo>
                      <a:pt x="182" y="7"/>
                    </a:lnTo>
                    <a:lnTo>
                      <a:pt x="177" y="7"/>
                    </a:lnTo>
                    <a:lnTo>
                      <a:pt x="172" y="9"/>
                    </a:lnTo>
                    <a:lnTo>
                      <a:pt x="169" y="11"/>
                    </a:lnTo>
                    <a:lnTo>
                      <a:pt x="164" y="12"/>
                    </a:lnTo>
                    <a:lnTo>
                      <a:pt x="160" y="15"/>
                    </a:lnTo>
                    <a:lnTo>
                      <a:pt x="156" y="17"/>
                    </a:lnTo>
                    <a:lnTo>
                      <a:pt x="152" y="19"/>
                    </a:lnTo>
                    <a:lnTo>
                      <a:pt x="145" y="24"/>
                    </a:lnTo>
                    <a:lnTo>
                      <a:pt x="137" y="30"/>
                    </a:lnTo>
                    <a:lnTo>
                      <a:pt x="137" y="30"/>
                    </a:lnTo>
                    <a:lnTo>
                      <a:pt x="137" y="30"/>
                    </a:lnTo>
                    <a:lnTo>
                      <a:pt x="136" y="30"/>
                    </a:lnTo>
                    <a:lnTo>
                      <a:pt x="136" y="30"/>
                    </a:lnTo>
                    <a:lnTo>
                      <a:pt x="129" y="24"/>
                    </a:lnTo>
                    <a:lnTo>
                      <a:pt x="121" y="19"/>
                    </a:lnTo>
                    <a:lnTo>
                      <a:pt x="117" y="17"/>
                    </a:lnTo>
                    <a:lnTo>
                      <a:pt x="113" y="15"/>
                    </a:lnTo>
                    <a:lnTo>
                      <a:pt x="109" y="12"/>
                    </a:lnTo>
                    <a:lnTo>
                      <a:pt x="105" y="11"/>
                    </a:lnTo>
                    <a:lnTo>
                      <a:pt x="101" y="9"/>
                    </a:lnTo>
                    <a:lnTo>
                      <a:pt x="96" y="7"/>
                    </a:lnTo>
                    <a:lnTo>
                      <a:pt x="91" y="7"/>
                    </a:lnTo>
                    <a:lnTo>
                      <a:pt x="87" y="6"/>
                    </a:lnTo>
                    <a:lnTo>
                      <a:pt x="83" y="5"/>
                    </a:lnTo>
                    <a:lnTo>
                      <a:pt x="80" y="3"/>
                    </a:lnTo>
                    <a:lnTo>
                      <a:pt x="76" y="2"/>
                    </a:lnTo>
                    <a:lnTo>
                      <a:pt x="73" y="1"/>
                    </a:lnTo>
                    <a:lnTo>
                      <a:pt x="72" y="0"/>
                    </a:lnTo>
                    <a:lnTo>
                      <a:pt x="71" y="0"/>
                    </a:lnTo>
                    <a:lnTo>
                      <a:pt x="69" y="0"/>
                    </a:lnTo>
                    <a:lnTo>
                      <a:pt x="69" y="0"/>
                    </a:lnTo>
                    <a:lnTo>
                      <a:pt x="66" y="1"/>
                    </a:lnTo>
                    <a:lnTo>
                      <a:pt x="64" y="2"/>
                    </a:lnTo>
                    <a:lnTo>
                      <a:pt x="64" y="2"/>
                    </a:lnTo>
                    <a:lnTo>
                      <a:pt x="63" y="3"/>
                    </a:lnTo>
                    <a:lnTo>
                      <a:pt x="63" y="3"/>
                    </a:lnTo>
                    <a:lnTo>
                      <a:pt x="63" y="4"/>
                    </a:lnTo>
                    <a:lnTo>
                      <a:pt x="62" y="6"/>
                    </a:lnTo>
                    <a:lnTo>
                      <a:pt x="63" y="8"/>
                    </a:lnTo>
                    <a:lnTo>
                      <a:pt x="62" y="13"/>
                    </a:lnTo>
                    <a:lnTo>
                      <a:pt x="61" y="19"/>
                    </a:lnTo>
                    <a:lnTo>
                      <a:pt x="61" y="23"/>
                    </a:lnTo>
                    <a:lnTo>
                      <a:pt x="60" y="27"/>
                    </a:lnTo>
                    <a:lnTo>
                      <a:pt x="57" y="35"/>
                    </a:lnTo>
                    <a:lnTo>
                      <a:pt x="54" y="43"/>
                    </a:lnTo>
                    <a:lnTo>
                      <a:pt x="53" y="46"/>
                    </a:lnTo>
                    <a:lnTo>
                      <a:pt x="53" y="50"/>
                    </a:lnTo>
                    <a:lnTo>
                      <a:pt x="53" y="54"/>
                    </a:lnTo>
                    <a:lnTo>
                      <a:pt x="53" y="56"/>
                    </a:lnTo>
                    <a:lnTo>
                      <a:pt x="49" y="57"/>
                    </a:lnTo>
                    <a:lnTo>
                      <a:pt x="46" y="58"/>
                    </a:lnTo>
                    <a:lnTo>
                      <a:pt x="43" y="59"/>
                    </a:lnTo>
                    <a:lnTo>
                      <a:pt x="39" y="62"/>
                    </a:lnTo>
                    <a:lnTo>
                      <a:pt x="34" y="65"/>
                    </a:lnTo>
                    <a:lnTo>
                      <a:pt x="31" y="67"/>
                    </a:lnTo>
                    <a:lnTo>
                      <a:pt x="29" y="71"/>
                    </a:lnTo>
                    <a:lnTo>
                      <a:pt x="26" y="74"/>
                    </a:lnTo>
                    <a:lnTo>
                      <a:pt x="24" y="76"/>
                    </a:lnTo>
                    <a:lnTo>
                      <a:pt x="22" y="79"/>
                    </a:lnTo>
                    <a:lnTo>
                      <a:pt x="20" y="83"/>
                    </a:lnTo>
                    <a:lnTo>
                      <a:pt x="17" y="86"/>
                    </a:lnTo>
                    <a:lnTo>
                      <a:pt x="15" y="89"/>
                    </a:lnTo>
                    <a:lnTo>
                      <a:pt x="13" y="91"/>
                    </a:lnTo>
                    <a:lnTo>
                      <a:pt x="7" y="96"/>
                    </a:lnTo>
                    <a:lnTo>
                      <a:pt x="3" y="99"/>
                    </a:lnTo>
                    <a:lnTo>
                      <a:pt x="1" y="100"/>
                    </a:lnTo>
                    <a:lnTo>
                      <a:pt x="1" y="101"/>
                    </a:lnTo>
                    <a:lnTo>
                      <a:pt x="0" y="102"/>
                    </a:lnTo>
                    <a:lnTo>
                      <a:pt x="0" y="104"/>
                    </a:lnTo>
                    <a:lnTo>
                      <a:pt x="0" y="104"/>
                    </a:lnTo>
                    <a:lnTo>
                      <a:pt x="0" y="105"/>
                    </a:lnTo>
                    <a:lnTo>
                      <a:pt x="0" y="106"/>
                    </a:lnTo>
                    <a:lnTo>
                      <a:pt x="1" y="107"/>
                    </a:lnTo>
                    <a:lnTo>
                      <a:pt x="1" y="108"/>
                    </a:lnTo>
                    <a:lnTo>
                      <a:pt x="3" y="109"/>
                    </a:lnTo>
                    <a:lnTo>
                      <a:pt x="5" y="110"/>
                    </a:lnTo>
                    <a:lnTo>
                      <a:pt x="7" y="111"/>
                    </a:lnTo>
                    <a:lnTo>
                      <a:pt x="13" y="113"/>
                    </a:lnTo>
                    <a:lnTo>
                      <a:pt x="20" y="116"/>
                    </a:lnTo>
                    <a:lnTo>
                      <a:pt x="26" y="119"/>
                    </a:lnTo>
                    <a:lnTo>
                      <a:pt x="31" y="121"/>
                    </a:lnTo>
                    <a:lnTo>
                      <a:pt x="36" y="124"/>
                    </a:lnTo>
                    <a:lnTo>
                      <a:pt x="40" y="128"/>
                    </a:lnTo>
                    <a:lnTo>
                      <a:pt x="42" y="129"/>
                    </a:lnTo>
                    <a:lnTo>
                      <a:pt x="44" y="131"/>
                    </a:lnTo>
                    <a:lnTo>
                      <a:pt x="46" y="132"/>
                    </a:lnTo>
                    <a:lnTo>
                      <a:pt x="48" y="132"/>
                    </a:lnTo>
                    <a:lnTo>
                      <a:pt x="50" y="132"/>
                    </a:lnTo>
                    <a:lnTo>
                      <a:pt x="54" y="133"/>
                    </a:lnTo>
                    <a:lnTo>
                      <a:pt x="58" y="134"/>
                    </a:lnTo>
                    <a:lnTo>
                      <a:pt x="62" y="134"/>
                    </a:lnTo>
                    <a:lnTo>
                      <a:pt x="67" y="133"/>
                    </a:lnTo>
                    <a:lnTo>
                      <a:pt x="72" y="132"/>
                    </a:lnTo>
                    <a:lnTo>
                      <a:pt x="74" y="132"/>
                    </a:lnTo>
                    <a:lnTo>
                      <a:pt x="76" y="132"/>
                    </a:lnTo>
                    <a:lnTo>
                      <a:pt x="76" y="131"/>
                    </a:lnTo>
                    <a:lnTo>
                      <a:pt x="76" y="132"/>
                    </a:lnTo>
                    <a:lnTo>
                      <a:pt x="76" y="132"/>
                    </a:lnTo>
                    <a:lnTo>
                      <a:pt x="77" y="136"/>
                    </a:lnTo>
                    <a:lnTo>
                      <a:pt x="79" y="140"/>
                    </a:lnTo>
                    <a:lnTo>
                      <a:pt x="81" y="144"/>
                    </a:lnTo>
                    <a:lnTo>
                      <a:pt x="84" y="147"/>
                    </a:lnTo>
                    <a:lnTo>
                      <a:pt x="86" y="149"/>
                    </a:lnTo>
                    <a:lnTo>
                      <a:pt x="89" y="151"/>
                    </a:lnTo>
                    <a:lnTo>
                      <a:pt x="93" y="152"/>
                    </a:lnTo>
                    <a:lnTo>
                      <a:pt x="97" y="154"/>
                    </a:lnTo>
                    <a:lnTo>
                      <a:pt x="97" y="154"/>
                    </a:lnTo>
                    <a:lnTo>
                      <a:pt x="97" y="154"/>
                    </a:lnTo>
                    <a:close/>
                    <a:moveTo>
                      <a:pt x="130" y="71"/>
                    </a:moveTo>
                    <a:lnTo>
                      <a:pt x="130" y="100"/>
                    </a:lnTo>
                    <a:lnTo>
                      <a:pt x="130" y="100"/>
                    </a:lnTo>
                    <a:lnTo>
                      <a:pt x="129" y="100"/>
                    </a:lnTo>
                    <a:lnTo>
                      <a:pt x="129" y="97"/>
                    </a:lnTo>
                    <a:lnTo>
                      <a:pt x="129" y="95"/>
                    </a:lnTo>
                    <a:lnTo>
                      <a:pt x="127" y="91"/>
                    </a:lnTo>
                    <a:lnTo>
                      <a:pt x="125" y="86"/>
                    </a:lnTo>
                    <a:lnTo>
                      <a:pt x="123" y="80"/>
                    </a:lnTo>
                    <a:lnTo>
                      <a:pt x="120" y="76"/>
                    </a:lnTo>
                    <a:lnTo>
                      <a:pt x="117" y="72"/>
                    </a:lnTo>
                    <a:lnTo>
                      <a:pt x="117" y="71"/>
                    </a:lnTo>
                    <a:lnTo>
                      <a:pt x="108" y="78"/>
                    </a:lnTo>
                    <a:lnTo>
                      <a:pt x="110" y="80"/>
                    </a:lnTo>
                    <a:lnTo>
                      <a:pt x="112" y="84"/>
                    </a:lnTo>
                    <a:lnTo>
                      <a:pt x="114" y="88"/>
                    </a:lnTo>
                    <a:lnTo>
                      <a:pt x="116" y="92"/>
                    </a:lnTo>
                    <a:lnTo>
                      <a:pt x="117" y="93"/>
                    </a:lnTo>
                    <a:lnTo>
                      <a:pt x="117" y="95"/>
                    </a:lnTo>
                    <a:lnTo>
                      <a:pt x="115" y="94"/>
                    </a:lnTo>
                    <a:lnTo>
                      <a:pt x="113" y="93"/>
                    </a:lnTo>
                    <a:lnTo>
                      <a:pt x="110" y="93"/>
                    </a:lnTo>
                    <a:lnTo>
                      <a:pt x="108" y="93"/>
                    </a:lnTo>
                    <a:lnTo>
                      <a:pt x="107" y="91"/>
                    </a:lnTo>
                    <a:lnTo>
                      <a:pt x="106" y="88"/>
                    </a:lnTo>
                    <a:lnTo>
                      <a:pt x="105" y="85"/>
                    </a:lnTo>
                    <a:lnTo>
                      <a:pt x="102" y="80"/>
                    </a:lnTo>
                    <a:lnTo>
                      <a:pt x="101" y="78"/>
                    </a:lnTo>
                    <a:lnTo>
                      <a:pt x="99" y="75"/>
                    </a:lnTo>
                    <a:lnTo>
                      <a:pt x="97" y="71"/>
                    </a:lnTo>
                    <a:lnTo>
                      <a:pt x="94" y="69"/>
                    </a:lnTo>
                    <a:lnTo>
                      <a:pt x="92" y="67"/>
                    </a:lnTo>
                    <a:lnTo>
                      <a:pt x="89" y="64"/>
                    </a:lnTo>
                    <a:lnTo>
                      <a:pt x="85" y="62"/>
                    </a:lnTo>
                    <a:lnTo>
                      <a:pt x="81" y="59"/>
                    </a:lnTo>
                    <a:lnTo>
                      <a:pt x="77" y="58"/>
                    </a:lnTo>
                    <a:lnTo>
                      <a:pt x="73" y="57"/>
                    </a:lnTo>
                    <a:lnTo>
                      <a:pt x="69" y="56"/>
                    </a:lnTo>
                    <a:lnTo>
                      <a:pt x="65" y="56"/>
                    </a:lnTo>
                    <a:lnTo>
                      <a:pt x="65" y="55"/>
                    </a:lnTo>
                    <a:lnTo>
                      <a:pt x="65" y="50"/>
                    </a:lnTo>
                    <a:lnTo>
                      <a:pt x="65" y="45"/>
                    </a:lnTo>
                    <a:lnTo>
                      <a:pt x="67" y="41"/>
                    </a:lnTo>
                    <a:lnTo>
                      <a:pt x="69" y="35"/>
                    </a:lnTo>
                    <a:lnTo>
                      <a:pt x="69" y="32"/>
                    </a:lnTo>
                    <a:lnTo>
                      <a:pt x="71" y="29"/>
                    </a:lnTo>
                    <a:lnTo>
                      <a:pt x="72" y="26"/>
                    </a:lnTo>
                    <a:lnTo>
                      <a:pt x="72" y="23"/>
                    </a:lnTo>
                    <a:lnTo>
                      <a:pt x="73" y="17"/>
                    </a:lnTo>
                    <a:lnTo>
                      <a:pt x="73" y="13"/>
                    </a:lnTo>
                    <a:lnTo>
                      <a:pt x="74" y="13"/>
                    </a:lnTo>
                    <a:lnTo>
                      <a:pt x="77" y="15"/>
                    </a:lnTo>
                    <a:lnTo>
                      <a:pt x="81" y="16"/>
                    </a:lnTo>
                    <a:lnTo>
                      <a:pt x="87" y="17"/>
                    </a:lnTo>
                    <a:lnTo>
                      <a:pt x="95" y="19"/>
                    </a:lnTo>
                    <a:lnTo>
                      <a:pt x="101" y="20"/>
                    </a:lnTo>
                    <a:lnTo>
                      <a:pt x="104" y="22"/>
                    </a:lnTo>
                    <a:lnTo>
                      <a:pt x="106" y="23"/>
                    </a:lnTo>
                    <a:lnTo>
                      <a:pt x="108" y="24"/>
                    </a:lnTo>
                    <a:lnTo>
                      <a:pt x="110" y="25"/>
                    </a:lnTo>
                    <a:lnTo>
                      <a:pt x="115" y="28"/>
                    </a:lnTo>
                    <a:lnTo>
                      <a:pt x="119" y="31"/>
                    </a:lnTo>
                    <a:lnTo>
                      <a:pt x="123" y="35"/>
                    </a:lnTo>
                    <a:lnTo>
                      <a:pt x="128" y="38"/>
                    </a:lnTo>
                    <a:lnTo>
                      <a:pt x="129" y="39"/>
                    </a:lnTo>
                    <a:lnTo>
                      <a:pt x="132" y="40"/>
                    </a:lnTo>
                    <a:lnTo>
                      <a:pt x="134" y="41"/>
                    </a:lnTo>
                    <a:lnTo>
                      <a:pt x="137" y="42"/>
                    </a:lnTo>
                    <a:lnTo>
                      <a:pt x="139" y="41"/>
                    </a:lnTo>
                    <a:lnTo>
                      <a:pt x="141" y="40"/>
                    </a:lnTo>
                    <a:lnTo>
                      <a:pt x="143" y="39"/>
                    </a:lnTo>
                    <a:lnTo>
                      <a:pt x="145" y="38"/>
                    </a:lnTo>
                    <a:lnTo>
                      <a:pt x="150" y="35"/>
                    </a:lnTo>
                    <a:lnTo>
                      <a:pt x="154" y="31"/>
                    </a:lnTo>
                    <a:lnTo>
                      <a:pt x="158" y="28"/>
                    </a:lnTo>
                    <a:lnTo>
                      <a:pt x="162" y="25"/>
                    </a:lnTo>
                    <a:lnTo>
                      <a:pt x="165" y="24"/>
                    </a:lnTo>
                    <a:lnTo>
                      <a:pt x="167" y="23"/>
                    </a:lnTo>
                    <a:lnTo>
                      <a:pt x="170" y="22"/>
                    </a:lnTo>
                    <a:lnTo>
                      <a:pt x="172" y="20"/>
                    </a:lnTo>
                    <a:lnTo>
                      <a:pt x="178" y="19"/>
                    </a:lnTo>
                    <a:lnTo>
                      <a:pt x="186" y="17"/>
                    </a:lnTo>
                    <a:lnTo>
                      <a:pt x="192" y="16"/>
                    </a:lnTo>
                    <a:lnTo>
                      <a:pt x="196" y="15"/>
                    </a:lnTo>
                    <a:lnTo>
                      <a:pt x="199" y="13"/>
                    </a:lnTo>
                    <a:lnTo>
                      <a:pt x="199" y="13"/>
                    </a:lnTo>
                    <a:lnTo>
                      <a:pt x="200" y="17"/>
                    </a:lnTo>
                    <a:lnTo>
                      <a:pt x="201" y="23"/>
                    </a:lnTo>
                    <a:lnTo>
                      <a:pt x="202" y="26"/>
                    </a:lnTo>
                    <a:lnTo>
                      <a:pt x="202" y="29"/>
                    </a:lnTo>
                    <a:lnTo>
                      <a:pt x="203" y="32"/>
                    </a:lnTo>
                    <a:lnTo>
                      <a:pt x="205" y="35"/>
                    </a:lnTo>
                    <a:lnTo>
                      <a:pt x="206" y="41"/>
                    </a:lnTo>
                    <a:lnTo>
                      <a:pt x="208" y="45"/>
                    </a:lnTo>
                    <a:lnTo>
                      <a:pt x="208" y="50"/>
                    </a:lnTo>
                    <a:lnTo>
                      <a:pt x="208" y="55"/>
                    </a:lnTo>
                    <a:lnTo>
                      <a:pt x="208" y="56"/>
                    </a:lnTo>
                    <a:lnTo>
                      <a:pt x="205" y="56"/>
                    </a:lnTo>
                    <a:lnTo>
                      <a:pt x="200" y="57"/>
                    </a:lnTo>
                    <a:lnTo>
                      <a:pt x="196" y="58"/>
                    </a:lnTo>
                    <a:lnTo>
                      <a:pt x="192" y="59"/>
                    </a:lnTo>
                    <a:lnTo>
                      <a:pt x="188" y="62"/>
                    </a:lnTo>
                    <a:lnTo>
                      <a:pt x="184" y="64"/>
                    </a:lnTo>
                    <a:lnTo>
                      <a:pt x="181" y="67"/>
                    </a:lnTo>
                    <a:lnTo>
                      <a:pt x="178" y="69"/>
                    </a:lnTo>
                    <a:lnTo>
                      <a:pt x="176" y="71"/>
                    </a:lnTo>
                    <a:lnTo>
                      <a:pt x="174" y="75"/>
                    </a:lnTo>
                    <a:lnTo>
                      <a:pt x="172" y="78"/>
                    </a:lnTo>
                    <a:lnTo>
                      <a:pt x="170" y="80"/>
                    </a:lnTo>
                    <a:lnTo>
                      <a:pt x="168" y="85"/>
                    </a:lnTo>
                    <a:lnTo>
                      <a:pt x="166" y="88"/>
                    </a:lnTo>
                    <a:lnTo>
                      <a:pt x="166" y="91"/>
                    </a:lnTo>
                    <a:lnTo>
                      <a:pt x="166" y="93"/>
                    </a:lnTo>
                    <a:lnTo>
                      <a:pt x="163" y="93"/>
                    </a:lnTo>
                    <a:lnTo>
                      <a:pt x="161" y="93"/>
                    </a:lnTo>
                    <a:lnTo>
                      <a:pt x="158" y="94"/>
                    </a:lnTo>
                    <a:lnTo>
                      <a:pt x="156" y="95"/>
                    </a:lnTo>
                    <a:lnTo>
                      <a:pt x="156" y="93"/>
                    </a:lnTo>
                    <a:lnTo>
                      <a:pt x="157" y="92"/>
                    </a:lnTo>
                    <a:lnTo>
                      <a:pt x="158" y="88"/>
                    </a:lnTo>
                    <a:lnTo>
                      <a:pt x="161" y="84"/>
                    </a:lnTo>
                    <a:lnTo>
                      <a:pt x="163" y="80"/>
                    </a:lnTo>
                    <a:lnTo>
                      <a:pt x="165" y="78"/>
                    </a:lnTo>
                    <a:lnTo>
                      <a:pt x="156" y="71"/>
                    </a:lnTo>
                    <a:lnTo>
                      <a:pt x="155" y="72"/>
                    </a:lnTo>
                    <a:lnTo>
                      <a:pt x="153" y="76"/>
                    </a:lnTo>
                    <a:lnTo>
                      <a:pt x="150" y="80"/>
                    </a:lnTo>
                    <a:lnTo>
                      <a:pt x="147" y="86"/>
                    </a:lnTo>
                    <a:lnTo>
                      <a:pt x="145" y="91"/>
                    </a:lnTo>
                    <a:lnTo>
                      <a:pt x="145" y="95"/>
                    </a:lnTo>
                    <a:lnTo>
                      <a:pt x="144" y="97"/>
                    </a:lnTo>
                    <a:lnTo>
                      <a:pt x="144" y="100"/>
                    </a:lnTo>
                    <a:lnTo>
                      <a:pt x="143" y="100"/>
                    </a:lnTo>
                    <a:lnTo>
                      <a:pt x="142" y="100"/>
                    </a:lnTo>
                    <a:lnTo>
                      <a:pt x="142" y="71"/>
                    </a:lnTo>
                    <a:lnTo>
                      <a:pt x="130" y="71"/>
                    </a:lnTo>
                    <a:lnTo>
                      <a:pt x="130" y="71"/>
                    </a:lnTo>
                    <a:close/>
                    <a:moveTo>
                      <a:pt x="137" y="45"/>
                    </a:moveTo>
                    <a:lnTo>
                      <a:pt x="138" y="45"/>
                    </a:lnTo>
                    <a:lnTo>
                      <a:pt x="140" y="46"/>
                    </a:lnTo>
                    <a:lnTo>
                      <a:pt x="141" y="47"/>
                    </a:lnTo>
                    <a:lnTo>
                      <a:pt x="143" y="47"/>
                    </a:lnTo>
                    <a:lnTo>
                      <a:pt x="144" y="49"/>
                    </a:lnTo>
                    <a:lnTo>
                      <a:pt x="145" y="51"/>
                    </a:lnTo>
                    <a:lnTo>
                      <a:pt x="145" y="52"/>
                    </a:lnTo>
                    <a:lnTo>
                      <a:pt x="145" y="54"/>
                    </a:lnTo>
                    <a:lnTo>
                      <a:pt x="145" y="56"/>
                    </a:lnTo>
                    <a:lnTo>
                      <a:pt x="145" y="58"/>
                    </a:lnTo>
                    <a:lnTo>
                      <a:pt x="144" y="59"/>
                    </a:lnTo>
                    <a:lnTo>
                      <a:pt x="143" y="61"/>
                    </a:lnTo>
                    <a:lnTo>
                      <a:pt x="141" y="62"/>
                    </a:lnTo>
                    <a:lnTo>
                      <a:pt x="140" y="63"/>
                    </a:lnTo>
                    <a:lnTo>
                      <a:pt x="138" y="63"/>
                    </a:lnTo>
                    <a:lnTo>
                      <a:pt x="137" y="63"/>
                    </a:lnTo>
                    <a:lnTo>
                      <a:pt x="134" y="63"/>
                    </a:lnTo>
                    <a:lnTo>
                      <a:pt x="133" y="63"/>
                    </a:lnTo>
                    <a:lnTo>
                      <a:pt x="131" y="62"/>
                    </a:lnTo>
                    <a:lnTo>
                      <a:pt x="130" y="61"/>
                    </a:lnTo>
                    <a:lnTo>
                      <a:pt x="129" y="59"/>
                    </a:lnTo>
                    <a:lnTo>
                      <a:pt x="128" y="58"/>
                    </a:lnTo>
                    <a:lnTo>
                      <a:pt x="127" y="56"/>
                    </a:lnTo>
                    <a:lnTo>
                      <a:pt x="127" y="54"/>
                    </a:lnTo>
                    <a:lnTo>
                      <a:pt x="127" y="52"/>
                    </a:lnTo>
                    <a:lnTo>
                      <a:pt x="128" y="51"/>
                    </a:lnTo>
                    <a:lnTo>
                      <a:pt x="129" y="49"/>
                    </a:lnTo>
                    <a:lnTo>
                      <a:pt x="130" y="47"/>
                    </a:lnTo>
                    <a:lnTo>
                      <a:pt x="131" y="47"/>
                    </a:lnTo>
                    <a:lnTo>
                      <a:pt x="133" y="46"/>
                    </a:lnTo>
                    <a:lnTo>
                      <a:pt x="134" y="45"/>
                    </a:lnTo>
                    <a:lnTo>
                      <a:pt x="137" y="45"/>
                    </a:lnTo>
                    <a:lnTo>
                      <a:pt x="137" y="45"/>
                    </a:lnTo>
                    <a:close/>
                    <a:moveTo>
                      <a:pt x="137" y="184"/>
                    </a:moveTo>
                    <a:lnTo>
                      <a:pt x="134" y="184"/>
                    </a:lnTo>
                    <a:lnTo>
                      <a:pt x="133" y="184"/>
                    </a:lnTo>
                    <a:lnTo>
                      <a:pt x="130" y="183"/>
                    </a:lnTo>
                    <a:lnTo>
                      <a:pt x="129" y="182"/>
                    </a:lnTo>
                    <a:lnTo>
                      <a:pt x="125" y="180"/>
                    </a:lnTo>
                    <a:lnTo>
                      <a:pt x="121" y="177"/>
                    </a:lnTo>
                    <a:lnTo>
                      <a:pt x="119" y="174"/>
                    </a:lnTo>
                    <a:lnTo>
                      <a:pt x="116" y="171"/>
                    </a:lnTo>
                    <a:lnTo>
                      <a:pt x="114" y="167"/>
                    </a:lnTo>
                    <a:lnTo>
                      <a:pt x="113" y="164"/>
                    </a:lnTo>
                    <a:lnTo>
                      <a:pt x="110" y="160"/>
                    </a:lnTo>
                    <a:lnTo>
                      <a:pt x="109" y="156"/>
                    </a:lnTo>
                    <a:lnTo>
                      <a:pt x="113" y="157"/>
                    </a:lnTo>
                    <a:lnTo>
                      <a:pt x="115" y="159"/>
                    </a:lnTo>
                    <a:lnTo>
                      <a:pt x="118" y="160"/>
                    </a:lnTo>
                    <a:lnTo>
                      <a:pt x="121" y="164"/>
                    </a:lnTo>
                    <a:lnTo>
                      <a:pt x="128" y="169"/>
                    </a:lnTo>
                    <a:lnTo>
                      <a:pt x="132" y="173"/>
                    </a:lnTo>
                    <a:lnTo>
                      <a:pt x="134" y="176"/>
                    </a:lnTo>
                    <a:lnTo>
                      <a:pt x="137" y="177"/>
                    </a:lnTo>
                    <a:lnTo>
                      <a:pt x="138" y="176"/>
                    </a:lnTo>
                    <a:lnTo>
                      <a:pt x="141" y="173"/>
                    </a:lnTo>
                    <a:lnTo>
                      <a:pt x="145" y="169"/>
                    </a:lnTo>
                    <a:lnTo>
                      <a:pt x="151" y="164"/>
                    </a:lnTo>
                    <a:lnTo>
                      <a:pt x="154" y="160"/>
                    </a:lnTo>
                    <a:lnTo>
                      <a:pt x="158" y="159"/>
                    </a:lnTo>
                    <a:lnTo>
                      <a:pt x="160" y="157"/>
                    </a:lnTo>
                    <a:lnTo>
                      <a:pt x="163" y="156"/>
                    </a:lnTo>
                    <a:lnTo>
                      <a:pt x="162" y="160"/>
                    </a:lnTo>
                    <a:lnTo>
                      <a:pt x="161" y="164"/>
                    </a:lnTo>
                    <a:lnTo>
                      <a:pt x="159" y="167"/>
                    </a:lnTo>
                    <a:lnTo>
                      <a:pt x="157" y="171"/>
                    </a:lnTo>
                    <a:lnTo>
                      <a:pt x="154" y="174"/>
                    </a:lnTo>
                    <a:lnTo>
                      <a:pt x="151" y="177"/>
                    </a:lnTo>
                    <a:lnTo>
                      <a:pt x="148" y="180"/>
                    </a:lnTo>
                    <a:lnTo>
                      <a:pt x="144" y="182"/>
                    </a:lnTo>
                    <a:lnTo>
                      <a:pt x="142" y="183"/>
                    </a:lnTo>
                    <a:lnTo>
                      <a:pt x="141" y="184"/>
                    </a:lnTo>
                    <a:lnTo>
                      <a:pt x="138" y="184"/>
                    </a:lnTo>
                    <a:lnTo>
                      <a:pt x="137" y="184"/>
                    </a:lnTo>
                    <a:lnTo>
                      <a:pt x="137" y="184"/>
                    </a:lnTo>
                    <a:close/>
                    <a:moveTo>
                      <a:pt x="137" y="164"/>
                    </a:moveTo>
                    <a:lnTo>
                      <a:pt x="134" y="161"/>
                    </a:lnTo>
                    <a:lnTo>
                      <a:pt x="130" y="157"/>
                    </a:lnTo>
                    <a:lnTo>
                      <a:pt x="125" y="153"/>
                    </a:lnTo>
                    <a:lnTo>
                      <a:pt x="121" y="150"/>
                    </a:lnTo>
                    <a:lnTo>
                      <a:pt x="119" y="148"/>
                    </a:lnTo>
                    <a:lnTo>
                      <a:pt x="117" y="148"/>
                    </a:lnTo>
                    <a:lnTo>
                      <a:pt x="114" y="147"/>
                    </a:lnTo>
                    <a:lnTo>
                      <a:pt x="112" y="146"/>
                    </a:lnTo>
                    <a:lnTo>
                      <a:pt x="105" y="144"/>
                    </a:lnTo>
                    <a:lnTo>
                      <a:pt x="100" y="143"/>
                    </a:lnTo>
                    <a:lnTo>
                      <a:pt x="97" y="143"/>
                    </a:lnTo>
                    <a:lnTo>
                      <a:pt x="96" y="142"/>
                    </a:lnTo>
                    <a:lnTo>
                      <a:pt x="95" y="141"/>
                    </a:lnTo>
                    <a:lnTo>
                      <a:pt x="93" y="140"/>
                    </a:lnTo>
                    <a:lnTo>
                      <a:pt x="91" y="137"/>
                    </a:lnTo>
                    <a:lnTo>
                      <a:pt x="89" y="134"/>
                    </a:lnTo>
                    <a:lnTo>
                      <a:pt x="87" y="132"/>
                    </a:lnTo>
                    <a:lnTo>
                      <a:pt x="86" y="128"/>
                    </a:lnTo>
                    <a:lnTo>
                      <a:pt x="85" y="125"/>
                    </a:lnTo>
                    <a:lnTo>
                      <a:pt x="86" y="123"/>
                    </a:lnTo>
                    <a:lnTo>
                      <a:pt x="87" y="120"/>
                    </a:lnTo>
                    <a:lnTo>
                      <a:pt x="88" y="118"/>
                    </a:lnTo>
                    <a:lnTo>
                      <a:pt x="89" y="116"/>
                    </a:lnTo>
                    <a:lnTo>
                      <a:pt x="89" y="114"/>
                    </a:lnTo>
                    <a:lnTo>
                      <a:pt x="91" y="112"/>
                    </a:lnTo>
                    <a:lnTo>
                      <a:pt x="93" y="111"/>
                    </a:lnTo>
                    <a:lnTo>
                      <a:pt x="93" y="109"/>
                    </a:lnTo>
                    <a:lnTo>
                      <a:pt x="95" y="108"/>
                    </a:lnTo>
                    <a:lnTo>
                      <a:pt x="97" y="108"/>
                    </a:lnTo>
                    <a:lnTo>
                      <a:pt x="99" y="106"/>
                    </a:lnTo>
                    <a:lnTo>
                      <a:pt x="101" y="106"/>
                    </a:lnTo>
                    <a:lnTo>
                      <a:pt x="102" y="105"/>
                    </a:lnTo>
                    <a:lnTo>
                      <a:pt x="106" y="104"/>
                    </a:lnTo>
                    <a:lnTo>
                      <a:pt x="109" y="104"/>
                    </a:lnTo>
                    <a:lnTo>
                      <a:pt x="113" y="104"/>
                    </a:lnTo>
                    <a:lnTo>
                      <a:pt x="116" y="105"/>
                    </a:lnTo>
                    <a:lnTo>
                      <a:pt x="119" y="107"/>
                    </a:lnTo>
                    <a:lnTo>
                      <a:pt x="122" y="108"/>
                    </a:lnTo>
                    <a:lnTo>
                      <a:pt x="129" y="112"/>
                    </a:lnTo>
                    <a:lnTo>
                      <a:pt x="133" y="115"/>
                    </a:lnTo>
                    <a:lnTo>
                      <a:pt x="134" y="116"/>
                    </a:lnTo>
                    <a:lnTo>
                      <a:pt x="135" y="116"/>
                    </a:lnTo>
                    <a:lnTo>
                      <a:pt x="136" y="116"/>
                    </a:lnTo>
                    <a:lnTo>
                      <a:pt x="137" y="116"/>
                    </a:lnTo>
                    <a:lnTo>
                      <a:pt x="137" y="116"/>
                    </a:lnTo>
                    <a:lnTo>
                      <a:pt x="137" y="116"/>
                    </a:lnTo>
                    <a:lnTo>
                      <a:pt x="139" y="116"/>
                    </a:lnTo>
                    <a:lnTo>
                      <a:pt x="140" y="115"/>
                    </a:lnTo>
                    <a:lnTo>
                      <a:pt x="145" y="112"/>
                    </a:lnTo>
                    <a:lnTo>
                      <a:pt x="150" y="108"/>
                    </a:lnTo>
                    <a:lnTo>
                      <a:pt x="154" y="107"/>
                    </a:lnTo>
                    <a:lnTo>
                      <a:pt x="157" y="105"/>
                    </a:lnTo>
                    <a:lnTo>
                      <a:pt x="160" y="104"/>
                    </a:lnTo>
                    <a:lnTo>
                      <a:pt x="163" y="104"/>
                    </a:lnTo>
                    <a:lnTo>
                      <a:pt x="167" y="104"/>
                    </a:lnTo>
                    <a:lnTo>
                      <a:pt x="171" y="105"/>
                    </a:lnTo>
                    <a:lnTo>
                      <a:pt x="173" y="106"/>
                    </a:lnTo>
                    <a:lnTo>
                      <a:pt x="174" y="106"/>
                    </a:lnTo>
                    <a:lnTo>
                      <a:pt x="176" y="108"/>
                    </a:lnTo>
                    <a:lnTo>
                      <a:pt x="178" y="108"/>
                    </a:lnTo>
                    <a:lnTo>
                      <a:pt x="179" y="109"/>
                    </a:lnTo>
                    <a:lnTo>
                      <a:pt x="181" y="111"/>
                    </a:lnTo>
                    <a:lnTo>
                      <a:pt x="182" y="112"/>
                    </a:lnTo>
                    <a:lnTo>
                      <a:pt x="183" y="114"/>
                    </a:lnTo>
                    <a:lnTo>
                      <a:pt x="184" y="116"/>
                    </a:lnTo>
                    <a:lnTo>
                      <a:pt x="186" y="118"/>
                    </a:lnTo>
                    <a:lnTo>
                      <a:pt x="186" y="120"/>
                    </a:lnTo>
                    <a:lnTo>
                      <a:pt x="187" y="123"/>
                    </a:lnTo>
                    <a:lnTo>
                      <a:pt x="187" y="125"/>
                    </a:lnTo>
                    <a:lnTo>
                      <a:pt x="186" y="128"/>
                    </a:lnTo>
                    <a:lnTo>
                      <a:pt x="186" y="132"/>
                    </a:lnTo>
                    <a:lnTo>
                      <a:pt x="184" y="134"/>
                    </a:lnTo>
                    <a:lnTo>
                      <a:pt x="182" y="137"/>
                    </a:lnTo>
                    <a:lnTo>
                      <a:pt x="180" y="140"/>
                    </a:lnTo>
                    <a:lnTo>
                      <a:pt x="178" y="141"/>
                    </a:lnTo>
                    <a:lnTo>
                      <a:pt x="177" y="142"/>
                    </a:lnTo>
                    <a:lnTo>
                      <a:pt x="175" y="143"/>
                    </a:lnTo>
                    <a:lnTo>
                      <a:pt x="174" y="143"/>
                    </a:lnTo>
                    <a:lnTo>
                      <a:pt x="167" y="144"/>
                    </a:lnTo>
                    <a:lnTo>
                      <a:pt x="162" y="146"/>
                    </a:lnTo>
                    <a:lnTo>
                      <a:pt x="158" y="147"/>
                    </a:lnTo>
                    <a:lnTo>
                      <a:pt x="156" y="148"/>
                    </a:lnTo>
                    <a:lnTo>
                      <a:pt x="154" y="148"/>
                    </a:lnTo>
                    <a:lnTo>
                      <a:pt x="152" y="150"/>
                    </a:lnTo>
                    <a:lnTo>
                      <a:pt x="147" y="153"/>
                    </a:lnTo>
                    <a:lnTo>
                      <a:pt x="143" y="157"/>
                    </a:lnTo>
                    <a:lnTo>
                      <a:pt x="139" y="161"/>
                    </a:lnTo>
                    <a:lnTo>
                      <a:pt x="137" y="164"/>
                    </a:lnTo>
                    <a:lnTo>
                      <a:pt x="137" y="164"/>
                    </a:lnTo>
                    <a:close/>
                    <a:moveTo>
                      <a:pt x="170" y="51"/>
                    </a:moveTo>
                    <a:lnTo>
                      <a:pt x="171" y="51"/>
                    </a:lnTo>
                    <a:lnTo>
                      <a:pt x="173" y="51"/>
                    </a:lnTo>
                    <a:lnTo>
                      <a:pt x="174" y="52"/>
                    </a:lnTo>
                    <a:lnTo>
                      <a:pt x="175" y="53"/>
                    </a:lnTo>
                    <a:lnTo>
                      <a:pt x="177" y="55"/>
                    </a:lnTo>
                    <a:lnTo>
                      <a:pt x="178" y="56"/>
                    </a:lnTo>
                    <a:lnTo>
                      <a:pt x="178" y="58"/>
                    </a:lnTo>
                    <a:lnTo>
                      <a:pt x="178" y="59"/>
                    </a:lnTo>
                    <a:lnTo>
                      <a:pt x="178" y="62"/>
                    </a:lnTo>
                    <a:lnTo>
                      <a:pt x="178" y="63"/>
                    </a:lnTo>
                    <a:lnTo>
                      <a:pt x="177" y="65"/>
                    </a:lnTo>
                    <a:lnTo>
                      <a:pt x="175" y="67"/>
                    </a:lnTo>
                    <a:lnTo>
                      <a:pt x="174" y="67"/>
                    </a:lnTo>
                    <a:lnTo>
                      <a:pt x="173" y="68"/>
                    </a:lnTo>
                    <a:lnTo>
                      <a:pt x="171" y="69"/>
                    </a:lnTo>
                    <a:lnTo>
                      <a:pt x="170" y="69"/>
                    </a:lnTo>
                    <a:lnTo>
                      <a:pt x="167" y="69"/>
                    </a:lnTo>
                    <a:lnTo>
                      <a:pt x="166" y="68"/>
                    </a:lnTo>
                    <a:lnTo>
                      <a:pt x="164" y="67"/>
                    </a:lnTo>
                    <a:lnTo>
                      <a:pt x="162" y="67"/>
                    </a:lnTo>
                    <a:lnTo>
                      <a:pt x="162" y="65"/>
                    </a:lnTo>
                    <a:lnTo>
                      <a:pt x="161" y="63"/>
                    </a:lnTo>
                    <a:lnTo>
                      <a:pt x="160" y="62"/>
                    </a:lnTo>
                    <a:lnTo>
                      <a:pt x="160" y="59"/>
                    </a:lnTo>
                    <a:lnTo>
                      <a:pt x="160" y="58"/>
                    </a:lnTo>
                    <a:lnTo>
                      <a:pt x="161" y="56"/>
                    </a:lnTo>
                    <a:lnTo>
                      <a:pt x="162" y="55"/>
                    </a:lnTo>
                    <a:lnTo>
                      <a:pt x="162" y="53"/>
                    </a:lnTo>
                    <a:lnTo>
                      <a:pt x="164" y="52"/>
                    </a:lnTo>
                    <a:lnTo>
                      <a:pt x="166" y="51"/>
                    </a:lnTo>
                    <a:lnTo>
                      <a:pt x="167" y="51"/>
                    </a:lnTo>
                    <a:lnTo>
                      <a:pt x="170" y="51"/>
                    </a:lnTo>
                    <a:lnTo>
                      <a:pt x="170" y="51"/>
                    </a:lnTo>
                    <a:close/>
                    <a:moveTo>
                      <a:pt x="175" y="96"/>
                    </a:moveTo>
                    <a:lnTo>
                      <a:pt x="177" y="95"/>
                    </a:lnTo>
                    <a:lnTo>
                      <a:pt x="177" y="93"/>
                    </a:lnTo>
                    <a:lnTo>
                      <a:pt x="179" y="88"/>
                    </a:lnTo>
                    <a:lnTo>
                      <a:pt x="181" y="84"/>
                    </a:lnTo>
                    <a:lnTo>
                      <a:pt x="183" y="81"/>
                    </a:lnTo>
                    <a:lnTo>
                      <a:pt x="186" y="78"/>
                    </a:lnTo>
                    <a:lnTo>
                      <a:pt x="188" y="76"/>
                    </a:lnTo>
                    <a:lnTo>
                      <a:pt x="190" y="74"/>
                    </a:lnTo>
                    <a:lnTo>
                      <a:pt x="194" y="72"/>
                    </a:lnTo>
                    <a:lnTo>
                      <a:pt x="196" y="71"/>
                    </a:lnTo>
                    <a:lnTo>
                      <a:pt x="198" y="69"/>
                    </a:lnTo>
                    <a:lnTo>
                      <a:pt x="202" y="68"/>
                    </a:lnTo>
                    <a:lnTo>
                      <a:pt x="205" y="67"/>
                    </a:lnTo>
                    <a:lnTo>
                      <a:pt x="209" y="67"/>
                    </a:lnTo>
                    <a:lnTo>
                      <a:pt x="213" y="67"/>
                    </a:lnTo>
                    <a:lnTo>
                      <a:pt x="217" y="67"/>
                    </a:lnTo>
                    <a:lnTo>
                      <a:pt x="221" y="67"/>
                    </a:lnTo>
                    <a:lnTo>
                      <a:pt x="223" y="68"/>
                    </a:lnTo>
                    <a:lnTo>
                      <a:pt x="226" y="69"/>
                    </a:lnTo>
                    <a:lnTo>
                      <a:pt x="229" y="71"/>
                    </a:lnTo>
                    <a:lnTo>
                      <a:pt x="230" y="72"/>
                    </a:lnTo>
                    <a:lnTo>
                      <a:pt x="232" y="73"/>
                    </a:lnTo>
                    <a:lnTo>
                      <a:pt x="234" y="75"/>
                    </a:lnTo>
                    <a:lnTo>
                      <a:pt x="236" y="76"/>
                    </a:lnTo>
                    <a:lnTo>
                      <a:pt x="238" y="79"/>
                    </a:lnTo>
                    <a:lnTo>
                      <a:pt x="238" y="80"/>
                    </a:lnTo>
                    <a:lnTo>
                      <a:pt x="240" y="82"/>
                    </a:lnTo>
                    <a:lnTo>
                      <a:pt x="242" y="86"/>
                    </a:lnTo>
                    <a:lnTo>
                      <a:pt x="244" y="89"/>
                    </a:lnTo>
                    <a:lnTo>
                      <a:pt x="247" y="93"/>
                    </a:lnTo>
                    <a:lnTo>
                      <a:pt x="251" y="98"/>
                    </a:lnTo>
                    <a:lnTo>
                      <a:pt x="254" y="101"/>
                    </a:lnTo>
                    <a:lnTo>
                      <a:pt x="256" y="102"/>
                    </a:lnTo>
                    <a:lnTo>
                      <a:pt x="254" y="103"/>
                    </a:lnTo>
                    <a:lnTo>
                      <a:pt x="249" y="105"/>
                    </a:lnTo>
                    <a:lnTo>
                      <a:pt x="246" y="107"/>
                    </a:lnTo>
                    <a:lnTo>
                      <a:pt x="242" y="108"/>
                    </a:lnTo>
                    <a:lnTo>
                      <a:pt x="238" y="110"/>
                    </a:lnTo>
                    <a:lnTo>
                      <a:pt x="236" y="112"/>
                    </a:lnTo>
                    <a:lnTo>
                      <a:pt x="230" y="116"/>
                    </a:lnTo>
                    <a:lnTo>
                      <a:pt x="224" y="120"/>
                    </a:lnTo>
                    <a:lnTo>
                      <a:pt x="222" y="120"/>
                    </a:lnTo>
                    <a:lnTo>
                      <a:pt x="218" y="121"/>
                    </a:lnTo>
                    <a:lnTo>
                      <a:pt x="215" y="122"/>
                    </a:lnTo>
                    <a:lnTo>
                      <a:pt x="211" y="122"/>
                    </a:lnTo>
                    <a:lnTo>
                      <a:pt x="207" y="121"/>
                    </a:lnTo>
                    <a:lnTo>
                      <a:pt x="204" y="120"/>
                    </a:lnTo>
                    <a:lnTo>
                      <a:pt x="201" y="120"/>
                    </a:lnTo>
                    <a:lnTo>
                      <a:pt x="198" y="120"/>
                    </a:lnTo>
                    <a:lnTo>
                      <a:pt x="198" y="120"/>
                    </a:lnTo>
                    <a:lnTo>
                      <a:pt x="197" y="119"/>
                    </a:lnTo>
                    <a:lnTo>
                      <a:pt x="195" y="115"/>
                    </a:lnTo>
                    <a:lnTo>
                      <a:pt x="194" y="112"/>
                    </a:lnTo>
                    <a:lnTo>
                      <a:pt x="191" y="108"/>
                    </a:lnTo>
                    <a:lnTo>
                      <a:pt x="190" y="106"/>
                    </a:lnTo>
                    <a:lnTo>
                      <a:pt x="186" y="104"/>
                    </a:lnTo>
                    <a:lnTo>
                      <a:pt x="184" y="100"/>
                    </a:lnTo>
                    <a:lnTo>
                      <a:pt x="182" y="99"/>
                    </a:lnTo>
                    <a:lnTo>
                      <a:pt x="180" y="98"/>
                    </a:lnTo>
                    <a:lnTo>
                      <a:pt x="178" y="96"/>
                    </a:lnTo>
                    <a:lnTo>
                      <a:pt x="175" y="96"/>
                    </a:lnTo>
                    <a:lnTo>
                      <a:pt x="175" y="96"/>
                    </a:lnTo>
                    <a:close/>
                    <a:moveTo>
                      <a:pt x="104" y="51"/>
                    </a:moveTo>
                    <a:lnTo>
                      <a:pt x="106" y="51"/>
                    </a:lnTo>
                    <a:lnTo>
                      <a:pt x="108" y="51"/>
                    </a:lnTo>
                    <a:lnTo>
                      <a:pt x="109" y="52"/>
                    </a:lnTo>
                    <a:lnTo>
                      <a:pt x="110" y="53"/>
                    </a:lnTo>
                    <a:lnTo>
                      <a:pt x="112" y="55"/>
                    </a:lnTo>
                    <a:lnTo>
                      <a:pt x="113" y="56"/>
                    </a:lnTo>
                    <a:lnTo>
                      <a:pt x="113" y="58"/>
                    </a:lnTo>
                    <a:lnTo>
                      <a:pt x="113" y="59"/>
                    </a:lnTo>
                    <a:lnTo>
                      <a:pt x="113" y="62"/>
                    </a:lnTo>
                    <a:lnTo>
                      <a:pt x="113" y="63"/>
                    </a:lnTo>
                    <a:lnTo>
                      <a:pt x="112" y="65"/>
                    </a:lnTo>
                    <a:lnTo>
                      <a:pt x="110" y="67"/>
                    </a:lnTo>
                    <a:lnTo>
                      <a:pt x="109" y="67"/>
                    </a:lnTo>
                    <a:lnTo>
                      <a:pt x="108" y="68"/>
                    </a:lnTo>
                    <a:lnTo>
                      <a:pt x="106" y="69"/>
                    </a:lnTo>
                    <a:lnTo>
                      <a:pt x="104" y="69"/>
                    </a:lnTo>
                    <a:lnTo>
                      <a:pt x="102" y="69"/>
                    </a:lnTo>
                    <a:lnTo>
                      <a:pt x="101" y="68"/>
                    </a:lnTo>
                    <a:lnTo>
                      <a:pt x="99" y="67"/>
                    </a:lnTo>
                    <a:lnTo>
                      <a:pt x="97" y="67"/>
                    </a:lnTo>
                    <a:lnTo>
                      <a:pt x="97" y="65"/>
                    </a:lnTo>
                    <a:lnTo>
                      <a:pt x="95" y="63"/>
                    </a:lnTo>
                    <a:lnTo>
                      <a:pt x="95" y="62"/>
                    </a:lnTo>
                    <a:lnTo>
                      <a:pt x="95" y="59"/>
                    </a:lnTo>
                    <a:lnTo>
                      <a:pt x="95" y="58"/>
                    </a:lnTo>
                    <a:lnTo>
                      <a:pt x="95" y="56"/>
                    </a:lnTo>
                    <a:lnTo>
                      <a:pt x="97" y="55"/>
                    </a:lnTo>
                    <a:lnTo>
                      <a:pt x="97" y="53"/>
                    </a:lnTo>
                    <a:lnTo>
                      <a:pt x="99" y="52"/>
                    </a:lnTo>
                    <a:lnTo>
                      <a:pt x="101" y="51"/>
                    </a:lnTo>
                    <a:lnTo>
                      <a:pt x="102" y="51"/>
                    </a:lnTo>
                    <a:lnTo>
                      <a:pt x="104" y="51"/>
                    </a:lnTo>
                    <a:lnTo>
                      <a:pt x="104" y="51"/>
                    </a:lnTo>
                    <a:close/>
                    <a:moveTo>
                      <a:pt x="97" y="96"/>
                    </a:moveTo>
                    <a:lnTo>
                      <a:pt x="95" y="96"/>
                    </a:lnTo>
                    <a:lnTo>
                      <a:pt x="93" y="98"/>
                    </a:lnTo>
                    <a:lnTo>
                      <a:pt x="91" y="99"/>
                    </a:lnTo>
                    <a:lnTo>
                      <a:pt x="89" y="100"/>
                    </a:lnTo>
                    <a:lnTo>
                      <a:pt x="86" y="104"/>
                    </a:lnTo>
                    <a:lnTo>
                      <a:pt x="84" y="106"/>
                    </a:lnTo>
                    <a:lnTo>
                      <a:pt x="81" y="108"/>
                    </a:lnTo>
                    <a:lnTo>
                      <a:pt x="80" y="112"/>
                    </a:lnTo>
                    <a:lnTo>
                      <a:pt x="77" y="115"/>
                    </a:lnTo>
                    <a:lnTo>
                      <a:pt x="77" y="119"/>
                    </a:lnTo>
                    <a:lnTo>
                      <a:pt x="75" y="120"/>
                    </a:lnTo>
                    <a:lnTo>
                      <a:pt x="74" y="120"/>
                    </a:lnTo>
                    <a:lnTo>
                      <a:pt x="73" y="120"/>
                    </a:lnTo>
                    <a:lnTo>
                      <a:pt x="69" y="120"/>
                    </a:lnTo>
                    <a:lnTo>
                      <a:pt x="65" y="121"/>
                    </a:lnTo>
                    <a:lnTo>
                      <a:pt x="61" y="122"/>
                    </a:lnTo>
                    <a:lnTo>
                      <a:pt x="58" y="122"/>
                    </a:lnTo>
                    <a:lnTo>
                      <a:pt x="54" y="121"/>
                    </a:lnTo>
                    <a:lnTo>
                      <a:pt x="51" y="120"/>
                    </a:lnTo>
                    <a:lnTo>
                      <a:pt x="49" y="120"/>
                    </a:lnTo>
                    <a:lnTo>
                      <a:pt x="43" y="116"/>
                    </a:lnTo>
                    <a:lnTo>
                      <a:pt x="37" y="112"/>
                    </a:lnTo>
                    <a:lnTo>
                      <a:pt x="34" y="110"/>
                    </a:lnTo>
                    <a:lnTo>
                      <a:pt x="31" y="108"/>
                    </a:lnTo>
                    <a:lnTo>
                      <a:pt x="28" y="107"/>
                    </a:lnTo>
                    <a:lnTo>
                      <a:pt x="25" y="105"/>
                    </a:lnTo>
                    <a:lnTo>
                      <a:pt x="19" y="103"/>
                    </a:lnTo>
                    <a:lnTo>
                      <a:pt x="17" y="102"/>
                    </a:lnTo>
                    <a:lnTo>
                      <a:pt x="18" y="101"/>
                    </a:lnTo>
                    <a:lnTo>
                      <a:pt x="21" y="98"/>
                    </a:lnTo>
                    <a:lnTo>
                      <a:pt x="25" y="93"/>
                    </a:lnTo>
                    <a:lnTo>
                      <a:pt x="29" y="89"/>
                    </a:lnTo>
                    <a:lnTo>
                      <a:pt x="31" y="86"/>
                    </a:lnTo>
                    <a:lnTo>
                      <a:pt x="33" y="82"/>
                    </a:lnTo>
                    <a:lnTo>
                      <a:pt x="34" y="80"/>
                    </a:lnTo>
                    <a:lnTo>
                      <a:pt x="36" y="79"/>
                    </a:lnTo>
                    <a:lnTo>
                      <a:pt x="37" y="76"/>
                    </a:lnTo>
                    <a:lnTo>
                      <a:pt x="39" y="75"/>
                    </a:lnTo>
                    <a:lnTo>
                      <a:pt x="41" y="73"/>
                    </a:lnTo>
                    <a:lnTo>
                      <a:pt x="43" y="72"/>
                    </a:lnTo>
                    <a:lnTo>
                      <a:pt x="45" y="71"/>
                    </a:lnTo>
                    <a:lnTo>
                      <a:pt x="47" y="69"/>
                    </a:lnTo>
                    <a:lnTo>
                      <a:pt x="49" y="68"/>
                    </a:lnTo>
                    <a:lnTo>
                      <a:pt x="53" y="67"/>
                    </a:lnTo>
                    <a:lnTo>
                      <a:pt x="56" y="67"/>
                    </a:lnTo>
                    <a:lnTo>
                      <a:pt x="60" y="67"/>
                    </a:lnTo>
                    <a:lnTo>
                      <a:pt x="65" y="67"/>
                    </a:lnTo>
                    <a:lnTo>
                      <a:pt x="68" y="67"/>
                    </a:lnTo>
                    <a:lnTo>
                      <a:pt x="71" y="68"/>
                    </a:lnTo>
                    <a:lnTo>
                      <a:pt x="74" y="69"/>
                    </a:lnTo>
                    <a:lnTo>
                      <a:pt x="77" y="71"/>
                    </a:lnTo>
                    <a:lnTo>
                      <a:pt x="80" y="72"/>
                    </a:lnTo>
                    <a:lnTo>
                      <a:pt x="82" y="74"/>
                    </a:lnTo>
                    <a:lnTo>
                      <a:pt x="85" y="76"/>
                    </a:lnTo>
                    <a:lnTo>
                      <a:pt x="88" y="78"/>
                    </a:lnTo>
                    <a:lnTo>
                      <a:pt x="90" y="81"/>
                    </a:lnTo>
                    <a:lnTo>
                      <a:pt x="92" y="84"/>
                    </a:lnTo>
                    <a:lnTo>
                      <a:pt x="93" y="88"/>
                    </a:lnTo>
                    <a:lnTo>
                      <a:pt x="96" y="93"/>
                    </a:lnTo>
                    <a:lnTo>
                      <a:pt x="97" y="95"/>
                    </a:lnTo>
                    <a:lnTo>
                      <a:pt x="97" y="96"/>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5" name="ïṩļïḓe"/>
              <p:cNvSpPr/>
              <p:nvPr userDrawn="1"/>
            </p:nvSpPr>
            <p:spPr bwMode="auto">
              <a:xfrm>
                <a:off x="2032001" y="3052763"/>
                <a:ext cx="236538" cy="215900"/>
              </a:xfrm>
              <a:custGeom>
                <a:avLst/>
                <a:gdLst>
                  <a:gd name="T0" fmla="*/ 27 w 149"/>
                  <a:gd name="T1" fmla="*/ 59 h 136"/>
                  <a:gd name="T2" fmla="*/ 21 w 149"/>
                  <a:gd name="T3" fmla="*/ 66 h 136"/>
                  <a:gd name="T4" fmla="*/ 19 w 149"/>
                  <a:gd name="T5" fmla="*/ 59 h 136"/>
                  <a:gd name="T6" fmla="*/ 9 w 149"/>
                  <a:gd name="T7" fmla="*/ 54 h 136"/>
                  <a:gd name="T8" fmla="*/ 1 w 149"/>
                  <a:gd name="T9" fmla="*/ 49 h 136"/>
                  <a:gd name="T10" fmla="*/ 3 w 149"/>
                  <a:gd name="T11" fmla="*/ 35 h 136"/>
                  <a:gd name="T12" fmla="*/ 9 w 149"/>
                  <a:gd name="T13" fmla="*/ 34 h 136"/>
                  <a:gd name="T14" fmla="*/ 20 w 149"/>
                  <a:gd name="T15" fmla="*/ 43 h 136"/>
                  <a:gd name="T16" fmla="*/ 21 w 149"/>
                  <a:gd name="T17" fmla="*/ 35 h 136"/>
                  <a:gd name="T18" fmla="*/ 8 w 149"/>
                  <a:gd name="T19" fmla="*/ 8 h 136"/>
                  <a:gd name="T20" fmla="*/ 17 w 149"/>
                  <a:gd name="T21" fmla="*/ 0 h 136"/>
                  <a:gd name="T22" fmla="*/ 24 w 149"/>
                  <a:gd name="T23" fmla="*/ 6 h 136"/>
                  <a:gd name="T24" fmla="*/ 29 w 149"/>
                  <a:gd name="T25" fmla="*/ 38 h 136"/>
                  <a:gd name="T26" fmla="*/ 31 w 149"/>
                  <a:gd name="T27" fmla="*/ 49 h 136"/>
                  <a:gd name="T28" fmla="*/ 46 w 149"/>
                  <a:gd name="T29" fmla="*/ 61 h 136"/>
                  <a:gd name="T30" fmla="*/ 46 w 149"/>
                  <a:gd name="T31" fmla="*/ 55 h 136"/>
                  <a:gd name="T32" fmla="*/ 41 w 149"/>
                  <a:gd name="T33" fmla="*/ 43 h 136"/>
                  <a:gd name="T34" fmla="*/ 47 w 149"/>
                  <a:gd name="T35" fmla="*/ 41 h 136"/>
                  <a:gd name="T36" fmla="*/ 34 w 149"/>
                  <a:gd name="T37" fmla="*/ 24 h 136"/>
                  <a:gd name="T38" fmla="*/ 38 w 149"/>
                  <a:gd name="T39" fmla="*/ 19 h 136"/>
                  <a:gd name="T40" fmla="*/ 45 w 149"/>
                  <a:gd name="T41" fmla="*/ 26 h 136"/>
                  <a:gd name="T42" fmla="*/ 49 w 149"/>
                  <a:gd name="T43" fmla="*/ 28 h 136"/>
                  <a:gd name="T44" fmla="*/ 45 w 149"/>
                  <a:gd name="T45" fmla="*/ 10 h 136"/>
                  <a:gd name="T46" fmla="*/ 50 w 149"/>
                  <a:gd name="T47" fmla="*/ 8 h 136"/>
                  <a:gd name="T48" fmla="*/ 53 w 149"/>
                  <a:gd name="T49" fmla="*/ 28 h 136"/>
                  <a:gd name="T50" fmla="*/ 67 w 149"/>
                  <a:gd name="T51" fmla="*/ 56 h 136"/>
                  <a:gd name="T52" fmla="*/ 68 w 149"/>
                  <a:gd name="T53" fmla="*/ 37 h 136"/>
                  <a:gd name="T54" fmla="*/ 70 w 149"/>
                  <a:gd name="T55" fmla="*/ 13 h 136"/>
                  <a:gd name="T56" fmla="*/ 77 w 149"/>
                  <a:gd name="T57" fmla="*/ 20 h 136"/>
                  <a:gd name="T58" fmla="*/ 73 w 149"/>
                  <a:gd name="T59" fmla="*/ 37 h 136"/>
                  <a:gd name="T60" fmla="*/ 85 w 149"/>
                  <a:gd name="T61" fmla="*/ 64 h 136"/>
                  <a:gd name="T62" fmla="*/ 97 w 149"/>
                  <a:gd name="T63" fmla="*/ 67 h 136"/>
                  <a:gd name="T64" fmla="*/ 100 w 149"/>
                  <a:gd name="T65" fmla="*/ 55 h 136"/>
                  <a:gd name="T66" fmla="*/ 106 w 149"/>
                  <a:gd name="T67" fmla="*/ 59 h 136"/>
                  <a:gd name="T68" fmla="*/ 105 w 149"/>
                  <a:gd name="T69" fmla="*/ 71 h 136"/>
                  <a:gd name="T70" fmla="*/ 142 w 149"/>
                  <a:gd name="T71" fmla="*/ 82 h 136"/>
                  <a:gd name="T72" fmla="*/ 148 w 149"/>
                  <a:gd name="T73" fmla="*/ 91 h 136"/>
                  <a:gd name="T74" fmla="*/ 132 w 149"/>
                  <a:gd name="T75" fmla="*/ 98 h 136"/>
                  <a:gd name="T76" fmla="*/ 133 w 149"/>
                  <a:gd name="T77" fmla="*/ 92 h 136"/>
                  <a:gd name="T78" fmla="*/ 109 w 149"/>
                  <a:gd name="T79" fmla="*/ 80 h 136"/>
                  <a:gd name="T80" fmla="*/ 109 w 149"/>
                  <a:gd name="T81" fmla="*/ 91 h 136"/>
                  <a:gd name="T82" fmla="*/ 113 w 149"/>
                  <a:gd name="T83" fmla="*/ 101 h 136"/>
                  <a:gd name="T84" fmla="*/ 101 w 149"/>
                  <a:gd name="T85" fmla="*/ 104 h 136"/>
                  <a:gd name="T86" fmla="*/ 97 w 149"/>
                  <a:gd name="T87" fmla="*/ 87 h 136"/>
                  <a:gd name="T88" fmla="*/ 76 w 149"/>
                  <a:gd name="T89" fmla="*/ 71 h 136"/>
                  <a:gd name="T90" fmla="*/ 81 w 149"/>
                  <a:gd name="T91" fmla="*/ 96 h 136"/>
                  <a:gd name="T92" fmla="*/ 91 w 149"/>
                  <a:gd name="T93" fmla="*/ 125 h 136"/>
                  <a:gd name="T94" fmla="*/ 86 w 149"/>
                  <a:gd name="T95" fmla="*/ 136 h 136"/>
                  <a:gd name="T96" fmla="*/ 76 w 149"/>
                  <a:gd name="T97" fmla="*/ 124 h 136"/>
                  <a:gd name="T98" fmla="*/ 70 w 149"/>
                  <a:gd name="T99" fmla="*/ 78 h 136"/>
                  <a:gd name="T100" fmla="*/ 57 w 149"/>
                  <a:gd name="T101" fmla="*/ 60 h 136"/>
                  <a:gd name="T102" fmla="*/ 55 w 149"/>
                  <a:gd name="T103" fmla="*/ 71 h 136"/>
                  <a:gd name="T104" fmla="*/ 56 w 149"/>
                  <a:gd name="T105" fmla="*/ 91 h 136"/>
                  <a:gd name="T106" fmla="*/ 47 w 149"/>
                  <a:gd name="T107" fmla="*/ 89 h 136"/>
                  <a:gd name="T108" fmla="*/ 41 w 149"/>
                  <a:gd name="T109" fmla="*/ 68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9" h="136">
                    <a:moveTo>
                      <a:pt x="32" y="60"/>
                    </a:moveTo>
                    <a:lnTo>
                      <a:pt x="31" y="60"/>
                    </a:lnTo>
                    <a:lnTo>
                      <a:pt x="29" y="59"/>
                    </a:lnTo>
                    <a:lnTo>
                      <a:pt x="29" y="58"/>
                    </a:lnTo>
                    <a:lnTo>
                      <a:pt x="28" y="58"/>
                    </a:lnTo>
                    <a:lnTo>
                      <a:pt x="27" y="58"/>
                    </a:lnTo>
                    <a:lnTo>
                      <a:pt x="27" y="59"/>
                    </a:lnTo>
                    <a:lnTo>
                      <a:pt x="26" y="62"/>
                    </a:lnTo>
                    <a:lnTo>
                      <a:pt x="25" y="64"/>
                    </a:lnTo>
                    <a:lnTo>
                      <a:pt x="25" y="66"/>
                    </a:lnTo>
                    <a:lnTo>
                      <a:pt x="24" y="66"/>
                    </a:lnTo>
                    <a:lnTo>
                      <a:pt x="24" y="67"/>
                    </a:lnTo>
                    <a:lnTo>
                      <a:pt x="23" y="67"/>
                    </a:lnTo>
                    <a:lnTo>
                      <a:pt x="21" y="66"/>
                    </a:lnTo>
                    <a:lnTo>
                      <a:pt x="20" y="66"/>
                    </a:lnTo>
                    <a:lnTo>
                      <a:pt x="19" y="65"/>
                    </a:lnTo>
                    <a:lnTo>
                      <a:pt x="18" y="65"/>
                    </a:lnTo>
                    <a:lnTo>
                      <a:pt x="18" y="64"/>
                    </a:lnTo>
                    <a:lnTo>
                      <a:pt x="18" y="63"/>
                    </a:lnTo>
                    <a:lnTo>
                      <a:pt x="18" y="62"/>
                    </a:lnTo>
                    <a:lnTo>
                      <a:pt x="19" y="59"/>
                    </a:lnTo>
                    <a:lnTo>
                      <a:pt x="19" y="58"/>
                    </a:lnTo>
                    <a:lnTo>
                      <a:pt x="19" y="57"/>
                    </a:lnTo>
                    <a:lnTo>
                      <a:pt x="19" y="56"/>
                    </a:lnTo>
                    <a:lnTo>
                      <a:pt x="18" y="56"/>
                    </a:lnTo>
                    <a:lnTo>
                      <a:pt x="16" y="55"/>
                    </a:lnTo>
                    <a:lnTo>
                      <a:pt x="13" y="55"/>
                    </a:lnTo>
                    <a:lnTo>
                      <a:pt x="9" y="54"/>
                    </a:lnTo>
                    <a:lnTo>
                      <a:pt x="8" y="53"/>
                    </a:lnTo>
                    <a:lnTo>
                      <a:pt x="7" y="52"/>
                    </a:lnTo>
                    <a:lnTo>
                      <a:pt x="5" y="52"/>
                    </a:lnTo>
                    <a:lnTo>
                      <a:pt x="3" y="51"/>
                    </a:lnTo>
                    <a:lnTo>
                      <a:pt x="2" y="51"/>
                    </a:lnTo>
                    <a:lnTo>
                      <a:pt x="1" y="50"/>
                    </a:lnTo>
                    <a:lnTo>
                      <a:pt x="1" y="49"/>
                    </a:lnTo>
                    <a:lnTo>
                      <a:pt x="0" y="46"/>
                    </a:lnTo>
                    <a:lnTo>
                      <a:pt x="1" y="43"/>
                    </a:lnTo>
                    <a:lnTo>
                      <a:pt x="1" y="41"/>
                    </a:lnTo>
                    <a:lnTo>
                      <a:pt x="1" y="39"/>
                    </a:lnTo>
                    <a:lnTo>
                      <a:pt x="1" y="38"/>
                    </a:lnTo>
                    <a:lnTo>
                      <a:pt x="2" y="37"/>
                    </a:lnTo>
                    <a:lnTo>
                      <a:pt x="3" y="35"/>
                    </a:lnTo>
                    <a:lnTo>
                      <a:pt x="4" y="35"/>
                    </a:lnTo>
                    <a:lnTo>
                      <a:pt x="5" y="34"/>
                    </a:lnTo>
                    <a:lnTo>
                      <a:pt x="5" y="34"/>
                    </a:lnTo>
                    <a:lnTo>
                      <a:pt x="6" y="34"/>
                    </a:lnTo>
                    <a:lnTo>
                      <a:pt x="7" y="34"/>
                    </a:lnTo>
                    <a:lnTo>
                      <a:pt x="9" y="34"/>
                    </a:lnTo>
                    <a:lnTo>
                      <a:pt x="9" y="34"/>
                    </a:lnTo>
                    <a:lnTo>
                      <a:pt x="10" y="34"/>
                    </a:lnTo>
                    <a:lnTo>
                      <a:pt x="11" y="35"/>
                    </a:lnTo>
                    <a:lnTo>
                      <a:pt x="12" y="35"/>
                    </a:lnTo>
                    <a:lnTo>
                      <a:pt x="13" y="37"/>
                    </a:lnTo>
                    <a:lnTo>
                      <a:pt x="16" y="39"/>
                    </a:lnTo>
                    <a:lnTo>
                      <a:pt x="19" y="42"/>
                    </a:lnTo>
                    <a:lnTo>
                      <a:pt x="20" y="43"/>
                    </a:lnTo>
                    <a:lnTo>
                      <a:pt x="21" y="43"/>
                    </a:lnTo>
                    <a:lnTo>
                      <a:pt x="21" y="43"/>
                    </a:lnTo>
                    <a:lnTo>
                      <a:pt x="22" y="43"/>
                    </a:lnTo>
                    <a:lnTo>
                      <a:pt x="22" y="43"/>
                    </a:lnTo>
                    <a:lnTo>
                      <a:pt x="22" y="42"/>
                    </a:lnTo>
                    <a:lnTo>
                      <a:pt x="21" y="39"/>
                    </a:lnTo>
                    <a:lnTo>
                      <a:pt x="21" y="35"/>
                    </a:lnTo>
                    <a:lnTo>
                      <a:pt x="19" y="30"/>
                    </a:lnTo>
                    <a:lnTo>
                      <a:pt x="17" y="26"/>
                    </a:lnTo>
                    <a:lnTo>
                      <a:pt x="14" y="19"/>
                    </a:lnTo>
                    <a:lnTo>
                      <a:pt x="11" y="14"/>
                    </a:lnTo>
                    <a:lnTo>
                      <a:pt x="9" y="12"/>
                    </a:lnTo>
                    <a:lnTo>
                      <a:pt x="9" y="10"/>
                    </a:lnTo>
                    <a:lnTo>
                      <a:pt x="8" y="8"/>
                    </a:lnTo>
                    <a:lnTo>
                      <a:pt x="8" y="7"/>
                    </a:lnTo>
                    <a:lnTo>
                      <a:pt x="9" y="6"/>
                    </a:lnTo>
                    <a:lnTo>
                      <a:pt x="9" y="4"/>
                    </a:lnTo>
                    <a:lnTo>
                      <a:pt x="11" y="2"/>
                    </a:lnTo>
                    <a:lnTo>
                      <a:pt x="12" y="2"/>
                    </a:lnTo>
                    <a:lnTo>
                      <a:pt x="14" y="0"/>
                    </a:lnTo>
                    <a:lnTo>
                      <a:pt x="17" y="0"/>
                    </a:lnTo>
                    <a:lnTo>
                      <a:pt x="17" y="0"/>
                    </a:lnTo>
                    <a:lnTo>
                      <a:pt x="18" y="0"/>
                    </a:lnTo>
                    <a:lnTo>
                      <a:pt x="20" y="1"/>
                    </a:lnTo>
                    <a:lnTo>
                      <a:pt x="21" y="2"/>
                    </a:lnTo>
                    <a:lnTo>
                      <a:pt x="23" y="3"/>
                    </a:lnTo>
                    <a:lnTo>
                      <a:pt x="24" y="4"/>
                    </a:lnTo>
                    <a:lnTo>
                      <a:pt x="24" y="6"/>
                    </a:lnTo>
                    <a:lnTo>
                      <a:pt x="24" y="9"/>
                    </a:lnTo>
                    <a:lnTo>
                      <a:pt x="24" y="13"/>
                    </a:lnTo>
                    <a:lnTo>
                      <a:pt x="25" y="17"/>
                    </a:lnTo>
                    <a:lnTo>
                      <a:pt x="27" y="23"/>
                    </a:lnTo>
                    <a:lnTo>
                      <a:pt x="27" y="28"/>
                    </a:lnTo>
                    <a:lnTo>
                      <a:pt x="28" y="32"/>
                    </a:lnTo>
                    <a:lnTo>
                      <a:pt x="29" y="38"/>
                    </a:lnTo>
                    <a:lnTo>
                      <a:pt x="29" y="41"/>
                    </a:lnTo>
                    <a:lnTo>
                      <a:pt x="29" y="45"/>
                    </a:lnTo>
                    <a:lnTo>
                      <a:pt x="29" y="46"/>
                    </a:lnTo>
                    <a:lnTo>
                      <a:pt x="29" y="47"/>
                    </a:lnTo>
                    <a:lnTo>
                      <a:pt x="29" y="48"/>
                    </a:lnTo>
                    <a:lnTo>
                      <a:pt x="30" y="49"/>
                    </a:lnTo>
                    <a:lnTo>
                      <a:pt x="31" y="49"/>
                    </a:lnTo>
                    <a:lnTo>
                      <a:pt x="32" y="49"/>
                    </a:lnTo>
                    <a:lnTo>
                      <a:pt x="33" y="50"/>
                    </a:lnTo>
                    <a:lnTo>
                      <a:pt x="36" y="52"/>
                    </a:lnTo>
                    <a:lnTo>
                      <a:pt x="39" y="55"/>
                    </a:lnTo>
                    <a:lnTo>
                      <a:pt x="41" y="57"/>
                    </a:lnTo>
                    <a:lnTo>
                      <a:pt x="44" y="59"/>
                    </a:lnTo>
                    <a:lnTo>
                      <a:pt x="46" y="61"/>
                    </a:lnTo>
                    <a:lnTo>
                      <a:pt x="46" y="61"/>
                    </a:lnTo>
                    <a:lnTo>
                      <a:pt x="47" y="61"/>
                    </a:lnTo>
                    <a:lnTo>
                      <a:pt x="47" y="60"/>
                    </a:lnTo>
                    <a:lnTo>
                      <a:pt x="47" y="59"/>
                    </a:lnTo>
                    <a:lnTo>
                      <a:pt x="47" y="57"/>
                    </a:lnTo>
                    <a:lnTo>
                      <a:pt x="47" y="56"/>
                    </a:lnTo>
                    <a:lnTo>
                      <a:pt x="46" y="55"/>
                    </a:lnTo>
                    <a:lnTo>
                      <a:pt x="46" y="54"/>
                    </a:lnTo>
                    <a:lnTo>
                      <a:pt x="44" y="51"/>
                    </a:lnTo>
                    <a:lnTo>
                      <a:pt x="41" y="47"/>
                    </a:lnTo>
                    <a:lnTo>
                      <a:pt x="41" y="46"/>
                    </a:lnTo>
                    <a:lnTo>
                      <a:pt x="41" y="44"/>
                    </a:lnTo>
                    <a:lnTo>
                      <a:pt x="41" y="43"/>
                    </a:lnTo>
                    <a:lnTo>
                      <a:pt x="41" y="43"/>
                    </a:lnTo>
                    <a:lnTo>
                      <a:pt x="41" y="42"/>
                    </a:lnTo>
                    <a:lnTo>
                      <a:pt x="41" y="42"/>
                    </a:lnTo>
                    <a:lnTo>
                      <a:pt x="44" y="42"/>
                    </a:lnTo>
                    <a:lnTo>
                      <a:pt x="46" y="42"/>
                    </a:lnTo>
                    <a:lnTo>
                      <a:pt x="47" y="42"/>
                    </a:lnTo>
                    <a:lnTo>
                      <a:pt x="47" y="42"/>
                    </a:lnTo>
                    <a:lnTo>
                      <a:pt x="47" y="41"/>
                    </a:lnTo>
                    <a:lnTo>
                      <a:pt x="46" y="40"/>
                    </a:lnTo>
                    <a:lnTo>
                      <a:pt x="44" y="37"/>
                    </a:lnTo>
                    <a:lnTo>
                      <a:pt x="41" y="34"/>
                    </a:lnTo>
                    <a:lnTo>
                      <a:pt x="38" y="30"/>
                    </a:lnTo>
                    <a:lnTo>
                      <a:pt x="37" y="28"/>
                    </a:lnTo>
                    <a:lnTo>
                      <a:pt x="35" y="26"/>
                    </a:lnTo>
                    <a:lnTo>
                      <a:pt x="34" y="24"/>
                    </a:lnTo>
                    <a:lnTo>
                      <a:pt x="33" y="22"/>
                    </a:lnTo>
                    <a:lnTo>
                      <a:pt x="33" y="22"/>
                    </a:lnTo>
                    <a:lnTo>
                      <a:pt x="34" y="21"/>
                    </a:lnTo>
                    <a:lnTo>
                      <a:pt x="35" y="19"/>
                    </a:lnTo>
                    <a:lnTo>
                      <a:pt x="36" y="19"/>
                    </a:lnTo>
                    <a:lnTo>
                      <a:pt x="37" y="19"/>
                    </a:lnTo>
                    <a:lnTo>
                      <a:pt x="38" y="19"/>
                    </a:lnTo>
                    <a:lnTo>
                      <a:pt x="39" y="19"/>
                    </a:lnTo>
                    <a:lnTo>
                      <a:pt x="41" y="20"/>
                    </a:lnTo>
                    <a:lnTo>
                      <a:pt x="41" y="22"/>
                    </a:lnTo>
                    <a:lnTo>
                      <a:pt x="42" y="23"/>
                    </a:lnTo>
                    <a:lnTo>
                      <a:pt x="44" y="25"/>
                    </a:lnTo>
                    <a:lnTo>
                      <a:pt x="44" y="26"/>
                    </a:lnTo>
                    <a:lnTo>
                      <a:pt x="45" y="26"/>
                    </a:lnTo>
                    <a:lnTo>
                      <a:pt x="45" y="27"/>
                    </a:lnTo>
                    <a:lnTo>
                      <a:pt x="46" y="27"/>
                    </a:lnTo>
                    <a:lnTo>
                      <a:pt x="47" y="28"/>
                    </a:lnTo>
                    <a:lnTo>
                      <a:pt x="48" y="29"/>
                    </a:lnTo>
                    <a:lnTo>
                      <a:pt x="49" y="29"/>
                    </a:lnTo>
                    <a:lnTo>
                      <a:pt x="49" y="28"/>
                    </a:lnTo>
                    <a:lnTo>
                      <a:pt x="49" y="28"/>
                    </a:lnTo>
                    <a:lnTo>
                      <a:pt x="49" y="26"/>
                    </a:lnTo>
                    <a:lnTo>
                      <a:pt x="48" y="23"/>
                    </a:lnTo>
                    <a:lnTo>
                      <a:pt x="46" y="19"/>
                    </a:lnTo>
                    <a:lnTo>
                      <a:pt x="45" y="16"/>
                    </a:lnTo>
                    <a:lnTo>
                      <a:pt x="45" y="14"/>
                    </a:lnTo>
                    <a:lnTo>
                      <a:pt x="45" y="13"/>
                    </a:lnTo>
                    <a:lnTo>
                      <a:pt x="45" y="10"/>
                    </a:lnTo>
                    <a:lnTo>
                      <a:pt x="46" y="8"/>
                    </a:lnTo>
                    <a:lnTo>
                      <a:pt x="48" y="6"/>
                    </a:lnTo>
                    <a:lnTo>
                      <a:pt x="48" y="6"/>
                    </a:lnTo>
                    <a:lnTo>
                      <a:pt x="49" y="6"/>
                    </a:lnTo>
                    <a:lnTo>
                      <a:pt x="49" y="6"/>
                    </a:lnTo>
                    <a:lnTo>
                      <a:pt x="49" y="6"/>
                    </a:lnTo>
                    <a:lnTo>
                      <a:pt x="50" y="8"/>
                    </a:lnTo>
                    <a:lnTo>
                      <a:pt x="51" y="10"/>
                    </a:lnTo>
                    <a:lnTo>
                      <a:pt x="51" y="12"/>
                    </a:lnTo>
                    <a:lnTo>
                      <a:pt x="52" y="15"/>
                    </a:lnTo>
                    <a:lnTo>
                      <a:pt x="53" y="18"/>
                    </a:lnTo>
                    <a:lnTo>
                      <a:pt x="53" y="22"/>
                    </a:lnTo>
                    <a:lnTo>
                      <a:pt x="53" y="26"/>
                    </a:lnTo>
                    <a:lnTo>
                      <a:pt x="53" y="28"/>
                    </a:lnTo>
                    <a:lnTo>
                      <a:pt x="53" y="30"/>
                    </a:lnTo>
                    <a:lnTo>
                      <a:pt x="53" y="32"/>
                    </a:lnTo>
                    <a:lnTo>
                      <a:pt x="56" y="37"/>
                    </a:lnTo>
                    <a:lnTo>
                      <a:pt x="60" y="44"/>
                    </a:lnTo>
                    <a:lnTo>
                      <a:pt x="64" y="51"/>
                    </a:lnTo>
                    <a:lnTo>
                      <a:pt x="66" y="55"/>
                    </a:lnTo>
                    <a:lnTo>
                      <a:pt x="67" y="56"/>
                    </a:lnTo>
                    <a:lnTo>
                      <a:pt x="68" y="56"/>
                    </a:lnTo>
                    <a:lnTo>
                      <a:pt x="68" y="56"/>
                    </a:lnTo>
                    <a:lnTo>
                      <a:pt x="69" y="55"/>
                    </a:lnTo>
                    <a:lnTo>
                      <a:pt x="69" y="55"/>
                    </a:lnTo>
                    <a:lnTo>
                      <a:pt x="69" y="55"/>
                    </a:lnTo>
                    <a:lnTo>
                      <a:pt x="68" y="47"/>
                    </a:lnTo>
                    <a:lnTo>
                      <a:pt x="68" y="37"/>
                    </a:lnTo>
                    <a:lnTo>
                      <a:pt x="68" y="30"/>
                    </a:lnTo>
                    <a:lnTo>
                      <a:pt x="68" y="26"/>
                    </a:lnTo>
                    <a:lnTo>
                      <a:pt x="68" y="22"/>
                    </a:lnTo>
                    <a:lnTo>
                      <a:pt x="68" y="19"/>
                    </a:lnTo>
                    <a:lnTo>
                      <a:pt x="69" y="16"/>
                    </a:lnTo>
                    <a:lnTo>
                      <a:pt x="70" y="14"/>
                    </a:lnTo>
                    <a:lnTo>
                      <a:pt x="70" y="13"/>
                    </a:lnTo>
                    <a:lnTo>
                      <a:pt x="71" y="13"/>
                    </a:lnTo>
                    <a:lnTo>
                      <a:pt x="72" y="12"/>
                    </a:lnTo>
                    <a:lnTo>
                      <a:pt x="72" y="12"/>
                    </a:lnTo>
                    <a:lnTo>
                      <a:pt x="73" y="14"/>
                    </a:lnTo>
                    <a:lnTo>
                      <a:pt x="76" y="15"/>
                    </a:lnTo>
                    <a:lnTo>
                      <a:pt x="77" y="18"/>
                    </a:lnTo>
                    <a:lnTo>
                      <a:pt x="77" y="20"/>
                    </a:lnTo>
                    <a:lnTo>
                      <a:pt x="77" y="22"/>
                    </a:lnTo>
                    <a:lnTo>
                      <a:pt x="77" y="25"/>
                    </a:lnTo>
                    <a:lnTo>
                      <a:pt x="76" y="26"/>
                    </a:lnTo>
                    <a:lnTo>
                      <a:pt x="74" y="29"/>
                    </a:lnTo>
                    <a:lnTo>
                      <a:pt x="74" y="30"/>
                    </a:lnTo>
                    <a:lnTo>
                      <a:pt x="73" y="34"/>
                    </a:lnTo>
                    <a:lnTo>
                      <a:pt x="73" y="37"/>
                    </a:lnTo>
                    <a:lnTo>
                      <a:pt x="73" y="40"/>
                    </a:lnTo>
                    <a:lnTo>
                      <a:pt x="73" y="47"/>
                    </a:lnTo>
                    <a:lnTo>
                      <a:pt x="73" y="52"/>
                    </a:lnTo>
                    <a:lnTo>
                      <a:pt x="74" y="56"/>
                    </a:lnTo>
                    <a:lnTo>
                      <a:pt x="74" y="58"/>
                    </a:lnTo>
                    <a:lnTo>
                      <a:pt x="78" y="60"/>
                    </a:lnTo>
                    <a:lnTo>
                      <a:pt x="85" y="64"/>
                    </a:lnTo>
                    <a:lnTo>
                      <a:pt x="89" y="66"/>
                    </a:lnTo>
                    <a:lnTo>
                      <a:pt x="92" y="67"/>
                    </a:lnTo>
                    <a:lnTo>
                      <a:pt x="94" y="67"/>
                    </a:lnTo>
                    <a:lnTo>
                      <a:pt x="95" y="67"/>
                    </a:lnTo>
                    <a:lnTo>
                      <a:pt x="96" y="67"/>
                    </a:lnTo>
                    <a:lnTo>
                      <a:pt x="97" y="67"/>
                    </a:lnTo>
                    <a:lnTo>
                      <a:pt x="97" y="67"/>
                    </a:lnTo>
                    <a:lnTo>
                      <a:pt x="97" y="66"/>
                    </a:lnTo>
                    <a:lnTo>
                      <a:pt x="97" y="63"/>
                    </a:lnTo>
                    <a:lnTo>
                      <a:pt x="97" y="59"/>
                    </a:lnTo>
                    <a:lnTo>
                      <a:pt x="97" y="58"/>
                    </a:lnTo>
                    <a:lnTo>
                      <a:pt x="98" y="56"/>
                    </a:lnTo>
                    <a:lnTo>
                      <a:pt x="99" y="55"/>
                    </a:lnTo>
                    <a:lnTo>
                      <a:pt x="100" y="55"/>
                    </a:lnTo>
                    <a:lnTo>
                      <a:pt x="101" y="55"/>
                    </a:lnTo>
                    <a:lnTo>
                      <a:pt x="102" y="55"/>
                    </a:lnTo>
                    <a:lnTo>
                      <a:pt x="104" y="55"/>
                    </a:lnTo>
                    <a:lnTo>
                      <a:pt x="105" y="56"/>
                    </a:lnTo>
                    <a:lnTo>
                      <a:pt x="105" y="57"/>
                    </a:lnTo>
                    <a:lnTo>
                      <a:pt x="105" y="58"/>
                    </a:lnTo>
                    <a:lnTo>
                      <a:pt x="106" y="59"/>
                    </a:lnTo>
                    <a:lnTo>
                      <a:pt x="106" y="59"/>
                    </a:lnTo>
                    <a:lnTo>
                      <a:pt x="105" y="63"/>
                    </a:lnTo>
                    <a:lnTo>
                      <a:pt x="105" y="66"/>
                    </a:lnTo>
                    <a:lnTo>
                      <a:pt x="104" y="67"/>
                    </a:lnTo>
                    <a:lnTo>
                      <a:pt x="104" y="69"/>
                    </a:lnTo>
                    <a:lnTo>
                      <a:pt x="105" y="71"/>
                    </a:lnTo>
                    <a:lnTo>
                      <a:pt x="105" y="71"/>
                    </a:lnTo>
                    <a:lnTo>
                      <a:pt x="110" y="73"/>
                    </a:lnTo>
                    <a:lnTo>
                      <a:pt x="120" y="75"/>
                    </a:lnTo>
                    <a:lnTo>
                      <a:pt x="129" y="78"/>
                    </a:lnTo>
                    <a:lnTo>
                      <a:pt x="135" y="79"/>
                    </a:lnTo>
                    <a:lnTo>
                      <a:pt x="137" y="80"/>
                    </a:lnTo>
                    <a:lnTo>
                      <a:pt x="140" y="81"/>
                    </a:lnTo>
                    <a:lnTo>
                      <a:pt x="142" y="82"/>
                    </a:lnTo>
                    <a:lnTo>
                      <a:pt x="145" y="84"/>
                    </a:lnTo>
                    <a:lnTo>
                      <a:pt x="147" y="86"/>
                    </a:lnTo>
                    <a:lnTo>
                      <a:pt x="149" y="87"/>
                    </a:lnTo>
                    <a:lnTo>
                      <a:pt x="149" y="88"/>
                    </a:lnTo>
                    <a:lnTo>
                      <a:pt x="149" y="89"/>
                    </a:lnTo>
                    <a:lnTo>
                      <a:pt x="148" y="90"/>
                    </a:lnTo>
                    <a:lnTo>
                      <a:pt x="148" y="91"/>
                    </a:lnTo>
                    <a:lnTo>
                      <a:pt x="144" y="95"/>
                    </a:lnTo>
                    <a:lnTo>
                      <a:pt x="140" y="97"/>
                    </a:lnTo>
                    <a:lnTo>
                      <a:pt x="137" y="98"/>
                    </a:lnTo>
                    <a:lnTo>
                      <a:pt x="135" y="99"/>
                    </a:lnTo>
                    <a:lnTo>
                      <a:pt x="133" y="98"/>
                    </a:lnTo>
                    <a:lnTo>
                      <a:pt x="133" y="98"/>
                    </a:lnTo>
                    <a:lnTo>
                      <a:pt x="132" y="98"/>
                    </a:lnTo>
                    <a:lnTo>
                      <a:pt x="132" y="97"/>
                    </a:lnTo>
                    <a:lnTo>
                      <a:pt x="132" y="96"/>
                    </a:lnTo>
                    <a:lnTo>
                      <a:pt x="133" y="95"/>
                    </a:lnTo>
                    <a:lnTo>
                      <a:pt x="133" y="95"/>
                    </a:lnTo>
                    <a:lnTo>
                      <a:pt x="133" y="94"/>
                    </a:lnTo>
                    <a:lnTo>
                      <a:pt x="133" y="93"/>
                    </a:lnTo>
                    <a:lnTo>
                      <a:pt x="133" y="92"/>
                    </a:lnTo>
                    <a:lnTo>
                      <a:pt x="131" y="91"/>
                    </a:lnTo>
                    <a:lnTo>
                      <a:pt x="129" y="90"/>
                    </a:lnTo>
                    <a:lnTo>
                      <a:pt x="126" y="88"/>
                    </a:lnTo>
                    <a:lnTo>
                      <a:pt x="122" y="87"/>
                    </a:lnTo>
                    <a:lnTo>
                      <a:pt x="115" y="83"/>
                    </a:lnTo>
                    <a:lnTo>
                      <a:pt x="110" y="81"/>
                    </a:lnTo>
                    <a:lnTo>
                      <a:pt x="109" y="80"/>
                    </a:lnTo>
                    <a:lnTo>
                      <a:pt x="107" y="80"/>
                    </a:lnTo>
                    <a:lnTo>
                      <a:pt x="107" y="80"/>
                    </a:lnTo>
                    <a:lnTo>
                      <a:pt x="106" y="80"/>
                    </a:lnTo>
                    <a:lnTo>
                      <a:pt x="106" y="83"/>
                    </a:lnTo>
                    <a:lnTo>
                      <a:pt x="107" y="86"/>
                    </a:lnTo>
                    <a:lnTo>
                      <a:pt x="108" y="89"/>
                    </a:lnTo>
                    <a:lnTo>
                      <a:pt x="109" y="91"/>
                    </a:lnTo>
                    <a:lnTo>
                      <a:pt x="110" y="92"/>
                    </a:lnTo>
                    <a:lnTo>
                      <a:pt x="113" y="95"/>
                    </a:lnTo>
                    <a:lnTo>
                      <a:pt x="113" y="97"/>
                    </a:lnTo>
                    <a:lnTo>
                      <a:pt x="113" y="99"/>
                    </a:lnTo>
                    <a:lnTo>
                      <a:pt x="113" y="99"/>
                    </a:lnTo>
                    <a:lnTo>
                      <a:pt x="113" y="100"/>
                    </a:lnTo>
                    <a:lnTo>
                      <a:pt x="113" y="101"/>
                    </a:lnTo>
                    <a:lnTo>
                      <a:pt x="112" y="102"/>
                    </a:lnTo>
                    <a:lnTo>
                      <a:pt x="109" y="103"/>
                    </a:lnTo>
                    <a:lnTo>
                      <a:pt x="108" y="104"/>
                    </a:lnTo>
                    <a:lnTo>
                      <a:pt x="105" y="104"/>
                    </a:lnTo>
                    <a:lnTo>
                      <a:pt x="104" y="104"/>
                    </a:lnTo>
                    <a:lnTo>
                      <a:pt x="102" y="104"/>
                    </a:lnTo>
                    <a:lnTo>
                      <a:pt x="101" y="104"/>
                    </a:lnTo>
                    <a:lnTo>
                      <a:pt x="100" y="103"/>
                    </a:lnTo>
                    <a:lnTo>
                      <a:pt x="100" y="103"/>
                    </a:lnTo>
                    <a:lnTo>
                      <a:pt x="100" y="100"/>
                    </a:lnTo>
                    <a:lnTo>
                      <a:pt x="100" y="99"/>
                    </a:lnTo>
                    <a:lnTo>
                      <a:pt x="100" y="96"/>
                    </a:lnTo>
                    <a:lnTo>
                      <a:pt x="98" y="91"/>
                    </a:lnTo>
                    <a:lnTo>
                      <a:pt x="97" y="87"/>
                    </a:lnTo>
                    <a:lnTo>
                      <a:pt x="97" y="83"/>
                    </a:lnTo>
                    <a:lnTo>
                      <a:pt x="97" y="79"/>
                    </a:lnTo>
                    <a:lnTo>
                      <a:pt x="97" y="77"/>
                    </a:lnTo>
                    <a:lnTo>
                      <a:pt x="77" y="70"/>
                    </a:lnTo>
                    <a:lnTo>
                      <a:pt x="77" y="70"/>
                    </a:lnTo>
                    <a:lnTo>
                      <a:pt x="77" y="70"/>
                    </a:lnTo>
                    <a:lnTo>
                      <a:pt x="76" y="71"/>
                    </a:lnTo>
                    <a:lnTo>
                      <a:pt x="76" y="71"/>
                    </a:lnTo>
                    <a:lnTo>
                      <a:pt x="76" y="72"/>
                    </a:lnTo>
                    <a:lnTo>
                      <a:pt x="76" y="74"/>
                    </a:lnTo>
                    <a:lnTo>
                      <a:pt x="77" y="79"/>
                    </a:lnTo>
                    <a:lnTo>
                      <a:pt x="78" y="87"/>
                    </a:lnTo>
                    <a:lnTo>
                      <a:pt x="79" y="91"/>
                    </a:lnTo>
                    <a:lnTo>
                      <a:pt x="81" y="96"/>
                    </a:lnTo>
                    <a:lnTo>
                      <a:pt x="82" y="101"/>
                    </a:lnTo>
                    <a:lnTo>
                      <a:pt x="84" y="106"/>
                    </a:lnTo>
                    <a:lnTo>
                      <a:pt x="87" y="115"/>
                    </a:lnTo>
                    <a:lnTo>
                      <a:pt x="90" y="120"/>
                    </a:lnTo>
                    <a:lnTo>
                      <a:pt x="90" y="122"/>
                    </a:lnTo>
                    <a:lnTo>
                      <a:pt x="91" y="123"/>
                    </a:lnTo>
                    <a:lnTo>
                      <a:pt x="91" y="125"/>
                    </a:lnTo>
                    <a:lnTo>
                      <a:pt x="91" y="127"/>
                    </a:lnTo>
                    <a:lnTo>
                      <a:pt x="90" y="130"/>
                    </a:lnTo>
                    <a:lnTo>
                      <a:pt x="89" y="132"/>
                    </a:lnTo>
                    <a:lnTo>
                      <a:pt x="89" y="134"/>
                    </a:lnTo>
                    <a:lnTo>
                      <a:pt x="88" y="135"/>
                    </a:lnTo>
                    <a:lnTo>
                      <a:pt x="86" y="136"/>
                    </a:lnTo>
                    <a:lnTo>
                      <a:pt x="86" y="136"/>
                    </a:lnTo>
                    <a:lnTo>
                      <a:pt x="85" y="136"/>
                    </a:lnTo>
                    <a:lnTo>
                      <a:pt x="85" y="136"/>
                    </a:lnTo>
                    <a:lnTo>
                      <a:pt x="82" y="135"/>
                    </a:lnTo>
                    <a:lnTo>
                      <a:pt x="79" y="134"/>
                    </a:lnTo>
                    <a:lnTo>
                      <a:pt x="77" y="131"/>
                    </a:lnTo>
                    <a:lnTo>
                      <a:pt x="77" y="127"/>
                    </a:lnTo>
                    <a:lnTo>
                      <a:pt x="76" y="124"/>
                    </a:lnTo>
                    <a:lnTo>
                      <a:pt x="75" y="121"/>
                    </a:lnTo>
                    <a:lnTo>
                      <a:pt x="73" y="114"/>
                    </a:lnTo>
                    <a:lnTo>
                      <a:pt x="73" y="106"/>
                    </a:lnTo>
                    <a:lnTo>
                      <a:pt x="72" y="99"/>
                    </a:lnTo>
                    <a:lnTo>
                      <a:pt x="72" y="91"/>
                    </a:lnTo>
                    <a:lnTo>
                      <a:pt x="71" y="84"/>
                    </a:lnTo>
                    <a:lnTo>
                      <a:pt x="70" y="78"/>
                    </a:lnTo>
                    <a:lnTo>
                      <a:pt x="70" y="73"/>
                    </a:lnTo>
                    <a:lnTo>
                      <a:pt x="69" y="70"/>
                    </a:lnTo>
                    <a:lnTo>
                      <a:pt x="69" y="67"/>
                    </a:lnTo>
                    <a:lnTo>
                      <a:pt x="69" y="67"/>
                    </a:lnTo>
                    <a:lnTo>
                      <a:pt x="67" y="66"/>
                    </a:lnTo>
                    <a:lnTo>
                      <a:pt x="62" y="63"/>
                    </a:lnTo>
                    <a:lnTo>
                      <a:pt x="57" y="60"/>
                    </a:lnTo>
                    <a:lnTo>
                      <a:pt x="55" y="59"/>
                    </a:lnTo>
                    <a:lnTo>
                      <a:pt x="54" y="59"/>
                    </a:lnTo>
                    <a:lnTo>
                      <a:pt x="54" y="59"/>
                    </a:lnTo>
                    <a:lnTo>
                      <a:pt x="54" y="60"/>
                    </a:lnTo>
                    <a:lnTo>
                      <a:pt x="54" y="62"/>
                    </a:lnTo>
                    <a:lnTo>
                      <a:pt x="54" y="67"/>
                    </a:lnTo>
                    <a:lnTo>
                      <a:pt x="55" y="71"/>
                    </a:lnTo>
                    <a:lnTo>
                      <a:pt x="55" y="75"/>
                    </a:lnTo>
                    <a:lnTo>
                      <a:pt x="55" y="79"/>
                    </a:lnTo>
                    <a:lnTo>
                      <a:pt x="57" y="83"/>
                    </a:lnTo>
                    <a:lnTo>
                      <a:pt x="57" y="86"/>
                    </a:lnTo>
                    <a:lnTo>
                      <a:pt x="57" y="87"/>
                    </a:lnTo>
                    <a:lnTo>
                      <a:pt x="57" y="89"/>
                    </a:lnTo>
                    <a:lnTo>
                      <a:pt x="56" y="91"/>
                    </a:lnTo>
                    <a:lnTo>
                      <a:pt x="55" y="91"/>
                    </a:lnTo>
                    <a:lnTo>
                      <a:pt x="53" y="92"/>
                    </a:lnTo>
                    <a:lnTo>
                      <a:pt x="51" y="92"/>
                    </a:lnTo>
                    <a:lnTo>
                      <a:pt x="49" y="92"/>
                    </a:lnTo>
                    <a:lnTo>
                      <a:pt x="49" y="91"/>
                    </a:lnTo>
                    <a:lnTo>
                      <a:pt x="48" y="90"/>
                    </a:lnTo>
                    <a:lnTo>
                      <a:pt x="47" y="89"/>
                    </a:lnTo>
                    <a:lnTo>
                      <a:pt x="47" y="87"/>
                    </a:lnTo>
                    <a:lnTo>
                      <a:pt x="46" y="85"/>
                    </a:lnTo>
                    <a:lnTo>
                      <a:pt x="46" y="78"/>
                    </a:lnTo>
                    <a:lnTo>
                      <a:pt x="46" y="73"/>
                    </a:lnTo>
                    <a:lnTo>
                      <a:pt x="45" y="71"/>
                    </a:lnTo>
                    <a:lnTo>
                      <a:pt x="44" y="71"/>
                    </a:lnTo>
                    <a:lnTo>
                      <a:pt x="41" y="68"/>
                    </a:lnTo>
                    <a:lnTo>
                      <a:pt x="38" y="66"/>
                    </a:lnTo>
                    <a:lnTo>
                      <a:pt x="35" y="63"/>
                    </a:lnTo>
                    <a:lnTo>
                      <a:pt x="32" y="60"/>
                    </a:lnTo>
                    <a:close/>
                  </a:path>
                </a:pathLst>
              </a:custGeom>
              <a:solidFill>
                <a:srgbClr val="13398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6" name="îsḻíďê"/>
              <p:cNvSpPr/>
              <p:nvPr userDrawn="1"/>
            </p:nvSpPr>
            <p:spPr bwMode="auto">
              <a:xfrm>
                <a:off x="2330451" y="2909888"/>
                <a:ext cx="60325" cy="63500"/>
              </a:xfrm>
              <a:custGeom>
                <a:avLst/>
                <a:gdLst>
                  <a:gd name="T0" fmla="*/ 0 w 38"/>
                  <a:gd name="T1" fmla="*/ 4 h 40"/>
                  <a:gd name="T2" fmla="*/ 0 w 38"/>
                  <a:gd name="T3" fmla="*/ 4 h 40"/>
                  <a:gd name="T4" fmla="*/ 1 w 38"/>
                  <a:gd name="T5" fmla="*/ 2 h 40"/>
                  <a:gd name="T6" fmla="*/ 2 w 38"/>
                  <a:gd name="T7" fmla="*/ 1 h 40"/>
                  <a:gd name="T8" fmla="*/ 2 w 38"/>
                  <a:gd name="T9" fmla="*/ 1 h 40"/>
                  <a:gd name="T10" fmla="*/ 3 w 38"/>
                  <a:gd name="T11" fmla="*/ 0 h 40"/>
                  <a:gd name="T12" fmla="*/ 5 w 38"/>
                  <a:gd name="T13" fmla="*/ 0 h 40"/>
                  <a:gd name="T14" fmla="*/ 6 w 38"/>
                  <a:gd name="T15" fmla="*/ 0 h 40"/>
                  <a:gd name="T16" fmla="*/ 8 w 38"/>
                  <a:gd name="T17" fmla="*/ 1 h 40"/>
                  <a:gd name="T18" fmla="*/ 10 w 38"/>
                  <a:gd name="T19" fmla="*/ 3 h 40"/>
                  <a:gd name="T20" fmla="*/ 13 w 38"/>
                  <a:gd name="T21" fmla="*/ 4 h 40"/>
                  <a:gd name="T22" fmla="*/ 18 w 38"/>
                  <a:gd name="T23" fmla="*/ 8 h 40"/>
                  <a:gd name="T24" fmla="*/ 24 w 38"/>
                  <a:gd name="T25" fmla="*/ 12 h 40"/>
                  <a:gd name="T26" fmla="*/ 29 w 38"/>
                  <a:gd name="T27" fmla="*/ 17 h 40"/>
                  <a:gd name="T28" fmla="*/ 34 w 38"/>
                  <a:gd name="T29" fmla="*/ 22 h 40"/>
                  <a:gd name="T30" fmla="*/ 35 w 38"/>
                  <a:gd name="T31" fmla="*/ 24 h 40"/>
                  <a:gd name="T32" fmla="*/ 36 w 38"/>
                  <a:gd name="T33" fmla="*/ 26 h 40"/>
                  <a:gd name="T34" fmla="*/ 38 w 38"/>
                  <a:gd name="T35" fmla="*/ 28 h 40"/>
                  <a:gd name="T36" fmla="*/ 38 w 38"/>
                  <a:gd name="T37" fmla="*/ 28 h 40"/>
                  <a:gd name="T38" fmla="*/ 36 w 38"/>
                  <a:gd name="T39" fmla="*/ 31 h 40"/>
                  <a:gd name="T40" fmla="*/ 33 w 38"/>
                  <a:gd name="T41" fmla="*/ 35 h 40"/>
                  <a:gd name="T42" fmla="*/ 31 w 38"/>
                  <a:gd name="T43" fmla="*/ 37 h 40"/>
                  <a:gd name="T44" fmla="*/ 30 w 38"/>
                  <a:gd name="T45" fmla="*/ 39 h 40"/>
                  <a:gd name="T46" fmla="*/ 28 w 38"/>
                  <a:gd name="T47" fmla="*/ 40 h 40"/>
                  <a:gd name="T48" fmla="*/ 26 w 38"/>
                  <a:gd name="T49" fmla="*/ 40 h 40"/>
                  <a:gd name="T50" fmla="*/ 26 w 38"/>
                  <a:gd name="T51" fmla="*/ 39 h 40"/>
                  <a:gd name="T52" fmla="*/ 25 w 38"/>
                  <a:gd name="T53" fmla="*/ 39 h 40"/>
                  <a:gd name="T54" fmla="*/ 24 w 38"/>
                  <a:gd name="T55" fmla="*/ 37 h 40"/>
                  <a:gd name="T56" fmla="*/ 23 w 38"/>
                  <a:gd name="T57" fmla="*/ 36 h 40"/>
                  <a:gd name="T58" fmla="*/ 22 w 38"/>
                  <a:gd name="T59" fmla="*/ 33 h 40"/>
                  <a:gd name="T60" fmla="*/ 20 w 38"/>
                  <a:gd name="T61" fmla="*/ 30 h 40"/>
                  <a:gd name="T62" fmla="*/ 18 w 38"/>
                  <a:gd name="T63" fmla="*/ 27 h 40"/>
                  <a:gd name="T64" fmla="*/ 15 w 38"/>
                  <a:gd name="T65" fmla="*/ 23 h 40"/>
                  <a:gd name="T66" fmla="*/ 14 w 38"/>
                  <a:gd name="T67" fmla="*/ 20 h 40"/>
                  <a:gd name="T68" fmla="*/ 10 w 38"/>
                  <a:gd name="T69" fmla="*/ 16 h 40"/>
                  <a:gd name="T70" fmla="*/ 5 w 38"/>
                  <a:gd name="T71" fmla="*/ 10 h 40"/>
                  <a:gd name="T72" fmla="*/ 0 w 38"/>
                  <a:gd name="T73" fmla="*/ 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8" h="40">
                    <a:moveTo>
                      <a:pt x="0" y="4"/>
                    </a:moveTo>
                    <a:lnTo>
                      <a:pt x="0" y="4"/>
                    </a:lnTo>
                    <a:lnTo>
                      <a:pt x="1" y="2"/>
                    </a:lnTo>
                    <a:lnTo>
                      <a:pt x="2" y="1"/>
                    </a:lnTo>
                    <a:lnTo>
                      <a:pt x="2" y="1"/>
                    </a:lnTo>
                    <a:lnTo>
                      <a:pt x="3" y="0"/>
                    </a:lnTo>
                    <a:lnTo>
                      <a:pt x="5" y="0"/>
                    </a:lnTo>
                    <a:lnTo>
                      <a:pt x="6" y="0"/>
                    </a:lnTo>
                    <a:lnTo>
                      <a:pt x="8" y="1"/>
                    </a:lnTo>
                    <a:lnTo>
                      <a:pt x="10" y="3"/>
                    </a:lnTo>
                    <a:lnTo>
                      <a:pt x="13" y="4"/>
                    </a:lnTo>
                    <a:lnTo>
                      <a:pt x="18" y="8"/>
                    </a:lnTo>
                    <a:lnTo>
                      <a:pt x="24" y="12"/>
                    </a:lnTo>
                    <a:lnTo>
                      <a:pt x="29" y="17"/>
                    </a:lnTo>
                    <a:lnTo>
                      <a:pt x="34" y="22"/>
                    </a:lnTo>
                    <a:lnTo>
                      <a:pt x="35" y="24"/>
                    </a:lnTo>
                    <a:lnTo>
                      <a:pt x="36" y="26"/>
                    </a:lnTo>
                    <a:lnTo>
                      <a:pt x="38" y="28"/>
                    </a:lnTo>
                    <a:lnTo>
                      <a:pt x="38" y="28"/>
                    </a:lnTo>
                    <a:lnTo>
                      <a:pt x="36" y="31"/>
                    </a:lnTo>
                    <a:lnTo>
                      <a:pt x="33" y="35"/>
                    </a:lnTo>
                    <a:lnTo>
                      <a:pt x="31" y="37"/>
                    </a:lnTo>
                    <a:lnTo>
                      <a:pt x="30" y="39"/>
                    </a:lnTo>
                    <a:lnTo>
                      <a:pt x="28" y="40"/>
                    </a:lnTo>
                    <a:lnTo>
                      <a:pt x="26" y="40"/>
                    </a:lnTo>
                    <a:lnTo>
                      <a:pt x="26" y="39"/>
                    </a:lnTo>
                    <a:lnTo>
                      <a:pt x="25" y="39"/>
                    </a:lnTo>
                    <a:lnTo>
                      <a:pt x="24" y="37"/>
                    </a:lnTo>
                    <a:lnTo>
                      <a:pt x="23" y="36"/>
                    </a:lnTo>
                    <a:lnTo>
                      <a:pt x="22" y="33"/>
                    </a:lnTo>
                    <a:lnTo>
                      <a:pt x="20" y="30"/>
                    </a:lnTo>
                    <a:lnTo>
                      <a:pt x="18" y="27"/>
                    </a:lnTo>
                    <a:lnTo>
                      <a:pt x="15" y="23"/>
                    </a:lnTo>
                    <a:lnTo>
                      <a:pt x="14" y="20"/>
                    </a:lnTo>
                    <a:lnTo>
                      <a:pt x="10" y="16"/>
                    </a:lnTo>
                    <a:lnTo>
                      <a:pt x="5" y="10"/>
                    </a:lnTo>
                    <a:lnTo>
                      <a:pt x="0" y="4"/>
                    </a:lnTo>
                    <a:close/>
                  </a:path>
                </a:pathLst>
              </a:custGeom>
              <a:solidFill>
                <a:srgbClr val="13398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7" name="îSlíḍé"/>
              <p:cNvSpPr/>
              <p:nvPr userDrawn="1"/>
            </p:nvSpPr>
            <p:spPr bwMode="auto">
              <a:xfrm>
                <a:off x="2266951" y="2749551"/>
                <a:ext cx="204788" cy="173038"/>
              </a:xfrm>
              <a:custGeom>
                <a:avLst/>
                <a:gdLst>
                  <a:gd name="T0" fmla="*/ 17 w 129"/>
                  <a:gd name="T1" fmla="*/ 93 h 109"/>
                  <a:gd name="T2" fmla="*/ 11 w 129"/>
                  <a:gd name="T3" fmla="*/ 93 h 109"/>
                  <a:gd name="T4" fmla="*/ 3 w 129"/>
                  <a:gd name="T5" fmla="*/ 95 h 109"/>
                  <a:gd name="T6" fmla="*/ 5 w 129"/>
                  <a:gd name="T7" fmla="*/ 86 h 109"/>
                  <a:gd name="T8" fmla="*/ 13 w 129"/>
                  <a:gd name="T9" fmla="*/ 60 h 109"/>
                  <a:gd name="T10" fmla="*/ 16 w 129"/>
                  <a:gd name="T11" fmla="*/ 44 h 109"/>
                  <a:gd name="T12" fmla="*/ 4 w 129"/>
                  <a:gd name="T13" fmla="*/ 21 h 109"/>
                  <a:gd name="T14" fmla="*/ 1 w 129"/>
                  <a:gd name="T15" fmla="*/ 15 h 109"/>
                  <a:gd name="T16" fmla="*/ 22 w 129"/>
                  <a:gd name="T17" fmla="*/ 17 h 109"/>
                  <a:gd name="T18" fmla="*/ 27 w 129"/>
                  <a:gd name="T19" fmla="*/ 9 h 109"/>
                  <a:gd name="T20" fmla="*/ 35 w 129"/>
                  <a:gd name="T21" fmla="*/ 17 h 109"/>
                  <a:gd name="T22" fmla="*/ 33 w 129"/>
                  <a:gd name="T23" fmla="*/ 37 h 109"/>
                  <a:gd name="T24" fmla="*/ 37 w 129"/>
                  <a:gd name="T25" fmla="*/ 64 h 109"/>
                  <a:gd name="T26" fmla="*/ 42 w 129"/>
                  <a:gd name="T27" fmla="*/ 73 h 109"/>
                  <a:gd name="T28" fmla="*/ 46 w 129"/>
                  <a:gd name="T29" fmla="*/ 65 h 109"/>
                  <a:gd name="T30" fmla="*/ 47 w 129"/>
                  <a:gd name="T31" fmla="*/ 50 h 109"/>
                  <a:gd name="T32" fmla="*/ 45 w 129"/>
                  <a:gd name="T33" fmla="*/ 42 h 109"/>
                  <a:gd name="T34" fmla="*/ 46 w 129"/>
                  <a:gd name="T35" fmla="*/ 36 h 109"/>
                  <a:gd name="T36" fmla="*/ 52 w 129"/>
                  <a:gd name="T37" fmla="*/ 16 h 109"/>
                  <a:gd name="T38" fmla="*/ 58 w 129"/>
                  <a:gd name="T39" fmla="*/ 1 h 109"/>
                  <a:gd name="T40" fmla="*/ 66 w 129"/>
                  <a:gd name="T41" fmla="*/ 8 h 109"/>
                  <a:gd name="T42" fmla="*/ 101 w 129"/>
                  <a:gd name="T43" fmla="*/ 50 h 109"/>
                  <a:gd name="T44" fmla="*/ 128 w 129"/>
                  <a:gd name="T45" fmla="*/ 82 h 109"/>
                  <a:gd name="T46" fmla="*/ 122 w 129"/>
                  <a:gd name="T47" fmla="*/ 89 h 109"/>
                  <a:gd name="T48" fmla="*/ 96 w 129"/>
                  <a:gd name="T49" fmla="*/ 90 h 109"/>
                  <a:gd name="T50" fmla="*/ 102 w 129"/>
                  <a:gd name="T51" fmla="*/ 86 h 109"/>
                  <a:gd name="T52" fmla="*/ 110 w 129"/>
                  <a:gd name="T53" fmla="*/ 80 h 109"/>
                  <a:gd name="T54" fmla="*/ 78 w 129"/>
                  <a:gd name="T55" fmla="*/ 41 h 109"/>
                  <a:gd name="T56" fmla="*/ 59 w 129"/>
                  <a:gd name="T57" fmla="*/ 13 h 109"/>
                  <a:gd name="T58" fmla="*/ 55 w 129"/>
                  <a:gd name="T59" fmla="*/ 28 h 109"/>
                  <a:gd name="T60" fmla="*/ 58 w 129"/>
                  <a:gd name="T61" fmla="*/ 35 h 109"/>
                  <a:gd name="T62" fmla="*/ 63 w 129"/>
                  <a:gd name="T63" fmla="*/ 41 h 109"/>
                  <a:gd name="T64" fmla="*/ 56 w 129"/>
                  <a:gd name="T65" fmla="*/ 58 h 109"/>
                  <a:gd name="T66" fmla="*/ 58 w 129"/>
                  <a:gd name="T67" fmla="*/ 71 h 109"/>
                  <a:gd name="T68" fmla="*/ 56 w 129"/>
                  <a:gd name="T69" fmla="*/ 77 h 109"/>
                  <a:gd name="T70" fmla="*/ 43 w 129"/>
                  <a:gd name="T71" fmla="*/ 96 h 109"/>
                  <a:gd name="T72" fmla="*/ 39 w 129"/>
                  <a:gd name="T73" fmla="*/ 97 h 109"/>
                  <a:gd name="T74" fmla="*/ 42 w 129"/>
                  <a:gd name="T75" fmla="*/ 80 h 109"/>
                  <a:gd name="T76" fmla="*/ 37 w 129"/>
                  <a:gd name="T77" fmla="*/ 73 h 109"/>
                  <a:gd name="T78" fmla="*/ 28 w 129"/>
                  <a:gd name="T79" fmla="*/ 57 h 109"/>
                  <a:gd name="T80" fmla="*/ 22 w 129"/>
                  <a:gd name="T81" fmla="*/ 66 h 109"/>
                  <a:gd name="T82" fmla="*/ 70 w 129"/>
                  <a:gd name="T83" fmla="*/ 90 h 109"/>
                  <a:gd name="T84" fmla="*/ 72 w 129"/>
                  <a:gd name="T85" fmla="*/ 107 h 109"/>
                  <a:gd name="T86" fmla="*/ 79 w 129"/>
                  <a:gd name="T87" fmla="*/ 101 h 109"/>
                  <a:gd name="T88" fmla="*/ 87 w 129"/>
                  <a:gd name="T89" fmla="*/ 107 h 109"/>
                  <a:gd name="T90" fmla="*/ 96 w 129"/>
                  <a:gd name="T91" fmla="*/ 109 h 109"/>
                  <a:gd name="T92" fmla="*/ 100 w 129"/>
                  <a:gd name="T93" fmla="*/ 106 h 109"/>
                  <a:gd name="T94" fmla="*/ 88 w 129"/>
                  <a:gd name="T95" fmla="*/ 89 h 109"/>
                  <a:gd name="T96" fmla="*/ 86 w 129"/>
                  <a:gd name="T97" fmla="*/ 73 h 109"/>
                  <a:gd name="T98" fmla="*/ 80 w 129"/>
                  <a:gd name="T99" fmla="*/ 77 h 109"/>
                  <a:gd name="T100" fmla="*/ 70 w 129"/>
                  <a:gd name="T101" fmla="*/ 90 h 109"/>
                  <a:gd name="T102" fmla="*/ 69 w 129"/>
                  <a:gd name="T103" fmla="*/ 82 h 109"/>
                  <a:gd name="T104" fmla="*/ 75 w 129"/>
                  <a:gd name="T105" fmla="*/ 70 h 109"/>
                  <a:gd name="T106" fmla="*/ 71 w 129"/>
                  <a:gd name="T107" fmla="*/ 67 h 109"/>
                  <a:gd name="T108" fmla="*/ 65 w 129"/>
                  <a:gd name="T109" fmla="*/ 71 h 109"/>
                  <a:gd name="T110" fmla="*/ 62 w 129"/>
                  <a:gd name="T111" fmla="*/ 77 h 109"/>
                  <a:gd name="T112" fmla="*/ 58 w 129"/>
                  <a:gd name="T113" fmla="*/ 85 h 109"/>
                  <a:gd name="T114" fmla="*/ 62 w 129"/>
                  <a:gd name="T115" fmla="*/ 8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29" h="109">
                    <a:moveTo>
                      <a:pt x="19" y="83"/>
                    </a:moveTo>
                    <a:lnTo>
                      <a:pt x="19" y="84"/>
                    </a:lnTo>
                    <a:lnTo>
                      <a:pt x="18" y="86"/>
                    </a:lnTo>
                    <a:lnTo>
                      <a:pt x="18" y="89"/>
                    </a:lnTo>
                    <a:lnTo>
                      <a:pt x="18" y="91"/>
                    </a:lnTo>
                    <a:lnTo>
                      <a:pt x="17" y="93"/>
                    </a:lnTo>
                    <a:lnTo>
                      <a:pt x="14" y="93"/>
                    </a:lnTo>
                    <a:lnTo>
                      <a:pt x="14" y="93"/>
                    </a:lnTo>
                    <a:lnTo>
                      <a:pt x="12" y="93"/>
                    </a:lnTo>
                    <a:lnTo>
                      <a:pt x="11" y="93"/>
                    </a:lnTo>
                    <a:lnTo>
                      <a:pt x="11" y="93"/>
                    </a:lnTo>
                    <a:lnTo>
                      <a:pt x="11" y="93"/>
                    </a:lnTo>
                    <a:lnTo>
                      <a:pt x="10" y="94"/>
                    </a:lnTo>
                    <a:lnTo>
                      <a:pt x="10" y="95"/>
                    </a:lnTo>
                    <a:lnTo>
                      <a:pt x="8" y="95"/>
                    </a:lnTo>
                    <a:lnTo>
                      <a:pt x="6" y="95"/>
                    </a:lnTo>
                    <a:lnTo>
                      <a:pt x="5" y="95"/>
                    </a:lnTo>
                    <a:lnTo>
                      <a:pt x="3" y="95"/>
                    </a:lnTo>
                    <a:lnTo>
                      <a:pt x="2" y="94"/>
                    </a:lnTo>
                    <a:lnTo>
                      <a:pt x="2" y="93"/>
                    </a:lnTo>
                    <a:lnTo>
                      <a:pt x="1" y="93"/>
                    </a:lnTo>
                    <a:lnTo>
                      <a:pt x="2" y="92"/>
                    </a:lnTo>
                    <a:lnTo>
                      <a:pt x="2" y="91"/>
                    </a:lnTo>
                    <a:lnTo>
                      <a:pt x="5" y="86"/>
                    </a:lnTo>
                    <a:lnTo>
                      <a:pt x="7" y="84"/>
                    </a:lnTo>
                    <a:lnTo>
                      <a:pt x="8" y="80"/>
                    </a:lnTo>
                    <a:lnTo>
                      <a:pt x="10" y="75"/>
                    </a:lnTo>
                    <a:lnTo>
                      <a:pt x="11" y="69"/>
                    </a:lnTo>
                    <a:lnTo>
                      <a:pt x="12" y="65"/>
                    </a:lnTo>
                    <a:lnTo>
                      <a:pt x="13" y="60"/>
                    </a:lnTo>
                    <a:lnTo>
                      <a:pt x="14" y="54"/>
                    </a:lnTo>
                    <a:lnTo>
                      <a:pt x="16" y="50"/>
                    </a:lnTo>
                    <a:lnTo>
                      <a:pt x="17" y="49"/>
                    </a:lnTo>
                    <a:lnTo>
                      <a:pt x="17" y="48"/>
                    </a:lnTo>
                    <a:lnTo>
                      <a:pt x="17" y="45"/>
                    </a:lnTo>
                    <a:lnTo>
                      <a:pt x="16" y="44"/>
                    </a:lnTo>
                    <a:lnTo>
                      <a:pt x="15" y="42"/>
                    </a:lnTo>
                    <a:lnTo>
                      <a:pt x="14" y="40"/>
                    </a:lnTo>
                    <a:lnTo>
                      <a:pt x="13" y="37"/>
                    </a:lnTo>
                    <a:lnTo>
                      <a:pt x="9" y="30"/>
                    </a:lnTo>
                    <a:lnTo>
                      <a:pt x="5" y="25"/>
                    </a:lnTo>
                    <a:lnTo>
                      <a:pt x="4" y="21"/>
                    </a:lnTo>
                    <a:lnTo>
                      <a:pt x="1" y="19"/>
                    </a:lnTo>
                    <a:lnTo>
                      <a:pt x="1" y="17"/>
                    </a:lnTo>
                    <a:lnTo>
                      <a:pt x="0" y="16"/>
                    </a:lnTo>
                    <a:lnTo>
                      <a:pt x="0" y="16"/>
                    </a:lnTo>
                    <a:lnTo>
                      <a:pt x="1" y="15"/>
                    </a:lnTo>
                    <a:lnTo>
                      <a:pt x="1" y="15"/>
                    </a:lnTo>
                    <a:lnTo>
                      <a:pt x="1" y="15"/>
                    </a:lnTo>
                    <a:lnTo>
                      <a:pt x="5" y="15"/>
                    </a:lnTo>
                    <a:lnTo>
                      <a:pt x="12" y="16"/>
                    </a:lnTo>
                    <a:lnTo>
                      <a:pt x="18" y="17"/>
                    </a:lnTo>
                    <a:lnTo>
                      <a:pt x="22" y="17"/>
                    </a:lnTo>
                    <a:lnTo>
                      <a:pt x="22" y="17"/>
                    </a:lnTo>
                    <a:lnTo>
                      <a:pt x="23" y="17"/>
                    </a:lnTo>
                    <a:lnTo>
                      <a:pt x="24" y="17"/>
                    </a:lnTo>
                    <a:lnTo>
                      <a:pt x="25" y="15"/>
                    </a:lnTo>
                    <a:lnTo>
                      <a:pt x="26" y="12"/>
                    </a:lnTo>
                    <a:lnTo>
                      <a:pt x="26" y="9"/>
                    </a:lnTo>
                    <a:lnTo>
                      <a:pt x="27" y="9"/>
                    </a:lnTo>
                    <a:lnTo>
                      <a:pt x="28" y="8"/>
                    </a:lnTo>
                    <a:lnTo>
                      <a:pt x="29" y="9"/>
                    </a:lnTo>
                    <a:lnTo>
                      <a:pt x="30" y="9"/>
                    </a:lnTo>
                    <a:lnTo>
                      <a:pt x="32" y="12"/>
                    </a:lnTo>
                    <a:lnTo>
                      <a:pt x="34" y="15"/>
                    </a:lnTo>
                    <a:lnTo>
                      <a:pt x="35" y="17"/>
                    </a:lnTo>
                    <a:lnTo>
                      <a:pt x="36" y="20"/>
                    </a:lnTo>
                    <a:lnTo>
                      <a:pt x="36" y="22"/>
                    </a:lnTo>
                    <a:lnTo>
                      <a:pt x="35" y="25"/>
                    </a:lnTo>
                    <a:lnTo>
                      <a:pt x="34" y="30"/>
                    </a:lnTo>
                    <a:lnTo>
                      <a:pt x="33" y="36"/>
                    </a:lnTo>
                    <a:lnTo>
                      <a:pt x="33" y="37"/>
                    </a:lnTo>
                    <a:lnTo>
                      <a:pt x="33" y="41"/>
                    </a:lnTo>
                    <a:lnTo>
                      <a:pt x="34" y="44"/>
                    </a:lnTo>
                    <a:lnTo>
                      <a:pt x="34" y="47"/>
                    </a:lnTo>
                    <a:lnTo>
                      <a:pt x="35" y="54"/>
                    </a:lnTo>
                    <a:lnTo>
                      <a:pt x="37" y="60"/>
                    </a:lnTo>
                    <a:lnTo>
                      <a:pt x="37" y="64"/>
                    </a:lnTo>
                    <a:lnTo>
                      <a:pt x="38" y="65"/>
                    </a:lnTo>
                    <a:lnTo>
                      <a:pt x="39" y="67"/>
                    </a:lnTo>
                    <a:lnTo>
                      <a:pt x="40" y="70"/>
                    </a:lnTo>
                    <a:lnTo>
                      <a:pt x="41" y="71"/>
                    </a:lnTo>
                    <a:lnTo>
                      <a:pt x="41" y="72"/>
                    </a:lnTo>
                    <a:lnTo>
                      <a:pt x="42" y="73"/>
                    </a:lnTo>
                    <a:lnTo>
                      <a:pt x="42" y="73"/>
                    </a:lnTo>
                    <a:lnTo>
                      <a:pt x="42" y="71"/>
                    </a:lnTo>
                    <a:lnTo>
                      <a:pt x="44" y="70"/>
                    </a:lnTo>
                    <a:lnTo>
                      <a:pt x="45" y="69"/>
                    </a:lnTo>
                    <a:lnTo>
                      <a:pt x="46" y="67"/>
                    </a:lnTo>
                    <a:lnTo>
                      <a:pt x="46" y="65"/>
                    </a:lnTo>
                    <a:lnTo>
                      <a:pt x="47" y="62"/>
                    </a:lnTo>
                    <a:lnTo>
                      <a:pt x="48" y="59"/>
                    </a:lnTo>
                    <a:lnTo>
                      <a:pt x="48" y="56"/>
                    </a:lnTo>
                    <a:lnTo>
                      <a:pt x="48" y="54"/>
                    </a:lnTo>
                    <a:lnTo>
                      <a:pt x="48" y="52"/>
                    </a:lnTo>
                    <a:lnTo>
                      <a:pt x="47" y="50"/>
                    </a:lnTo>
                    <a:lnTo>
                      <a:pt x="47" y="49"/>
                    </a:lnTo>
                    <a:lnTo>
                      <a:pt x="46" y="46"/>
                    </a:lnTo>
                    <a:lnTo>
                      <a:pt x="46" y="44"/>
                    </a:lnTo>
                    <a:lnTo>
                      <a:pt x="46" y="44"/>
                    </a:lnTo>
                    <a:lnTo>
                      <a:pt x="45" y="43"/>
                    </a:lnTo>
                    <a:lnTo>
                      <a:pt x="45" y="42"/>
                    </a:lnTo>
                    <a:lnTo>
                      <a:pt x="45" y="41"/>
                    </a:lnTo>
                    <a:lnTo>
                      <a:pt x="45" y="40"/>
                    </a:lnTo>
                    <a:lnTo>
                      <a:pt x="45" y="38"/>
                    </a:lnTo>
                    <a:lnTo>
                      <a:pt x="46" y="37"/>
                    </a:lnTo>
                    <a:lnTo>
                      <a:pt x="46" y="37"/>
                    </a:lnTo>
                    <a:lnTo>
                      <a:pt x="46" y="36"/>
                    </a:lnTo>
                    <a:lnTo>
                      <a:pt x="48" y="36"/>
                    </a:lnTo>
                    <a:lnTo>
                      <a:pt x="48" y="36"/>
                    </a:lnTo>
                    <a:lnTo>
                      <a:pt x="48" y="35"/>
                    </a:lnTo>
                    <a:lnTo>
                      <a:pt x="50" y="28"/>
                    </a:lnTo>
                    <a:lnTo>
                      <a:pt x="51" y="20"/>
                    </a:lnTo>
                    <a:lnTo>
                      <a:pt x="52" y="16"/>
                    </a:lnTo>
                    <a:lnTo>
                      <a:pt x="54" y="12"/>
                    </a:lnTo>
                    <a:lnTo>
                      <a:pt x="54" y="8"/>
                    </a:lnTo>
                    <a:lnTo>
                      <a:pt x="56" y="4"/>
                    </a:lnTo>
                    <a:lnTo>
                      <a:pt x="57" y="2"/>
                    </a:lnTo>
                    <a:lnTo>
                      <a:pt x="58" y="1"/>
                    </a:lnTo>
                    <a:lnTo>
                      <a:pt x="58" y="1"/>
                    </a:lnTo>
                    <a:lnTo>
                      <a:pt x="59" y="0"/>
                    </a:lnTo>
                    <a:lnTo>
                      <a:pt x="61" y="0"/>
                    </a:lnTo>
                    <a:lnTo>
                      <a:pt x="62" y="0"/>
                    </a:lnTo>
                    <a:lnTo>
                      <a:pt x="62" y="1"/>
                    </a:lnTo>
                    <a:lnTo>
                      <a:pt x="63" y="1"/>
                    </a:lnTo>
                    <a:lnTo>
                      <a:pt x="66" y="8"/>
                    </a:lnTo>
                    <a:lnTo>
                      <a:pt x="71" y="14"/>
                    </a:lnTo>
                    <a:lnTo>
                      <a:pt x="77" y="21"/>
                    </a:lnTo>
                    <a:lnTo>
                      <a:pt x="83" y="29"/>
                    </a:lnTo>
                    <a:lnTo>
                      <a:pt x="89" y="37"/>
                    </a:lnTo>
                    <a:lnTo>
                      <a:pt x="95" y="44"/>
                    </a:lnTo>
                    <a:lnTo>
                      <a:pt x="101" y="50"/>
                    </a:lnTo>
                    <a:lnTo>
                      <a:pt x="106" y="56"/>
                    </a:lnTo>
                    <a:lnTo>
                      <a:pt x="115" y="66"/>
                    </a:lnTo>
                    <a:lnTo>
                      <a:pt x="122" y="74"/>
                    </a:lnTo>
                    <a:lnTo>
                      <a:pt x="127" y="78"/>
                    </a:lnTo>
                    <a:lnTo>
                      <a:pt x="129" y="80"/>
                    </a:lnTo>
                    <a:lnTo>
                      <a:pt x="128" y="82"/>
                    </a:lnTo>
                    <a:lnTo>
                      <a:pt x="127" y="85"/>
                    </a:lnTo>
                    <a:lnTo>
                      <a:pt x="126" y="86"/>
                    </a:lnTo>
                    <a:lnTo>
                      <a:pt x="125" y="88"/>
                    </a:lnTo>
                    <a:lnTo>
                      <a:pt x="124" y="89"/>
                    </a:lnTo>
                    <a:lnTo>
                      <a:pt x="122" y="89"/>
                    </a:lnTo>
                    <a:lnTo>
                      <a:pt x="122" y="89"/>
                    </a:lnTo>
                    <a:lnTo>
                      <a:pt x="120" y="90"/>
                    </a:lnTo>
                    <a:lnTo>
                      <a:pt x="113" y="91"/>
                    </a:lnTo>
                    <a:lnTo>
                      <a:pt x="106" y="91"/>
                    </a:lnTo>
                    <a:lnTo>
                      <a:pt x="99" y="91"/>
                    </a:lnTo>
                    <a:lnTo>
                      <a:pt x="96" y="91"/>
                    </a:lnTo>
                    <a:lnTo>
                      <a:pt x="96" y="90"/>
                    </a:lnTo>
                    <a:lnTo>
                      <a:pt x="95" y="90"/>
                    </a:lnTo>
                    <a:lnTo>
                      <a:pt x="95" y="90"/>
                    </a:lnTo>
                    <a:lnTo>
                      <a:pt x="95" y="89"/>
                    </a:lnTo>
                    <a:lnTo>
                      <a:pt x="96" y="89"/>
                    </a:lnTo>
                    <a:lnTo>
                      <a:pt x="98" y="88"/>
                    </a:lnTo>
                    <a:lnTo>
                      <a:pt x="102" y="86"/>
                    </a:lnTo>
                    <a:lnTo>
                      <a:pt x="106" y="85"/>
                    </a:lnTo>
                    <a:lnTo>
                      <a:pt x="108" y="84"/>
                    </a:lnTo>
                    <a:lnTo>
                      <a:pt x="110" y="83"/>
                    </a:lnTo>
                    <a:lnTo>
                      <a:pt x="110" y="82"/>
                    </a:lnTo>
                    <a:lnTo>
                      <a:pt x="110" y="81"/>
                    </a:lnTo>
                    <a:lnTo>
                      <a:pt x="110" y="80"/>
                    </a:lnTo>
                    <a:lnTo>
                      <a:pt x="107" y="77"/>
                    </a:lnTo>
                    <a:lnTo>
                      <a:pt x="104" y="73"/>
                    </a:lnTo>
                    <a:lnTo>
                      <a:pt x="100" y="68"/>
                    </a:lnTo>
                    <a:lnTo>
                      <a:pt x="92" y="58"/>
                    </a:lnTo>
                    <a:lnTo>
                      <a:pt x="85" y="49"/>
                    </a:lnTo>
                    <a:lnTo>
                      <a:pt x="78" y="41"/>
                    </a:lnTo>
                    <a:lnTo>
                      <a:pt x="70" y="30"/>
                    </a:lnTo>
                    <a:lnTo>
                      <a:pt x="64" y="21"/>
                    </a:lnTo>
                    <a:lnTo>
                      <a:pt x="61" y="15"/>
                    </a:lnTo>
                    <a:lnTo>
                      <a:pt x="61" y="14"/>
                    </a:lnTo>
                    <a:lnTo>
                      <a:pt x="60" y="13"/>
                    </a:lnTo>
                    <a:lnTo>
                      <a:pt x="59" y="13"/>
                    </a:lnTo>
                    <a:lnTo>
                      <a:pt x="59" y="13"/>
                    </a:lnTo>
                    <a:lnTo>
                      <a:pt x="58" y="14"/>
                    </a:lnTo>
                    <a:lnTo>
                      <a:pt x="58" y="15"/>
                    </a:lnTo>
                    <a:lnTo>
                      <a:pt x="57" y="17"/>
                    </a:lnTo>
                    <a:lnTo>
                      <a:pt x="57" y="21"/>
                    </a:lnTo>
                    <a:lnTo>
                      <a:pt x="55" y="28"/>
                    </a:lnTo>
                    <a:lnTo>
                      <a:pt x="55" y="32"/>
                    </a:lnTo>
                    <a:lnTo>
                      <a:pt x="55" y="33"/>
                    </a:lnTo>
                    <a:lnTo>
                      <a:pt x="55" y="33"/>
                    </a:lnTo>
                    <a:lnTo>
                      <a:pt x="56" y="34"/>
                    </a:lnTo>
                    <a:lnTo>
                      <a:pt x="57" y="34"/>
                    </a:lnTo>
                    <a:lnTo>
                      <a:pt x="58" y="35"/>
                    </a:lnTo>
                    <a:lnTo>
                      <a:pt x="59" y="36"/>
                    </a:lnTo>
                    <a:lnTo>
                      <a:pt x="61" y="36"/>
                    </a:lnTo>
                    <a:lnTo>
                      <a:pt x="62" y="37"/>
                    </a:lnTo>
                    <a:lnTo>
                      <a:pt x="62" y="38"/>
                    </a:lnTo>
                    <a:lnTo>
                      <a:pt x="63" y="40"/>
                    </a:lnTo>
                    <a:lnTo>
                      <a:pt x="63" y="41"/>
                    </a:lnTo>
                    <a:lnTo>
                      <a:pt x="62" y="44"/>
                    </a:lnTo>
                    <a:lnTo>
                      <a:pt x="60" y="49"/>
                    </a:lnTo>
                    <a:lnTo>
                      <a:pt x="58" y="53"/>
                    </a:lnTo>
                    <a:lnTo>
                      <a:pt x="58" y="55"/>
                    </a:lnTo>
                    <a:lnTo>
                      <a:pt x="56" y="57"/>
                    </a:lnTo>
                    <a:lnTo>
                      <a:pt x="56" y="58"/>
                    </a:lnTo>
                    <a:lnTo>
                      <a:pt x="56" y="60"/>
                    </a:lnTo>
                    <a:lnTo>
                      <a:pt x="56" y="61"/>
                    </a:lnTo>
                    <a:lnTo>
                      <a:pt x="57" y="65"/>
                    </a:lnTo>
                    <a:lnTo>
                      <a:pt x="57" y="68"/>
                    </a:lnTo>
                    <a:lnTo>
                      <a:pt x="58" y="69"/>
                    </a:lnTo>
                    <a:lnTo>
                      <a:pt x="58" y="71"/>
                    </a:lnTo>
                    <a:lnTo>
                      <a:pt x="58" y="72"/>
                    </a:lnTo>
                    <a:lnTo>
                      <a:pt x="58" y="73"/>
                    </a:lnTo>
                    <a:lnTo>
                      <a:pt x="58" y="74"/>
                    </a:lnTo>
                    <a:lnTo>
                      <a:pt x="58" y="75"/>
                    </a:lnTo>
                    <a:lnTo>
                      <a:pt x="57" y="76"/>
                    </a:lnTo>
                    <a:lnTo>
                      <a:pt x="56" y="77"/>
                    </a:lnTo>
                    <a:lnTo>
                      <a:pt x="55" y="77"/>
                    </a:lnTo>
                    <a:lnTo>
                      <a:pt x="51" y="76"/>
                    </a:lnTo>
                    <a:lnTo>
                      <a:pt x="49" y="76"/>
                    </a:lnTo>
                    <a:lnTo>
                      <a:pt x="49" y="91"/>
                    </a:lnTo>
                    <a:lnTo>
                      <a:pt x="47" y="93"/>
                    </a:lnTo>
                    <a:lnTo>
                      <a:pt x="43" y="96"/>
                    </a:lnTo>
                    <a:lnTo>
                      <a:pt x="42" y="97"/>
                    </a:lnTo>
                    <a:lnTo>
                      <a:pt x="40" y="97"/>
                    </a:lnTo>
                    <a:lnTo>
                      <a:pt x="40" y="97"/>
                    </a:lnTo>
                    <a:lnTo>
                      <a:pt x="39" y="97"/>
                    </a:lnTo>
                    <a:lnTo>
                      <a:pt x="39" y="97"/>
                    </a:lnTo>
                    <a:lnTo>
                      <a:pt x="39" y="97"/>
                    </a:lnTo>
                    <a:lnTo>
                      <a:pt x="40" y="93"/>
                    </a:lnTo>
                    <a:lnTo>
                      <a:pt x="42" y="89"/>
                    </a:lnTo>
                    <a:lnTo>
                      <a:pt x="42" y="85"/>
                    </a:lnTo>
                    <a:lnTo>
                      <a:pt x="43" y="83"/>
                    </a:lnTo>
                    <a:lnTo>
                      <a:pt x="43" y="81"/>
                    </a:lnTo>
                    <a:lnTo>
                      <a:pt x="42" y="80"/>
                    </a:lnTo>
                    <a:lnTo>
                      <a:pt x="42" y="79"/>
                    </a:lnTo>
                    <a:lnTo>
                      <a:pt x="41" y="78"/>
                    </a:lnTo>
                    <a:lnTo>
                      <a:pt x="39" y="77"/>
                    </a:lnTo>
                    <a:lnTo>
                      <a:pt x="38" y="77"/>
                    </a:lnTo>
                    <a:lnTo>
                      <a:pt x="38" y="75"/>
                    </a:lnTo>
                    <a:lnTo>
                      <a:pt x="37" y="73"/>
                    </a:lnTo>
                    <a:lnTo>
                      <a:pt x="35" y="69"/>
                    </a:lnTo>
                    <a:lnTo>
                      <a:pt x="32" y="64"/>
                    </a:lnTo>
                    <a:lnTo>
                      <a:pt x="30" y="61"/>
                    </a:lnTo>
                    <a:lnTo>
                      <a:pt x="29" y="59"/>
                    </a:lnTo>
                    <a:lnTo>
                      <a:pt x="28" y="58"/>
                    </a:lnTo>
                    <a:lnTo>
                      <a:pt x="28" y="57"/>
                    </a:lnTo>
                    <a:lnTo>
                      <a:pt x="27" y="57"/>
                    </a:lnTo>
                    <a:lnTo>
                      <a:pt x="26" y="57"/>
                    </a:lnTo>
                    <a:lnTo>
                      <a:pt x="26" y="59"/>
                    </a:lnTo>
                    <a:lnTo>
                      <a:pt x="24" y="61"/>
                    </a:lnTo>
                    <a:lnTo>
                      <a:pt x="23" y="64"/>
                    </a:lnTo>
                    <a:lnTo>
                      <a:pt x="22" y="66"/>
                    </a:lnTo>
                    <a:lnTo>
                      <a:pt x="21" y="73"/>
                    </a:lnTo>
                    <a:lnTo>
                      <a:pt x="20" y="77"/>
                    </a:lnTo>
                    <a:lnTo>
                      <a:pt x="19" y="81"/>
                    </a:lnTo>
                    <a:lnTo>
                      <a:pt x="19" y="83"/>
                    </a:lnTo>
                    <a:lnTo>
                      <a:pt x="19" y="83"/>
                    </a:lnTo>
                    <a:close/>
                    <a:moveTo>
                      <a:pt x="70" y="90"/>
                    </a:moveTo>
                    <a:lnTo>
                      <a:pt x="77" y="97"/>
                    </a:lnTo>
                    <a:lnTo>
                      <a:pt x="76" y="98"/>
                    </a:lnTo>
                    <a:lnTo>
                      <a:pt x="75" y="100"/>
                    </a:lnTo>
                    <a:lnTo>
                      <a:pt x="74" y="102"/>
                    </a:lnTo>
                    <a:lnTo>
                      <a:pt x="72" y="106"/>
                    </a:lnTo>
                    <a:lnTo>
                      <a:pt x="72" y="107"/>
                    </a:lnTo>
                    <a:lnTo>
                      <a:pt x="73" y="108"/>
                    </a:lnTo>
                    <a:lnTo>
                      <a:pt x="74" y="108"/>
                    </a:lnTo>
                    <a:lnTo>
                      <a:pt x="74" y="107"/>
                    </a:lnTo>
                    <a:lnTo>
                      <a:pt x="77" y="105"/>
                    </a:lnTo>
                    <a:lnTo>
                      <a:pt x="78" y="102"/>
                    </a:lnTo>
                    <a:lnTo>
                      <a:pt x="79" y="101"/>
                    </a:lnTo>
                    <a:lnTo>
                      <a:pt x="80" y="101"/>
                    </a:lnTo>
                    <a:lnTo>
                      <a:pt x="80" y="101"/>
                    </a:lnTo>
                    <a:lnTo>
                      <a:pt x="82" y="101"/>
                    </a:lnTo>
                    <a:lnTo>
                      <a:pt x="83" y="103"/>
                    </a:lnTo>
                    <a:lnTo>
                      <a:pt x="86" y="105"/>
                    </a:lnTo>
                    <a:lnTo>
                      <a:pt x="87" y="107"/>
                    </a:lnTo>
                    <a:lnTo>
                      <a:pt x="89" y="108"/>
                    </a:lnTo>
                    <a:lnTo>
                      <a:pt x="90" y="109"/>
                    </a:lnTo>
                    <a:lnTo>
                      <a:pt x="91" y="109"/>
                    </a:lnTo>
                    <a:lnTo>
                      <a:pt x="93" y="109"/>
                    </a:lnTo>
                    <a:lnTo>
                      <a:pt x="94" y="109"/>
                    </a:lnTo>
                    <a:lnTo>
                      <a:pt x="96" y="109"/>
                    </a:lnTo>
                    <a:lnTo>
                      <a:pt x="98" y="109"/>
                    </a:lnTo>
                    <a:lnTo>
                      <a:pt x="98" y="109"/>
                    </a:lnTo>
                    <a:lnTo>
                      <a:pt x="99" y="109"/>
                    </a:lnTo>
                    <a:lnTo>
                      <a:pt x="100" y="108"/>
                    </a:lnTo>
                    <a:lnTo>
                      <a:pt x="100" y="108"/>
                    </a:lnTo>
                    <a:lnTo>
                      <a:pt x="100" y="106"/>
                    </a:lnTo>
                    <a:lnTo>
                      <a:pt x="100" y="105"/>
                    </a:lnTo>
                    <a:lnTo>
                      <a:pt x="98" y="102"/>
                    </a:lnTo>
                    <a:lnTo>
                      <a:pt x="98" y="101"/>
                    </a:lnTo>
                    <a:lnTo>
                      <a:pt x="96" y="99"/>
                    </a:lnTo>
                    <a:lnTo>
                      <a:pt x="92" y="95"/>
                    </a:lnTo>
                    <a:lnTo>
                      <a:pt x="88" y="89"/>
                    </a:lnTo>
                    <a:lnTo>
                      <a:pt x="86" y="86"/>
                    </a:lnTo>
                    <a:lnTo>
                      <a:pt x="85" y="85"/>
                    </a:lnTo>
                    <a:lnTo>
                      <a:pt x="85" y="81"/>
                    </a:lnTo>
                    <a:lnTo>
                      <a:pt x="86" y="78"/>
                    </a:lnTo>
                    <a:lnTo>
                      <a:pt x="86" y="75"/>
                    </a:lnTo>
                    <a:lnTo>
                      <a:pt x="86" y="73"/>
                    </a:lnTo>
                    <a:lnTo>
                      <a:pt x="85" y="73"/>
                    </a:lnTo>
                    <a:lnTo>
                      <a:pt x="85" y="73"/>
                    </a:lnTo>
                    <a:lnTo>
                      <a:pt x="83" y="73"/>
                    </a:lnTo>
                    <a:lnTo>
                      <a:pt x="82" y="73"/>
                    </a:lnTo>
                    <a:lnTo>
                      <a:pt x="80" y="74"/>
                    </a:lnTo>
                    <a:lnTo>
                      <a:pt x="80" y="77"/>
                    </a:lnTo>
                    <a:lnTo>
                      <a:pt x="80" y="79"/>
                    </a:lnTo>
                    <a:lnTo>
                      <a:pt x="80" y="82"/>
                    </a:lnTo>
                    <a:lnTo>
                      <a:pt x="80" y="84"/>
                    </a:lnTo>
                    <a:lnTo>
                      <a:pt x="75" y="86"/>
                    </a:lnTo>
                    <a:lnTo>
                      <a:pt x="70" y="90"/>
                    </a:lnTo>
                    <a:lnTo>
                      <a:pt x="70" y="90"/>
                    </a:lnTo>
                    <a:close/>
                    <a:moveTo>
                      <a:pt x="67" y="84"/>
                    </a:moveTo>
                    <a:lnTo>
                      <a:pt x="68" y="84"/>
                    </a:lnTo>
                    <a:lnTo>
                      <a:pt x="69" y="84"/>
                    </a:lnTo>
                    <a:lnTo>
                      <a:pt x="69" y="84"/>
                    </a:lnTo>
                    <a:lnTo>
                      <a:pt x="69" y="83"/>
                    </a:lnTo>
                    <a:lnTo>
                      <a:pt x="69" y="82"/>
                    </a:lnTo>
                    <a:lnTo>
                      <a:pt x="70" y="82"/>
                    </a:lnTo>
                    <a:lnTo>
                      <a:pt x="70" y="79"/>
                    </a:lnTo>
                    <a:lnTo>
                      <a:pt x="72" y="77"/>
                    </a:lnTo>
                    <a:lnTo>
                      <a:pt x="74" y="73"/>
                    </a:lnTo>
                    <a:lnTo>
                      <a:pt x="75" y="71"/>
                    </a:lnTo>
                    <a:lnTo>
                      <a:pt x="75" y="70"/>
                    </a:lnTo>
                    <a:lnTo>
                      <a:pt x="75" y="69"/>
                    </a:lnTo>
                    <a:lnTo>
                      <a:pt x="74" y="69"/>
                    </a:lnTo>
                    <a:lnTo>
                      <a:pt x="74" y="69"/>
                    </a:lnTo>
                    <a:lnTo>
                      <a:pt x="73" y="68"/>
                    </a:lnTo>
                    <a:lnTo>
                      <a:pt x="72" y="67"/>
                    </a:lnTo>
                    <a:lnTo>
                      <a:pt x="71" y="67"/>
                    </a:lnTo>
                    <a:lnTo>
                      <a:pt x="70" y="67"/>
                    </a:lnTo>
                    <a:lnTo>
                      <a:pt x="69" y="67"/>
                    </a:lnTo>
                    <a:lnTo>
                      <a:pt x="68" y="68"/>
                    </a:lnTo>
                    <a:lnTo>
                      <a:pt x="66" y="69"/>
                    </a:lnTo>
                    <a:lnTo>
                      <a:pt x="66" y="70"/>
                    </a:lnTo>
                    <a:lnTo>
                      <a:pt x="65" y="71"/>
                    </a:lnTo>
                    <a:lnTo>
                      <a:pt x="65" y="73"/>
                    </a:lnTo>
                    <a:lnTo>
                      <a:pt x="64" y="73"/>
                    </a:lnTo>
                    <a:lnTo>
                      <a:pt x="64" y="74"/>
                    </a:lnTo>
                    <a:lnTo>
                      <a:pt x="64" y="75"/>
                    </a:lnTo>
                    <a:lnTo>
                      <a:pt x="63" y="77"/>
                    </a:lnTo>
                    <a:lnTo>
                      <a:pt x="62" y="77"/>
                    </a:lnTo>
                    <a:lnTo>
                      <a:pt x="61" y="78"/>
                    </a:lnTo>
                    <a:lnTo>
                      <a:pt x="59" y="80"/>
                    </a:lnTo>
                    <a:lnTo>
                      <a:pt x="58" y="81"/>
                    </a:lnTo>
                    <a:lnTo>
                      <a:pt x="58" y="82"/>
                    </a:lnTo>
                    <a:lnTo>
                      <a:pt x="58" y="83"/>
                    </a:lnTo>
                    <a:lnTo>
                      <a:pt x="58" y="85"/>
                    </a:lnTo>
                    <a:lnTo>
                      <a:pt x="59" y="85"/>
                    </a:lnTo>
                    <a:lnTo>
                      <a:pt x="59" y="85"/>
                    </a:lnTo>
                    <a:lnTo>
                      <a:pt x="60" y="86"/>
                    </a:lnTo>
                    <a:lnTo>
                      <a:pt x="61" y="86"/>
                    </a:lnTo>
                    <a:lnTo>
                      <a:pt x="62" y="86"/>
                    </a:lnTo>
                    <a:lnTo>
                      <a:pt x="62" y="86"/>
                    </a:lnTo>
                    <a:lnTo>
                      <a:pt x="63" y="85"/>
                    </a:lnTo>
                    <a:lnTo>
                      <a:pt x="66" y="84"/>
                    </a:lnTo>
                    <a:lnTo>
                      <a:pt x="67" y="84"/>
                    </a:lnTo>
                    <a:close/>
                  </a:path>
                </a:pathLst>
              </a:custGeom>
              <a:solidFill>
                <a:srgbClr val="13398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8" name="iśḻîḓé"/>
              <p:cNvSpPr/>
              <p:nvPr userDrawn="1"/>
            </p:nvSpPr>
            <p:spPr bwMode="auto">
              <a:xfrm>
                <a:off x="2708276" y="2566988"/>
                <a:ext cx="76200" cy="209550"/>
              </a:xfrm>
              <a:custGeom>
                <a:avLst/>
                <a:gdLst>
                  <a:gd name="T0" fmla="*/ 1 w 48"/>
                  <a:gd name="T1" fmla="*/ 31 h 132"/>
                  <a:gd name="T2" fmla="*/ 9 w 48"/>
                  <a:gd name="T3" fmla="*/ 20 h 132"/>
                  <a:gd name="T4" fmla="*/ 26 w 48"/>
                  <a:gd name="T5" fmla="*/ 4 h 132"/>
                  <a:gd name="T6" fmla="*/ 34 w 48"/>
                  <a:gd name="T7" fmla="*/ 0 h 132"/>
                  <a:gd name="T8" fmla="*/ 40 w 48"/>
                  <a:gd name="T9" fmla="*/ 1 h 132"/>
                  <a:gd name="T10" fmla="*/ 41 w 48"/>
                  <a:gd name="T11" fmla="*/ 4 h 132"/>
                  <a:gd name="T12" fmla="*/ 38 w 48"/>
                  <a:gd name="T13" fmla="*/ 20 h 132"/>
                  <a:gd name="T14" fmla="*/ 32 w 48"/>
                  <a:gd name="T15" fmla="*/ 60 h 132"/>
                  <a:gd name="T16" fmla="*/ 28 w 48"/>
                  <a:gd name="T17" fmla="*/ 65 h 132"/>
                  <a:gd name="T18" fmla="*/ 20 w 48"/>
                  <a:gd name="T19" fmla="*/ 70 h 132"/>
                  <a:gd name="T20" fmla="*/ 20 w 48"/>
                  <a:gd name="T21" fmla="*/ 81 h 132"/>
                  <a:gd name="T22" fmla="*/ 22 w 48"/>
                  <a:gd name="T23" fmla="*/ 90 h 132"/>
                  <a:gd name="T24" fmla="*/ 31 w 48"/>
                  <a:gd name="T25" fmla="*/ 90 h 132"/>
                  <a:gd name="T26" fmla="*/ 35 w 48"/>
                  <a:gd name="T27" fmla="*/ 91 h 132"/>
                  <a:gd name="T28" fmla="*/ 35 w 48"/>
                  <a:gd name="T29" fmla="*/ 97 h 132"/>
                  <a:gd name="T30" fmla="*/ 27 w 48"/>
                  <a:gd name="T31" fmla="*/ 114 h 132"/>
                  <a:gd name="T32" fmla="*/ 26 w 48"/>
                  <a:gd name="T33" fmla="*/ 120 h 132"/>
                  <a:gd name="T34" fmla="*/ 34 w 48"/>
                  <a:gd name="T35" fmla="*/ 117 h 132"/>
                  <a:gd name="T36" fmla="*/ 42 w 48"/>
                  <a:gd name="T37" fmla="*/ 114 h 132"/>
                  <a:gd name="T38" fmla="*/ 47 w 48"/>
                  <a:gd name="T39" fmla="*/ 118 h 132"/>
                  <a:gd name="T40" fmla="*/ 48 w 48"/>
                  <a:gd name="T41" fmla="*/ 124 h 132"/>
                  <a:gd name="T42" fmla="*/ 41 w 48"/>
                  <a:gd name="T43" fmla="*/ 129 h 132"/>
                  <a:gd name="T44" fmla="*/ 30 w 48"/>
                  <a:gd name="T45" fmla="*/ 132 h 132"/>
                  <a:gd name="T46" fmla="*/ 16 w 48"/>
                  <a:gd name="T47" fmla="*/ 131 h 132"/>
                  <a:gd name="T48" fmla="*/ 13 w 48"/>
                  <a:gd name="T49" fmla="*/ 128 h 132"/>
                  <a:gd name="T50" fmla="*/ 15 w 48"/>
                  <a:gd name="T51" fmla="*/ 124 h 132"/>
                  <a:gd name="T52" fmla="*/ 16 w 48"/>
                  <a:gd name="T53" fmla="*/ 121 h 132"/>
                  <a:gd name="T54" fmla="*/ 16 w 48"/>
                  <a:gd name="T55" fmla="*/ 108 h 132"/>
                  <a:gd name="T56" fmla="*/ 12 w 48"/>
                  <a:gd name="T57" fmla="*/ 106 h 132"/>
                  <a:gd name="T58" fmla="*/ 10 w 48"/>
                  <a:gd name="T59" fmla="*/ 102 h 132"/>
                  <a:gd name="T60" fmla="*/ 12 w 48"/>
                  <a:gd name="T61" fmla="*/ 91 h 132"/>
                  <a:gd name="T62" fmla="*/ 7 w 48"/>
                  <a:gd name="T63" fmla="*/ 81 h 132"/>
                  <a:gd name="T64" fmla="*/ 4 w 48"/>
                  <a:gd name="T65" fmla="*/ 78 h 132"/>
                  <a:gd name="T66" fmla="*/ 8 w 48"/>
                  <a:gd name="T67" fmla="*/ 73 h 132"/>
                  <a:gd name="T68" fmla="*/ 10 w 48"/>
                  <a:gd name="T69" fmla="*/ 62 h 132"/>
                  <a:gd name="T70" fmla="*/ 10 w 48"/>
                  <a:gd name="T71" fmla="*/ 60 h 132"/>
                  <a:gd name="T72" fmla="*/ 5 w 48"/>
                  <a:gd name="T73" fmla="*/ 60 h 132"/>
                  <a:gd name="T74" fmla="*/ 4 w 48"/>
                  <a:gd name="T75" fmla="*/ 56 h 132"/>
                  <a:gd name="T76" fmla="*/ 8 w 48"/>
                  <a:gd name="T77" fmla="*/ 52 h 132"/>
                  <a:gd name="T78" fmla="*/ 12 w 48"/>
                  <a:gd name="T79" fmla="*/ 49 h 132"/>
                  <a:gd name="T80" fmla="*/ 14 w 48"/>
                  <a:gd name="T81" fmla="*/ 34 h 132"/>
                  <a:gd name="T82" fmla="*/ 19 w 48"/>
                  <a:gd name="T83" fmla="*/ 32 h 132"/>
                  <a:gd name="T84" fmla="*/ 20 w 48"/>
                  <a:gd name="T85" fmla="*/ 39 h 132"/>
                  <a:gd name="T86" fmla="*/ 20 w 48"/>
                  <a:gd name="T87" fmla="*/ 49 h 132"/>
                  <a:gd name="T88" fmla="*/ 23 w 48"/>
                  <a:gd name="T89" fmla="*/ 49 h 132"/>
                  <a:gd name="T90" fmla="*/ 30 w 48"/>
                  <a:gd name="T91" fmla="*/ 18 h 132"/>
                  <a:gd name="T92" fmla="*/ 30 w 48"/>
                  <a:gd name="T93" fmla="*/ 10 h 132"/>
                  <a:gd name="T94" fmla="*/ 18 w 48"/>
                  <a:gd name="T95" fmla="*/ 21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8" h="132">
                    <a:moveTo>
                      <a:pt x="8" y="32"/>
                    </a:moveTo>
                    <a:lnTo>
                      <a:pt x="0" y="36"/>
                    </a:lnTo>
                    <a:lnTo>
                      <a:pt x="0" y="34"/>
                    </a:lnTo>
                    <a:lnTo>
                      <a:pt x="1" y="31"/>
                    </a:lnTo>
                    <a:lnTo>
                      <a:pt x="3" y="28"/>
                    </a:lnTo>
                    <a:lnTo>
                      <a:pt x="4" y="27"/>
                    </a:lnTo>
                    <a:lnTo>
                      <a:pt x="6" y="24"/>
                    </a:lnTo>
                    <a:lnTo>
                      <a:pt x="9" y="20"/>
                    </a:lnTo>
                    <a:lnTo>
                      <a:pt x="16" y="14"/>
                    </a:lnTo>
                    <a:lnTo>
                      <a:pt x="21" y="8"/>
                    </a:lnTo>
                    <a:lnTo>
                      <a:pt x="24" y="6"/>
                    </a:lnTo>
                    <a:lnTo>
                      <a:pt x="26" y="4"/>
                    </a:lnTo>
                    <a:lnTo>
                      <a:pt x="28" y="3"/>
                    </a:lnTo>
                    <a:lnTo>
                      <a:pt x="30" y="1"/>
                    </a:lnTo>
                    <a:lnTo>
                      <a:pt x="32" y="0"/>
                    </a:lnTo>
                    <a:lnTo>
                      <a:pt x="34" y="0"/>
                    </a:lnTo>
                    <a:lnTo>
                      <a:pt x="36" y="0"/>
                    </a:lnTo>
                    <a:lnTo>
                      <a:pt x="37" y="0"/>
                    </a:lnTo>
                    <a:lnTo>
                      <a:pt x="39" y="0"/>
                    </a:lnTo>
                    <a:lnTo>
                      <a:pt x="40" y="1"/>
                    </a:lnTo>
                    <a:lnTo>
                      <a:pt x="40" y="2"/>
                    </a:lnTo>
                    <a:lnTo>
                      <a:pt x="41" y="3"/>
                    </a:lnTo>
                    <a:lnTo>
                      <a:pt x="41" y="4"/>
                    </a:lnTo>
                    <a:lnTo>
                      <a:pt x="41" y="4"/>
                    </a:lnTo>
                    <a:lnTo>
                      <a:pt x="41" y="8"/>
                    </a:lnTo>
                    <a:lnTo>
                      <a:pt x="40" y="12"/>
                    </a:lnTo>
                    <a:lnTo>
                      <a:pt x="39" y="17"/>
                    </a:lnTo>
                    <a:lnTo>
                      <a:pt x="38" y="20"/>
                    </a:lnTo>
                    <a:lnTo>
                      <a:pt x="36" y="28"/>
                    </a:lnTo>
                    <a:lnTo>
                      <a:pt x="35" y="40"/>
                    </a:lnTo>
                    <a:lnTo>
                      <a:pt x="33" y="53"/>
                    </a:lnTo>
                    <a:lnTo>
                      <a:pt x="32" y="60"/>
                    </a:lnTo>
                    <a:lnTo>
                      <a:pt x="32" y="61"/>
                    </a:lnTo>
                    <a:lnTo>
                      <a:pt x="31" y="63"/>
                    </a:lnTo>
                    <a:lnTo>
                      <a:pt x="29" y="64"/>
                    </a:lnTo>
                    <a:lnTo>
                      <a:pt x="28" y="65"/>
                    </a:lnTo>
                    <a:lnTo>
                      <a:pt x="24" y="68"/>
                    </a:lnTo>
                    <a:lnTo>
                      <a:pt x="22" y="68"/>
                    </a:lnTo>
                    <a:lnTo>
                      <a:pt x="21" y="69"/>
                    </a:lnTo>
                    <a:lnTo>
                      <a:pt x="20" y="70"/>
                    </a:lnTo>
                    <a:lnTo>
                      <a:pt x="20" y="71"/>
                    </a:lnTo>
                    <a:lnTo>
                      <a:pt x="20" y="72"/>
                    </a:lnTo>
                    <a:lnTo>
                      <a:pt x="20" y="76"/>
                    </a:lnTo>
                    <a:lnTo>
                      <a:pt x="20" y="81"/>
                    </a:lnTo>
                    <a:lnTo>
                      <a:pt x="20" y="86"/>
                    </a:lnTo>
                    <a:lnTo>
                      <a:pt x="21" y="89"/>
                    </a:lnTo>
                    <a:lnTo>
                      <a:pt x="22" y="89"/>
                    </a:lnTo>
                    <a:lnTo>
                      <a:pt x="22" y="90"/>
                    </a:lnTo>
                    <a:lnTo>
                      <a:pt x="23" y="91"/>
                    </a:lnTo>
                    <a:lnTo>
                      <a:pt x="24" y="91"/>
                    </a:lnTo>
                    <a:lnTo>
                      <a:pt x="27" y="90"/>
                    </a:lnTo>
                    <a:lnTo>
                      <a:pt x="31" y="90"/>
                    </a:lnTo>
                    <a:lnTo>
                      <a:pt x="32" y="90"/>
                    </a:lnTo>
                    <a:lnTo>
                      <a:pt x="34" y="90"/>
                    </a:lnTo>
                    <a:lnTo>
                      <a:pt x="35" y="91"/>
                    </a:lnTo>
                    <a:lnTo>
                      <a:pt x="35" y="91"/>
                    </a:lnTo>
                    <a:lnTo>
                      <a:pt x="36" y="92"/>
                    </a:lnTo>
                    <a:lnTo>
                      <a:pt x="36" y="92"/>
                    </a:lnTo>
                    <a:lnTo>
                      <a:pt x="36" y="95"/>
                    </a:lnTo>
                    <a:lnTo>
                      <a:pt x="35" y="97"/>
                    </a:lnTo>
                    <a:lnTo>
                      <a:pt x="33" y="100"/>
                    </a:lnTo>
                    <a:lnTo>
                      <a:pt x="32" y="104"/>
                    </a:lnTo>
                    <a:lnTo>
                      <a:pt x="28" y="111"/>
                    </a:lnTo>
                    <a:lnTo>
                      <a:pt x="27" y="114"/>
                    </a:lnTo>
                    <a:lnTo>
                      <a:pt x="26" y="116"/>
                    </a:lnTo>
                    <a:lnTo>
                      <a:pt x="25" y="118"/>
                    </a:lnTo>
                    <a:lnTo>
                      <a:pt x="25" y="119"/>
                    </a:lnTo>
                    <a:lnTo>
                      <a:pt x="26" y="120"/>
                    </a:lnTo>
                    <a:lnTo>
                      <a:pt x="27" y="120"/>
                    </a:lnTo>
                    <a:lnTo>
                      <a:pt x="28" y="120"/>
                    </a:lnTo>
                    <a:lnTo>
                      <a:pt x="31" y="119"/>
                    </a:lnTo>
                    <a:lnTo>
                      <a:pt x="34" y="117"/>
                    </a:lnTo>
                    <a:lnTo>
                      <a:pt x="37" y="116"/>
                    </a:lnTo>
                    <a:lnTo>
                      <a:pt x="40" y="115"/>
                    </a:lnTo>
                    <a:lnTo>
                      <a:pt x="40" y="115"/>
                    </a:lnTo>
                    <a:lnTo>
                      <a:pt x="42" y="114"/>
                    </a:lnTo>
                    <a:lnTo>
                      <a:pt x="43" y="114"/>
                    </a:lnTo>
                    <a:lnTo>
                      <a:pt x="44" y="115"/>
                    </a:lnTo>
                    <a:lnTo>
                      <a:pt x="45" y="116"/>
                    </a:lnTo>
                    <a:lnTo>
                      <a:pt x="47" y="118"/>
                    </a:lnTo>
                    <a:lnTo>
                      <a:pt x="48" y="120"/>
                    </a:lnTo>
                    <a:lnTo>
                      <a:pt x="48" y="121"/>
                    </a:lnTo>
                    <a:lnTo>
                      <a:pt x="48" y="123"/>
                    </a:lnTo>
                    <a:lnTo>
                      <a:pt x="48" y="124"/>
                    </a:lnTo>
                    <a:lnTo>
                      <a:pt x="48" y="126"/>
                    </a:lnTo>
                    <a:lnTo>
                      <a:pt x="46" y="128"/>
                    </a:lnTo>
                    <a:lnTo>
                      <a:pt x="44" y="128"/>
                    </a:lnTo>
                    <a:lnTo>
                      <a:pt x="41" y="129"/>
                    </a:lnTo>
                    <a:lnTo>
                      <a:pt x="37" y="130"/>
                    </a:lnTo>
                    <a:lnTo>
                      <a:pt x="35" y="131"/>
                    </a:lnTo>
                    <a:lnTo>
                      <a:pt x="32" y="132"/>
                    </a:lnTo>
                    <a:lnTo>
                      <a:pt x="30" y="132"/>
                    </a:lnTo>
                    <a:lnTo>
                      <a:pt x="26" y="132"/>
                    </a:lnTo>
                    <a:lnTo>
                      <a:pt x="20" y="132"/>
                    </a:lnTo>
                    <a:lnTo>
                      <a:pt x="18" y="132"/>
                    </a:lnTo>
                    <a:lnTo>
                      <a:pt x="16" y="131"/>
                    </a:lnTo>
                    <a:lnTo>
                      <a:pt x="15" y="130"/>
                    </a:lnTo>
                    <a:lnTo>
                      <a:pt x="14" y="130"/>
                    </a:lnTo>
                    <a:lnTo>
                      <a:pt x="13" y="128"/>
                    </a:lnTo>
                    <a:lnTo>
                      <a:pt x="13" y="128"/>
                    </a:lnTo>
                    <a:lnTo>
                      <a:pt x="13" y="127"/>
                    </a:lnTo>
                    <a:lnTo>
                      <a:pt x="13" y="125"/>
                    </a:lnTo>
                    <a:lnTo>
                      <a:pt x="14" y="124"/>
                    </a:lnTo>
                    <a:lnTo>
                      <a:pt x="15" y="124"/>
                    </a:lnTo>
                    <a:lnTo>
                      <a:pt x="16" y="124"/>
                    </a:lnTo>
                    <a:lnTo>
                      <a:pt x="16" y="123"/>
                    </a:lnTo>
                    <a:lnTo>
                      <a:pt x="17" y="122"/>
                    </a:lnTo>
                    <a:lnTo>
                      <a:pt x="16" y="121"/>
                    </a:lnTo>
                    <a:lnTo>
                      <a:pt x="16" y="118"/>
                    </a:lnTo>
                    <a:lnTo>
                      <a:pt x="16" y="113"/>
                    </a:lnTo>
                    <a:lnTo>
                      <a:pt x="16" y="111"/>
                    </a:lnTo>
                    <a:lnTo>
                      <a:pt x="16" y="108"/>
                    </a:lnTo>
                    <a:lnTo>
                      <a:pt x="16" y="108"/>
                    </a:lnTo>
                    <a:lnTo>
                      <a:pt x="16" y="107"/>
                    </a:lnTo>
                    <a:lnTo>
                      <a:pt x="14" y="107"/>
                    </a:lnTo>
                    <a:lnTo>
                      <a:pt x="12" y="106"/>
                    </a:lnTo>
                    <a:lnTo>
                      <a:pt x="11" y="104"/>
                    </a:lnTo>
                    <a:lnTo>
                      <a:pt x="10" y="104"/>
                    </a:lnTo>
                    <a:lnTo>
                      <a:pt x="10" y="103"/>
                    </a:lnTo>
                    <a:lnTo>
                      <a:pt x="10" y="102"/>
                    </a:lnTo>
                    <a:lnTo>
                      <a:pt x="12" y="100"/>
                    </a:lnTo>
                    <a:lnTo>
                      <a:pt x="13" y="98"/>
                    </a:lnTo>
                    <a:lnTo>
                      <a:pt x="13" y="95"/>
                    </a:lnTo>
                    <a:lnTo>
                      <a:pt x="12" y="91"/>
                    </a:lnTo>
                    <a:lnTo>
                      <a:pt x="12" y="88"/>
                    </a:lnTo>
                    <a:lnTo>
                      <a:pt x="11" y="85"/>
                    </a:lnTo>
                    <a:lnTo>
                      <a:pt x="9" y="84"/>
                    </a:lnTo>
                    <a:lnTo>
                      <a:pt x="7" y="81"/>
                    </a:lnTo>
                    <a:lnTo>
                      <a:pt x="5" y="80"/>
                    </a:lnTo>
                    <a:lnTo>
                      <a:pt x="5" y="79"/>
                    </a:lnTo>
                    <a:lnTo>
                      <a:pt x="4" y="79"/>
                    </a:lnTo>
                    <a:lnTo>
                      <a:pt x="4" y="78"/>
                    </a:lnTo>
                    <a:lnTo>
                      <a:pt x="5" y="77"/>
                    </a:lnTo>
                    <a:lnTo>
                      <a:pt x="5" y="76"/>
                    </a:lnTo>
                    <a:lnTo>
                      <a:pt x="7" y="75"/>
                    </a:lnTo>
                    <a:lnTo>
                      <a:pt x="8" y="73"/>
                    </a:lnTo>
                    <a:lnTo>
                      <a:pt x="8" y="70"/>
                    </a:lnTo>
                    <a:lnTo>
                      <a:pt x="9" y="67"/>
                    </a:lnTo>
                    <a:lnTo>
                      <a:pt x="9" y="64"/>
                    </a:lnTo>
                    <a:lnTo>
                      <a:pt x="10" y="62"/>
                    </a:lnTo>
                    <a:lnTo>
                      <a:pt x="11" y="61"/>
                    </a:lnTo>
                    <a:lnTo>
                      <a:pt x="11" y="60"/>
                    </a:lnTo>
                    <a:lnTo>
                      <a:pt x="11" y="60"/>
                    </a:lnTo>
                    <a:lnTo>
                      <a:pt x="10" y="60"/>
                    </a:lnTo>
                    <a:lnTo>
                      <a:pt x="8" y="60"/>
                    </a:lnTo>
                    <a:lnTo>
                      <a:pt x="8" y="60"/>
                    </a:lnTo>
                    <a:lnTo>
                      <a:pt x="7" y="60"/>
                    </a:lnTo>
                    <a:lnTo>
                      <a:pt x="5" y="60"/>
                    </a:lnTo>
                    <a:lnTo>
                      <a:pt x="5" y="59"/>
                    </a:lnTo>
                    <a:lnTo>
                      <a:pt x="4" y="58"/>
                    </a:lnTo>
                    <a:lnTo>
                      <a:pt x="4" y="57"/>
                    </a:lnTo>
                    <a:lnTo>
                      <a:pt x="4" y="56"/>
                    </a:lnTo>
                    <a:lnTo>
                      <a:pt x="4" y="55"/>
                    </a:lnTo>
                    <a:lnTo>
                      <a:pt x="5" y="54"/>
                    </a:lnTo>
                    <a:lnTo>
                      <a:pt x="7" y="53"/>
                    </a:lnTo>
                    <a:lnTo>
                      <a:pt x="8" y="52"/>
                    </a:lnTo>
                    <a:lnTo>
                      <a:pt x="10" y="52"/>
                    </a:lnTo>
                    <a:lnTo>
                      <a:pt x="11" y="52"/>
                    </a:lnTo>
                    <a:lnTo>
                      <a:pt x="12" y="51"/>
                    </a:lnTo>
                    <a:lnTo>
                      <a:pt x="12" y="49"/>
                    </a:lnTo>
                    <a:lnTo>
                      <a:pt x="13" y="45"/>
                    </a:lnTo>
                    <a:lnTo>
                      <a:pt x="13" y="40"/>
                    </a:lnTo>
                    <a:lnTo>
                      <a:pt x="14" y="35"/>
                    </a:lnTo>
                    <a:lnTo>
                      <a:pt x="14" y="34"/>
                    </a:lnTo>
                    <a:lnTo>
                      <a:pt x="15" y="34"/>
                    </a:lnTo>
                    <a:lnTo>
                      <a:pt x="16" y="32"/>
                    </a:lnTo>
                    <a:lnTo>
                      <a:pt x="17" y="32"/>
                    </a:lnTo>
                    <a:lnTo>
                      <a:pt x="19" y="32"/>
                    </a:lnTo>
                    <a:lnTo>
                      <a:pt x="19" y="32"/>
                    </a:lnTo>
                    <a:lnTo>
                      <a:pt x="20" y="33"/>
                    </a:lnTo>
                    <a:lnTo>
                      <a:pt x="20" y="36"/>
                    </a:lnTo>
                    <a:lnTo>
                      <a:pt x="20" y="39"/>
                    </a:lnTo>
                    <a:lnTo>
                      <a:pt x="20" y="41"/>
                    </a:lnTo>
                    <a:lnTo>
                      <a:pt x="20" y="44"/>
                    </a:lnTo>
                    <a:lnTo>
                      <a:pt x="20" y="47"/>
                    </a:lnTo>
                    <a:lnTo>
                      <a:pt x="20" y="49"/>
                    </a:lnTo>
                    <a:lnTo>
                      <a:pt x="21" y="50"/>
                    </a:lnTo>
                    <a:lnTo>
                      <a:pt x="22" y="50"/>
                    </a:lnTo>
                    <a:lnTo>
                      <a:pt x="22" y="50"/>
                    </a:lnTo>
                    <a:lnTo>
                      <a:pt x="23" y="49"/>
                    </a:lnTo>
                    <a:lnTo>
                      <a:pt x="24" y="44"/>
                    </a:lnTo>
                    <a:lnTo>
                      <a:pt x="27" y="34"/>
                    </a:lnTo>
                    <a:lnTo>
                      <a:pt x="28" y="24"/>
                    </a:lnTo>
                    <a:lnTo>
                      <a:pt x="30" y="18"/>
                    </a:lnTo>
                    <a:lnTo>
                      <a:pt x="31" y="15"/>
                    </a:lnTo>
                    <a:lnTo>
                      <a:pt x="31" y="12"/>
                    </a:lnTo>
                    <a:lnTo>
                      <a:pt x="30" y="11"/>
                    </a:lnTo>
                    <a:lnTo>
                      <a:pt x="30" y="10"/>
                    </a:lnTo>
                    <a:lnTo>
                      <a:pt x="29" y="10"/>
                    </a:lnTo>
                    <a:lnTo>
                      <a:pt x="28" y="11"/>
                    </a:lnTo>
                    <a:lnTo>
                      <a:pt x="24" y="16"/>
                    </a:lnTo>
                    <a:lnTo>
                      <a:pt x="18" y="21"/>
                    </a:lnTo>
                    <a:lnTo>
                      <a:pt x="12" y="26"/>
                    </a:lnTo>
                    <a:lnTo>
                      <a:pt x="8" y="32"/>
                    </a:lnTo>
                    <a:close/>
                  </a:path>
                </a:pathLst>
              </a:custGeom>
              <a:solidFill>
                <a:srgbClr val="13398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69" name="íśḷídê"/>
              <p:cNvSpPr/>
              <p:nvPr userDrawn="1"/>
            </p:nvSpPr>
            <p:spPr bwMode="auto">
              <a:xfrm>
                <a:off x="2684463" y="2625726"/>
                <a:ext cx="26988" cy="47625"/>
              </a:xfrm>
              <a:custGeom>
                <a:avLst/>
                <a:gdLst>
                  <a:gd name="T0" fmla="*/ 2 w 17"/>
                  <a:gd name="T1" fmla="*/ 6 h 30"/>
                  <a:gd name="T2" fmla="*/ 1 w 17"/>
                  <a:gd name="T3" fmla="*/ 5 h 30"/>
                  <a:gd name="T4" fmla="*/ 0 w 17"/>
                  <a:gd name="T5" fmla="*/ 3 h 30"/>
                  <a:gd name="T6" fmla="*/ 0 w 17"/>
                  <a:gd name="T7" fmla="*/ 3 h 30"/>
                  <a:gd name="T8" fmla="*/ 0 w 17"/>
                  <a:gd name="T9" fmla="*/ 3 h 30"/>
                  <a:gd name="T10" fmla="*/ 1 w 17"/>
                  <a:gd name="T11" fmla="*/ 2 h 30"/>
                  <a:gd name="T12" fmla="*/ 3 w 17"/>
                  <a:gd name="T13" fmla="*/ 1 h 30"/>
                  <a:gd name="T14" fmla="*/ 6 w 17"/>
                  <a:gd name="T15" fmla="*/ 1 h 30"/>
                  <a:gd name="T16" fmla="*/ 9 w 17"/>
                  <a:gd name="T17" fmla="*/ 0 h 30"/>
                  <a:gd name="T18" fmla="*/ 11 w 17"/>
                  <a:gd name="T19" fmla="*/ 0 h 30"/>
                  <a:gd name="T20" fmla="*/ 12 w 17"/>
                  <a:gd name="T21" fmla="*/ 1 h 30"/>
                  <a:gd name="T22" fmla="*/ 13 w 17"/>
                  <a:gd name="T23" fmla="*/ 2 h 30"/>
                  <a:gd name="T24" fmla="*/ 14 w 17"/>
                  <a:gd name="T25" fmla="*/ 3 h 30"/>
                  <a:gd name="T26" fmla="*/ 15 w 17"/>
                  <a:gd name="T27" fmla="*/ 7 h 30"/>
                  <a:gd name="T28" fmla="*/ 15 w 17"/>
                  <a:gd name="T29" fmla="*/ 14 h 30"/>
                  <a:gd name="T30" fmla="*/ 16 w 17"/>
                  <a:gd name="T31" fmla="*/ 19 h 30"/>
                  <a:gd name="T32" fmla="*/ 17 w 17"/>
                  <a:gd name="T33" fmla="*/ 23 h 30"/>
                  <a:gd name="T34" fmla="*/ 17 w 17"/>
                  <a:gd name="T35" fmla="*/ 25 h 30"/>
                  <a:gd name="T36" fmla="*/ 17 w 17"/>
                  <a:gd name="T37" fmla="*/ 27 h 30"/>
                  <a:gd name="T38" fmla="*/ 16 w 17"/>
                  <a:gd name="T39" fmla="*/ 28 h 30"/>
                  <a:gd name="T40" fmla="*/ 15 w 17"/>
                  <a:gd name="T41" fmla="*/ 29 h 30"/>
                  <a:gd name="T42" fmla="*/ 14 w 17"/>
                  <a:gd name="T43" fmla="*/ 30 h 30"/>
                  <a:gd name="T44" fmla="*/ 11 w 17"/>
                  <a:gd name="T45" fmla="*/ 30 h 30"/>
                  <a:gd name="T46" fmla="*/ 10 w 17"/>
                  <a:gd name="T47" fmla="*/ 30 h 30"/>
                  <a:gd name="T48" fmla="*/ 8 w 17"/>
                  <a:gd name="T49" fmla="*/ 29 h 30"/>
                  <a:gd name="T50" fmla="*/ 7 w 17"/>
                  <a:gd name="T51" fmla="*/ 28 h 30"/>
                  <a:gd name="T52" fmla="*/ 7 w 17"/>
                  <a:gd name="T53" fmla="*/ 27 h 30"/>
                  <a:gd name="T54" fmla="*/ 6 w 17"/>
                  <a:gd name="T55" fmla="*/ 23 h 30"/>
                  <a:gd name="T56" fmla="*/ 6 w 17"/>
                  <a:gd name="T57" fmla="*/ 19 h 30"/>
                  <a:gd name="T58" fmla="*/ 5 w 17"/>
                  <a:gd name="T59" fmla="*/ 15 h 30"/>
                  <a:gd name="T60" fmla="*/ 4 w 17"/>
                  <a:gd name="T61" fmla="*/ 11 h 30"/>
                  <a:gd name="T62" fmla="*/ 3 w 17"/>
                  <a:gd name="T63" fmla="*/ 8 h 30"/>
                  <a:gd name="T64" fmla="*/ 3 w 17"/>
                  <a:gd name="T65" fmla="*/ 7 h 30"/>
                  <a:gd name="T66" fmla="*/ 3 w 17"/>
                  <a:gd name="T67" fmla="*/ 7 h 30"/>
                  <a:gd name="T68" fmla="*/ 2 w 17"/>
                  <a:gd name="T69" fmla="*/ 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7" h="30">
                    <a:moveTo>
                      <a:pt x="2" y="6"/>
                    </a:moveTo>
                    <a:lnTo>
                      <a:pt x="1" y="5"/>
                    </a:lnTo>
                    <a:lnTo>
                      <a:pt x="0" y="3"/>
                    </a:lnTo>
                    <a:lnTo>
                      <a:pt x="0" y="3"/>
                    </a:lnTo>
                    <a:lnTo>
                      <a:pt x="0" y="3"/>
                    </a:lnTo>
                    <a:lnTo>
                      <a:pt x="1" y="2"/>
                    </a:lnTo>
                    <a:lnTo>
                      <a:pt x="3" y="1"/>
                    </a:lnTo>
                    <a:lnTo>
                      <a:pt x="6" y="1"/>
                    </a:lnTo>
                    <a:lnTo>
                      <a:pt x="9" y="0"/>
                    </a:lnTo>
                    <a:lnTo>
                      <a:pt x="11" y="0"/>
                    </a:lnTo>
                    <a:lnTo>
                      <a:pt x="12" y="1"/>
                    </a:lnTo>
                    <a:lnTo>
                      <a:pt x="13" y="2"/>
                    </a:lnTo>
                    <a:lnTo>
                      <a:pt x="14" y="3"/>
                    </a:lnTo>
                    <a:lnTo>
                      <a:pt x="15" y="7"/>
                    </a:lnTo>
                    <a:lnTo>
                      <a:pt x="15" y="14"/>
                    </a:lnTo>
                    <a:lnTo>
                      <a:pt x="16" y="19"/>
                    </a:lnTo>
                    <a:lnTo>
                      <a:pt x="17" y="23"/>
                    </a:lnTo>
                    <a:lnTo>
                      <a:pt x="17" y="25"/>
                    </a:lnTo>
                    <a:lnTo>
                      <a:pt x="17" y="27"/>
                    </a:lnTo>
                    <a:lnTo>
                      <a:pt x="16" y="28"/>
                    </a:lnTo>
                    <a:lnTo>
                      <a:pt x="15" y="29"/>
                    </a:lnTo>
                    <a:lnTo>
                      <a:pt x="14" y="30"/>
                    </a:lnTo>
                    <a:lnTo>
                      <a:pt x="11" y="30"/>
                    </a:lnTo>
                    <a:lnTo>
                      <a:pt x="10" y="30"/>
                    </a:lnTo>
                    <a:lnTo>
                      <a:pt x="8" y="29"/>
                    </a:lnTo>
                    <a:lnTo>
                      <a:pt x="7" y="28"/>
                    </a:lnTo>
                    <a:lnTo>
                      <a:pt x="7" y="27"/>
                    </a:lnTo>
                    <a:lnTo>
                      <a:pt x="6" y="23"/>
                    </a:lnTo>
                    <a:lnTo>
                      <a:pt x="6" y="19"/>
                    </a:lnTo>
                    <a:lnTo>
                      <a:pt x="5" y="15"/>
                    </a:lnTo>
                    <a:lnTo>
                      <a:pt x="4" y="11"/>
                    </a:lnTo>
                    <a:lnTo>
                      <a:pt x="3" y="8"/>
                    </a:lnTo>
                    <a:lnTo>
                      <a:pt x="3" y="7"/>
                    </a:lnTo>
                    <a:lnTo>
                      <a:pt x="3" y="7"/>
                    </a:lnTo>
                    <a:lnTo>
                      <a:pt x="2" y="6"/>
                    </a:lnTo>
                    <a:close/>
                  </a:path>
                </a:pathLst>
              </a:custGeom>
              <a:solidFill>
                <a:srgbClr val="13398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0" name="íśļiḋé"/>
              <p:cNvSpPr/>
              <p:nvPr userDrawn="1"/>
            </p:nvSpPr>
            <p:spPr bwMode="auto">
              <a:xfrm>
                <a:off x="2617788" y="2617788"/>
                <a:ext cx="65088" cy="158750"/>
              </a:xfrm>
              <a:custGeom>
                <a:avLst/>
                <a:gdLst>
                  <a:gd name="T0" fmla="*/ 14 w 41"/>
                  <a:gd name="T1" fmla="*/ 26 h 100"/>
                  <a:gd name="T2" fmla="*/ 10 w 41"/>
                  <a:gd name="T3" fmla="*/ 30 h 100"/>
                  <a:gd name="T4" fmla="*/ 5 w 41"/>
                  <a:gd name="T5" fmla="*/ 28 h 100"/>
                  <a:gd name="T6" fmla="*/ 1 w 41"/>
                  <a:gd name="T7" fmla="*/ 26 h 100"/>
                  <a:gd name="T8" fmla="*/ 0 w 41"/>
                  <a:gd name="T9" fmla="*/ 24 h 100"/>
                  <a:gd name="T10" fmla="*/ 2 w 41"/>
                  <a:gd name="T11" fmla="*/ 19 h 100"/>
                  <a:gd name="T12" fmla="*/ 10 w 41"/>
                  <a:gd name="T13" fmla="*/ 12 h 100"/>
                  <a:gd name="T14" fmla="*/ 21 w 41"/>
                  <a:gd name="T15" fmla="*/ 4 h 100"/>
                  <a:gd name="T16" fmla="*/ 29 w 41"/>
                  <a:gd name="T17" fmla="*/ 0 h 100"/>
                  <a:gd name="T18" fmla="*/ 30 w 41"/>
                  <a:gd name="T19" fmla="*/ 0 h 100"/>
                  <a:gd name="T20" fmla="*/ 33 w 41"/>
                  <a:gd name="T21" fmla="*/ 4 h 100"/>
                  <a:gd name="T22" fmla="*/ 35 w 41"/>
                  <a:gd name="T23" fmla="*/ 8 h 100"/>
                  <a:gd name="T24" fmla="*/ 33 w 41"/>
                  <a:gd name="T25" fmla="*/ 16 h 100"/>
                  <a:gd name="T26" fmla="*/ 32 w 41"/>
                  <a:gd name="T27" fmla="*/ 30 h 100"/>
                  <a:gd name="T28" fmla="*/ 31 w 41"/>
                  <a:gd name="T29" fmla="*/ 44 h 100"/>
                  <a:gd name="T30" fmla="*/ 33 w 41"/>
                  <a:gd name="T31" fmla="*/ 46 h 100"/>
                  <a:gd name="T32" fmla="*/ 35 w 41"/>
                  <a:gd name="T33" fmla="*/ 48 h 100"/>
                  <a:gd name="T34" fmla="*/ 31 w 41"/>
                  <a:gd name="T35" fmla="*/ 54 h 100"/>
                  <a:gd name="T36" fmla="*/ 32 w 41"/>
                  <a:gd name="T37" fmla="*/ 57 h 100"/>
                  <a:gd name="T38" fmla="*/ 35 w 41"/>
                  <a:gd name="T39" fmla="*/ 58 h 100"/>
                  <a:gd name="T40" fmla="*/ 37 w 41"/>
                  <a:gd name="T41" fmla="*/ 54 h 100"/>
                  <a:gd name="T42" fmla="*/ 41 w 41"/>
                  <a:gd name="T43" fmla="*/ 48 h 100"/>
                  <a:gd name="T44" fmla="*/ 35 w 41"/>
                  <a:gd name="T45" fmla="*/ 72 h 100"/>
                  <a:gd name="T46" fmla="*/ 30 w 41"/>
                  <a:gd name="T47" fmla="*/ 88 h 100"/>
                  <a:gd name="T48" fmla="*/ 25 w 41"/>
                  <a:gd name="T49" fmla="*/ 96 h 100"/>
                  <a:gd name="T50" fmla="*/ 21 w 41"/>
                  <a:gd name="T51" fmla="*/ 100 h 100"/>
                  <a:gd name="T52" fmla="*/ 17 w 41"/>
                  <a:gd name="T53" fmla="*/ 100 h 100"/>
                  <a:gd name="T54" fmla="*/ 15 w 41"/>
                  <a:gd name="T55" fmla="*/ 97 h 100"/>
                  <a:gd name="T56" fmla="*/ 16 w 41"/>
                  <a:gd name="T57" fmla="*/ 89 h 100"/>
                  <a:gd name="T58" fmla="*/ 18 w 41"/>
                  <a:gd name="T59" fmla="*/ 82 h 100"/>
                  <a:gd name="T60" fmla="*/ 21 w 41"/>
                  <a:gd name="T61" fmla="*/ 74 h 100"/>
                  <a:gd name="T62" fmla="*/ 20 w 41"/>
                  <a:gd name="T63" fmla="*/ 68 h 100"/>
                  <a:gd name="T64" fmla="*/ 18 w 41"/>
                  <a:gd name="T65" fmla="*/ 65 h 100"/>
                  <a:gd name="T66" fmla="*/ 9 w 41"/>
                  <a:gd name="T67" fmla="*/ 69 h 100"/>
                  <a:gd name="T68" fmla="*/ 5 w 41"/>
                  <a:gd name="T69" fmla="*/ 70 h 100"/>
                  <a:gd name="T70" fmla="*/ 5 w 41"/>
                  <a:gd name="T71" fmla="*/ 68 h 100"/>
                  <a:gd name="T72" fmla="*/ 5 w 41"/>
                  <a:gd name="T73" fmla="*/ 61 h 100"/>
                  <a:gd name="T74" fmla="*/ 7 w 41"/>
                  <a:gd name="T75" fmla="*/ 61 h 100"/>
                  <a:gd name="T76" fmla="*/ 9 w 41"/>
                  <a:gd name="T77" fmla="*/ 59 h 100"/>
                  <a:gd name="T78" fmla="*/ 17 w 41"/>
                  <a:gd name="T79" fmla="*/ 54 h 100"/>
                  <a:gd name="T80" fmla="*/ 20 w 41"/>
                  <a:gd name="T81" fmla="*/ 50 h 100"/>
                  <a:gd name="T82" fmla="*/ 20 w 41"/>
                  <a:gd name="T83" fmla="*/ 40 h 100"/>
                  <a:gd name="T84" fmla="*/ 19 w 41"/>
                  <a:gd name="T85" fmla="*/ 25 h 100"/>
                  <a:gd name="T86" fmla="*/ 17 w 41"/>
                  <a:gd name="T87" fmla="*/ 24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1" h="100">
                    <a:moveTo>
                      <a:pt x="17" y="24"/>
                    </a:moveTo>
                    <a:lnTo>
                      <a:pt x="16" y="24"/>
                    </a:lnTo>
                    <a:lnTo>
                      <a:pt x="14" y="26"/>
                    </a:lnTo>
                    <a:lnTo>
                      <a:pt x="13" y="28"/>
                    </a:lnTo>
                    <a:lnTo>
                      <a:pt x="12" y="28"/>
                    </a:lnTo>
                    <a:lnTo>
                      <a:pt x="10" y="30"/>
                    </a:lnTo>
                    <a:lnTo>
                      <a:pt x="9" y="30"/>
                    </a:lnTo>
                    <a:lnTo>
                      <a:pt x="7" y="29"/>
                    </a:lnTo>
                    <a:lnTo>
                      <a:pt x="5" y="28"/>
                    </a:lnTo>
                    <a:lnTo>
                      <a:pt x="3" y="28"/>
                    </a:lnTo>
                    <a:lnTo>
                      <a:pt x="1" y="27"/>
                    </a:lnTo>
                    <a:lnTo>
                      <a:pt x="1" y="26"/>
                    </a:lnTo>
                    <a:lnTo>
                      <a:pt x="0" y="26"/>
                    </a:lnTo>
                    <a:lnTo>
                      <a:pt x="0" y="24"/>
                    </a:lnTo>
                    <a:lnTo>
                      <a:pt x="0" y="24"/>
                    </a:lnTo>
                    <a:lnTo>
                      <a:pt x="0" y="22"/>
                    </a:lnTo>
                    <a:lnTo>
                      <a:pt x="1" y="20"/>
                    </a:lnTo>
                    <a:lnTo>
                      <a:pt x="2" y="19"/>
                    </a:lnTo>
                    <a:lnTo>
                      <a:pt x="5" y="16"/>
                    </a:lnTo>
                    <a:lnTo>
                      <a:pt x="8" y="14"/>
                    </a:lnTo>
                    <a:lnTo>
                      <a:pt x="10" y="12"/>
                    </a:lnTo>
                    <a:lnTo>
                      <a:pt x="16" y="8"/>
                    </a:lnTo>
                    <a:lnTo>
                      <a:pt x="18" y="6"/>
                    </a:lnTo>
                    <a:lnTo>
                      <a:pt x="21" y="4"/>
                    </a:lnTo>
                    <a:lnTo>
                      <a:pt x="25" y="1"/>
                    </a:lnTo>
                    <a:lnTo>
                      <a:pt x="27" y="0"/>
                    </a:lnTo>
                    <a:lnTo>
                      <a:pt x="29" y="0"/>
                    </a:lnTo>
                    <a:lnTo>
                      <a:pt x="29" y="0"/>
                    </a:lnTo>
                    <a:lnTo>
                      <a:pt x="29" y="0"/>
                    </a:lnTo>
                    <a:lnTo>
                      <a:pt x="30" y="0"/>
                    </a:lnTo>
                    <a:lnTo>
                      <a:pt x="30" y="0"/>
                    </a:lnTo>
                    <a:lnTo>
                      <a:pt x="31" y="2"/>
                    </a:lnTo>
                    <a:lnTo>
                      <a:pt x="33" y="4"/>
                    </a:lnTo>
                    <a:lnTo>
                      <a:pt x="34" y="5"/>
                    </a:lnTo>
                    <a:lnTo>
                      <a:pt x="35" y="6"/>
                    </a:lnTo>
                    <a:lnTo>
                      <a:pt x="35" y="8"/>
                    </a:lnTo>
                    <a:lnTo>
                      <a:pt x="35" y="8"/>
                    </a:lnTo>
                    <a:lnTo>
                      <a:pt x="35" y="12"/>
                    </a:lnTo>
                    <a:lnTo>
                      <a:pt x="33" y="16"/>
                    </a:lnTo>
                    <a:lnTo>
                      <a:pt x="33" y="21"/>
                    </a:lnTo>
                    <a:lnTo>
                      <a:pt x="32" y="24"/>
                    </a:lnTo>
                    <a:lnTo>
                      <a:pt x="32" y="30"/>
                    </a:lnTo>
                    <a:lnTo>
                      <a:pt x="31" y="36"/>
                    </a:lnTo>
                    <a:lnTo>
                      <a:pt x="31" y="43"/>
                    </a:lnTo>
                    <a:lnTo>
                      <a:pt x="31" y="44"/>
                    </a:lnTo>
                    <a:lnTo>
                      <a:pt x="31" y="45"/>
                    </a:lnTo>
                    <a:lnTo>
                      <a:pt x="33" y="46"/>
                    </a:lnTo>
                    <a:lnTo>
                      <a:pt x="33" y="46"/>
                    </a:lnTo>
                    <a:lnTo>
                      <a:pt x="34" y="47"/>
                    </a:lnTo>
                    <a:lnTo>
                      <a:pt x="35" y="48"/>
                    </a:lnTo>
                    <a:lnTo>
                      <a:pt x="35" y="48"/>
                    </a:lnTo>
                    <a:lnTo>
                      <a:pt x="33" y="51"/>
                    </a:lnTo>
                    <a:lnTo>
                      <a:pt x="32" y="53"/>
                    </a:lnTo>
                    <a:lnTo>
                      <a:pt x="31" y="54"/>
                    </a:lnTo>
                    <a:lnTo>
                      <a:pt x="31" y="56"/>
                    </a:lnTo>
                    <a:lnTo>
                      <a:pt x="31" y="56"/>
                    </a:lnTo>
                    <a:lnTo>
                      <a:pt x="32" y="57"/>
                    </a:lnTo>
                    <a:lnTo>
                      <a:pt x="33" y="57"/>
                    </a:lnTo>
                    <a:lnTo>
                      <a:pt x="34" y="58"/>
                    </a:lnTo>
                    <a:lnTo>
                      <a:pt x="35" y="58"/>
                    </a:lnTo>
                    <a:lnTo>
                      <a:pt x="36" y="57"/>
                    </a:lnTo>
                    <a:lnTo>
                      <a:pt x="37" y="56"/>
                    </a:lnTo>
                    <a:lnTo>
                      <a:pt x="37" y="54"/>
                    </a:lnTo>
                    <a:lnTo>
                      <a:pt x="39" y="49"/>
                    </a:lnTo>
                    <a:lnTo>
                      <a:pt x="41" y="47"/>
                    </a:lnTo>
                    <a:lnTo>
                      <a:pt x="41" y="48"/>
                    </a:lnTo>
                    <a:lnTo>
                      <a:pt x="40" y="54"/>
                    </a:lnTo>
                    <a:lnTo>
                      <a:pt x="38" y="61"/>
                    </a:lnTo>
                    <a:lnTo>
                      <a:pt x="35" y="72"/>
                    </a:lnTo>
                    <a:lnTo>
                      <a:pt x="33" y="79"/>
                    </a:lnTo>
                    <a:lnTo>
                      <a:pt x="32" y="84"/>
                    </a:lnTo>
                    <a:lnTo>
                      <a:pt x="30" y="88"/>
                    </a:lnTo>
                    <a:lnTo>
                      <a:pt x="29" y="92"/>
                    </a:lnTo>
                    <a:lnTo>
                      <a:pt x="27" y="94"/>
                    </a:lnTo>
                    <a:lnTo>
                      <a:pt x="25" y="96"/>
                    </a:lnTo>
                    <a:lnTo>
                      <a:pt x="24" y="98"/>
                    </a:lnTo>
                    <a:lnTo>
                      <a:pt x="22" y="99"/>
                    </a:lnTo>
                    <a:lnTo>
                      <a:pt x="21" y="100"/>
                    </a:lnTo>
                    <a:lnTo>
                      <a:pt x="20" y="100"/>
                    </a:lnTo>
                    <a:lnTo>
                      <a:pt x="18" y="100"/>
                    </a:lnTo>
                    <a:lnTo>
                      <a:pt x="17" y="100"/>
                    </a:lnTo>
                    <a:lnTo>
                      <a:pt x="16" y="100"/>
                    </a:lnTo>
                    <a:lnTo>
                      <a:pt x="15" y="98"/>
                    </a:lnTo>
                    <a:lnTo>
                      <a:pt x="15" y="97"/>
                    </a:lnTo>
                    <a:lnTo>
                      <a:pt x="15" y="96"/>
                    </a:lnTo>
                    <a:lnTo>
                      <a:pt x="16" y="92"/>
                    </a:lnTo>
                    <a:lnTo>
                      <a:pt x="16" y="89"/>
                    </a:lnTo>
                    <a:lnTo>
                      <a:pt x="17" y="87"/>
                    </a:lnTo>
                    <a:lnTo>
                      <a:pt x="17" y="84"/>
                    </a:lnTo>
                    <a:lnTo>
                      <a:pt x="18" y="82"/>
                    </a:lnTo>
                    <a:lnTo>
                      <a:pt x="19" y="79"/>
                    </a:lnTo>
                    <a:lnTo>
                      <a:pt x="20" y="76"/>
                    </a:lnTo>
                    <a:lnTo>
                      <a:pt x="21" y="74"/>
                    </a:lnTo>
                    <a:lnTo>
                      <a:pt x="21" y="72"/>
                    </a:lnTo>
                    <a:lnTo>
                      <a:pt x="21" y="69"/>
                    </a:lnTo>
                    <a:lnTo>
                      <a:pt x="20" y="68"/>
                    </a:lnTo>
                    <a:lnTo>
                      <a:pt x="20" y="67"/>
                    </a:lnTo>
                    <a:lnTo>
                      <a:pt x="19" y="65"/>
                    </a:lnTo>
                    <a:lnTo>
                      <a:pt x="18" y="65"/>
                    </a:lnTo>
                    <a:lnTo>
                      <a:pt x="16" y="66"/>
                    </a:lnTo>
                    <a:lnTo>
                      <a:pt x="13" y="68"/>
                    </a:lnTo>
                    <a:lnTo>
                      <a:pt x="9" y="69"/>
                    </a:lnTo>
                    <a:lnTo>
                      <a:pt x="6" y="70"/>
                    </a:lnTo>
                    <a:lnTo>
                      <a:pt x="5" y="70"/>
                    </a:lnTo>
                    <a:lnTo>
                      <a:pt x="5" y="70"/>
                    </a:lnTo>
                    <a:lnTo>
                      <a:pt x="5" y="69"/>
                    </a:lnTo>
                    <a:lnTo>
                      <a:pt x="5" y="69"/>
                    </a:lnTo>
                    <a:lnTo>
                      <a:pt x="5" y="68"/>
                    </a:lnTo>
                    <a:lnTo>
                      <a:pt x="5" y="66"/>
                    </a:lnTo>
                    <a:lnTo>
                      <a:pt x="5" y="63"/>
                    </a:lnTo>
                    <a:lnTo>
                      <a:pt x="5" y="61"/>
                    </a:lnTo>
                    <a:lnTo>
                      <a:pt x="6" y="61"/>
                    </a:lnTo>
                    <a:lnTo>
                      <a:pt x="6" y="61"/>
                    </a:lnTo>
                    <a:lnTo>
                      <a:pt x="7" y="61"/>
                    </a:lnTo>
                    <a:lnTo>
                      <a:pt x="7" y="61"/>
                    </a:lnTo>
                    <a:lnTo>
                      <a:pt x="8" y="60"/>
                    </a:lnTo>
                    <a:lnTo>
                      <a:pt x="9" y="59"/>
                    </a:lnTo>
                    <a:lnTo>
                      <a:pt x="14" y="55"/>
                    </a:lnTo>
                    <a:lnTo>
                      <a:pt x="16" y="54"/>
                    </a:lnTo>
                    <a:lnTo>
                      <a:pt x="17" y="54"/>
                    </a:lnTo>
                    <a:lnTo>
                      <a:pt x="18" y="52"/>
                    </a:lnTo>
                    <a:lnTo>
                      <a:pt x="20" y="52"/>
                    </a:lnTo>
                    <a:lnTo>
                      <a:pt x="20" y="50"/>
                    </a:lnTo>
                    <a:lnTo>
                      <a:pt x="21" y="48"/>
                    </a:lnTo>
                    <a:lnTo>
                      <a:pt x="21" y="46"/>
                    </a:lnTo>
                    <a:lnTo>
                      <a:pt x="20" y="40"/>
                    </a:lnTo>
                    <a:lnTo>
                      <a:pt x="20" y="34"/>
                    </a:lnTo>
                    <a:lnTo>
                      <a:pt x="20" y="28"/>
                    </a:lnTo>
                    <a:lnTo>
                      <a:pt x="19" y="25"/>
                    </a:lnTo>
                    <a:lnTo>
                      <a:pt x="18" y="24"/>
                    </a:lnTo>
                    <a:lnTo>
                      <a:pt x="18" y="24"/>
                    </a:lnTo>
                    <a:lnTo>
                      <a:pt x="17" y="24"/>
                    </a:lnTo>
                    <a:lnTo>
                      <a:pt x="17" y="24"/>
                    </a:lnTo>
                    <a:close/>
                  </a:path>
                </a:pathLst>
              </a:custGeom>
              <a:solidFill>
                <a:srgbClr val="13398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1" name="işļîdé"/>
              <p:cNvSpPr/>
              <p:nvPr userDrawn="1"/>
            </p:nvSpPr>
            <p:spPr bwMode="auto">
              <a:xfrm>
                <a:off x="2997201" y="2633663"/>
                <a:ext cx="184150" cy="139700"/>
              </a:xfrm>
              <a:custGeom>
                <a:avLst/>
                <a:gdLst>
                  <a:gd name="T0" fmla="*/ 51 w 116"/>
                  <a:gd name="T1" fmla="*/ 2 h 88"/>
                  <a:gd name="T2" fmla="*/ 53 w 116"/>
                  <a:gd name="T3" fmla="*/ 0 h 88"/>
                  <a:gd name="T4" fmla="*/ 56 w 116"/>
                  <a:gd name="T5" fmla="*/ 1 h 88"/>
                  <a:gd name="T6" fmla="*/ 62 w 116"/>
                  <a:gd name="T7" fmla="*/ 3 h 88"/>
                  <a:gd name="T8" fmla="*/ 69 w 116"/>
                  <a:gd name="T9" fmla="*/ 6 h 88"/>
                  <a:gd name="T10" fmla="*/ 88 w 116"/>
                  <a:gd name="T11" fmla="*/ 10 h 88"/>
                  <a:gd name="T12" fmla="*/ 98 w 116"/>
                  <a:gd name="T13" fmla="*/ 10 h 88"/>
                  <a:gd name="T14" fmla="*/ 107 w 116"/>
                  <a:gd name="T15" fmla="*/ 11 h 88"/>
                  <a:gd name="T16" fmla="*/ 116 w 116"/>
                  <a:gd name="T17" fmla="*/ 18 h 88"/>
                  <a:gd name="T18" fmla="*/ 115 w 116"/>
                  <a:gd name="T19" fmla="*/ 22 h 88"/>
                  <a:gd name="T20" fmla="*/ 113 w 116"/>
                  <a:gd name="T21" fmla="*/ 26 h 88"/>
                  <a:gd name="T22" fmla="*/ 95 w 116"/>
                  <a:gd name="T23" fmla="*/ 39 h 88"/>
                  <a:gd name="T24" fmla="*/ 79 w 116"/>
                  <a:gd name="T25" fmla="*/ 54 h 88"/>
                  <a:gd name="T26" fmla="*/ 75 w 116"/>
                  <a:gd name="T27" fmla="*/ 60 h 88"/>
                  <a:gd name="T28" fmla="*/ 77 w 116"/>
                  <a:gd name="T29" fmla="*/ 61 h 88"/>
                  <a:gd name="T30" fmla="*/ 87 w 116"/>
                  <a:gd name="T31" fmla="*/ 58 h 88"/>
                  <a:gd name="T32" fmla="*/ 93 w 116"/>
                  <a:gd name="T33" fmla="*/ 59 h 88"/>
                  <a:gd name="T34" fmla="*/ 96 w 116"/>
                  <a:gd name="T35" fmla="*/ 63 h 88"/>
                  <a:gd name="T36" fmla="*/ 95 w 116"/>
                  <a:gd name="T37" fmla="*/ 68 h 88"/>
                  <a:gd name="T38" fmla="*/ 92 w 116"/>
                  <a:gd name="T39" fmla="*/ 70 h 88"/>
                  <a:gd name="T40" fmla="*/ 88 w 116"/>
                  <a:gd name="T41" fmla="*/ 71 h 88"/>
                  <a:gd name="T42" fmla="*/ 80 w 116"/>
                  <a:gd name="T43" fmla="*/ 70 h 88"/>
                  <a:gd name="T44" fmla="*/ 68 w 116"/>
                  <a:gd name="T45" fmla="*/ 71 h 88"/>
                  <a:gd name="T46" fmla="*/ 43 w 116"/>
                  <a:gd name="T47" fmla="*/ 78 h 88"/>
                  <a:gd name="T48" fmla="*/ 27 w 116"/>
                  <a:gd name="T49" fmla="*/ 84 h 88"/>
                  <a:gd name="T50" fmla="*/ 21 w 116"/>
                  <a:gd name="T51" fmla="*/ 87 h 88"/>
                  <a:gd name="T52" fmla="*/ 19 w 116"/>
                  <a:gd name="T53" fmla="*/ 88 h 88"/>
                  <a:gd name="T54" fmla="*/ 11 w 116"/>
                  <a:gd name="T55" fmla="*/ 84 h 88"/>
                  <a:gd name="T56" fmla="*/ 3 w 116"/>
                  <a:gd name="T57" fmla="*/ 79 h 88"/>
                  <a:gd name="T58" fmla="*/ 1 w 116"/>
                  <a:gd name="T59" fmla="*/ 74 h 88"/>
                  <a:gd name="T60" fmla="*/ 0 w 116"/>
                  <a:gd name="T61" fmla="*/ 68 h 88"/>
                  <a:gd name="T62" fmla="*/ 2 w 116"/>
                  <a:gd name="T63" fmla="*/ 66 h 88"/>
                  <a:gd name="T64" fmla="*/ 9 w 116"/>
                  <a:gd name="T65" fmla="*/ 66 h 88"/>
                  <a:gd name="T66" fmla="*/ 18 w 116"/>
                  <a:gd name="T67" fmla="*/ 67 h 88"/>
                  <a:gd name="T68" fmla="*/ 27 w 116"/>
                  <a:gd name="T69" fmla="*/ 65 h 88"/>
                  <a:gd name="T70" fmla="*/ 45 w 116"/>
                  <a:gd name="T71" fmla="*/ 61 h 88"/>
                  <a:gd name="T72" fmla="*/ 63 w 116"/>
                  <a:gd name="T73" fmla="*/ 48 h 88"/>
                  <a:gd name="T74" fmla="*/ 83 w 116"/>
                  <a:gd name="T75" fmla="*/ 30 h 88"/>
                  <a:gd name="T76" fmla="*/ 97 w 116"/>
                  <a:gd name="T77" fmla="*/ 20 h 88"/>
                  <a:gd name="T78" fmla="*/ 98 w 116"/>
                  <a:gd name="T79" fmla="*/ 18 h 88"/>
                  <a:gd name="T80" fmla="*/ 92 w 116"/>
                  <a:gd name="T81" fmla="*/ 17 h 88"/>
                  <a:gd name="T82" fmla="*/ 77 w 116"/>
                  <a:gd name="T83" fmla="*/ 21 h 88"/>
                  <a:gd name="T84" fmla="*/ 68 w 116"/>
                  <a:gd name="T85" fmla="*/ 25 h 88"/>
                  <a:gd name="T86" fmla="*/ 63 w 116"/>
                  <a:gd name="T87" fmla="*/ 25 h 88"/>
                  <a:gd name="T88" fmla="*/ 58 w 116"/>
                  <a:gd name="T89" fmla="*/ 22 h 88"/>
                  <a:gd name="T90" fmla="*/ 54 w 116"/>
                  <a:gd name="T91" fmla="*/ 16 h 88"/>
                  <a:gd name="T92" fmla="*/ 51 w 116"/>
                  <a:gd name="T93" fmla="*/ 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16" h="88">
                    <a:moveTo>
                      <a:pt x="51" y="5"/>
                    </a:moveTo>
                    <a:lnTo>
                      <a:pt x="51" y="3"/>
                    </a:lnTo>
                    <a:lnTo>
                      <a:pt x="51" y="2"/>
                    </a:lnTo>
                    <a:lnTo>
                      <a:pt x="51" y="2"/>
                    </a:lnTo>
                    <a:lnTo>
                      <a:pt x="51" y="1"/>
                    </a:lnTo>
                    <a:lnTo>
                      <a:pt x="53" y="0"/>
                    </a:lnTo>
                    <a:lnTo>
                      <a:pt x="54" y="0"/>
                    </a:lnTo>
                    <a:lnTo>
                      <a:pt x="55" y="0"/>
                    </a:lnTo>
                    <a:lnTo>
                      <a:pt x="56" y="1"/>
                    </a:lnTo>
                    <a:lnTo>
                      <a:pt x="58" y="1"/>
                    </a:lnTo>
                    <a:lnTo>
                      <a:pt x="59" y="2"/>
                    </a:lnTo>
                    <a:lnTo>
                      <a:pt x="62" y="3"/>
                    </a:lnTo>
                    <a:lnTo>
                      <a:pt x="64" y="5"/>
                    </a:lnTo>
                    <a:lnTo>
                      <a:pt x="67" y="6"/>
                    </a:lnTo>
                    <a:lnTo>
                      <a:pt x="69" y="6"/>
                    </a:lnTo>
                    <a:lnTo>
                      <a:pt x="75" y="8"/>
                    </a:lnTo>
                    <a:lnTo>
                      <a:pt x="83" y="10"/>
                    </a:lnTo>
                    <a:lnTo>
                      <a:pt x="88" y="10"/>
                    </a:lnTo>
                    <a:lnTo>
                      <a:pt x="92" y="10"/>
                    </a:lnTo>
                    <a:lnTo>
                      <a:pt x="95" y="10"/>
                    </a:lnTo>
                    <a:lnTo>
                      <a:pt x="98" y="10"/>
                    </a:lnTo>
                    <a:lnTo>
                      <a:pt x="101" y="10"/>
                    </a:lnTo>
                    <a:lnTo>
                      <a:pt x="103" y="10"/>
                    </a:lnTo>
                    <a:lnTo>
                      <a:pt x="107" y="11"/>
                    </a:lnTo>
                    <a:lnTo>
                      <a:pt x="111" y="14"/>
                    </a:lnTo>
                    <a:lnTo>
                      <a:pt x="115" y="17"/>
                    </a:lnTo>
                    <a:lnTo>
                      <a:pt x="116" y="18"/>
                    </a:lnTo>
                    <a:lnTo>
                      <a:pt x="115" y="19"/>
                    </a:lnTo>
                    <a:lnTo>
                      <a:pt x="115" y="22"/>
                    </a:lnTo>
                    <a:lnTo>
                      <a:pt x="115" y="22"/>
                    </a:lnTo>
                    <a:lnTo>
                      <a:pt x="115" y="24"/>
                    </a:lnTo>
                    <a:lnTo>
                      <a:pt x="114" y="26"/>
                    </a:lnTo>
                    <a:lnTo>
                      <a:pt x="113" y="26"/>
                    </a:lnTo>
                    <a:lnTo>
                      <a:pt x="109" y="29"/>
                    </a:lnTo>
                    <a:lnTo>
                      <a:pt x="103" y="34"/>
                    </a:lnTo>
                    <a:lnTo>
                      <a:pt x="95" y="39"/>
                    </a:lnTo>
                    <a:lnTo>
                      <a:pt x="87" y="46"/>
                    </a:lnTo>
                    <a:lnTo>
                      <a:pt x="83" y="50"/>
                    </a:lnTo>
                    <a:lnTo>
                      <a:pt x="79" y="54"/>
                    </a:lnTo>
                    <a:lnTo>
                      <a:pt x="77" y="57"/>
                    </a:lnTo>
                    <a:lnTo>
                      <a:pt x="75" y="58"/>
                    </a:lnTo>
                    <a:lnTo>
                      <a:pt x="75" y="60"/>
                    </a:lnTo>
                    <a:lnTo>
                      <a:pt x="75" y="61"/>
                    </a:lnTo>
                    <a:lnTo>
                      <a:pt x="75" y="61"/>
                    </a:lnTo>
                    <a:lnTo>
                      <a:pt x="77" y="61"/>
                    </a:lnTo>
                    <a:lnTo>
                      <a:pt x="80" y="61"/>
                    </a:lnTo>
                    <a:lnTo>
                      <a:pt x="85" y="59"/>
                    </a:lnTo>
                    <a:lnTo>
                      <a:pt x="87" y="58"/>
                    </a:lnTo>
                    <a:lnTo>
                      <a:pt x="88" y="57"/>
                    </a:lnTo>
                    <a:lnTo>
                      <a:pt x="91" y="58"/>
                    </a:lnTo>
                    <a:lnTo>
                      <a:pt x="93" y="59"/>
                    </a:lnTo>
                    <a:lnTo>
                      <a:pt x="95" y="61"/>
                    </a:lnTo>
                    <a:lnTo>
                      <a:pt x="96" y="62"/>
                    </a:lnTo>
                    <a:lnTo>
                      <a:pt x="96" y="63"/>
                    </a:lnTo>
                    <a:lnTo>
                      <a:pt x="96" y="65"/>
                    </a:lnTo>
                    <a:lnTo>
                      <a:pt x="96" y="66"/>
                    </a:lnTo>
                    <a:lnTo>
                      <a:pt x="95" y="68"/>
                    </a:lnTo>
                    <a:lnTo>
                      <a:pt x="95" y="69"/>
                    </a:lnTo>
                    <a:lnTo>
                      <a:pt x="93" y="70"/>
                    </a:lnTo>
                    <a:lnTo>
                      <a:pt x="92" y="70"/>
                    </a:lnTo>
                    <a:lnTo>
                      <a:pt x="91" y="70"/>
                    </a:lnTo>
                    <a:lnTo>
                      <a:pt x="90" y="71"/>
                    </a:lnTo>
                    <a:lnTo>
                      <a:pt x="88" y="71"/>
                    </a:lnTo>
                    <a:lnTo>
                      <a:pt x="87" y="71"/>
                    </a:lnTo>
                    <a:lnTo>
                      <a:pt x="85" y="71"/>
                    </a:lnTo>
                    <a:lnTo>
                      <a:pt x="80" y="70"/>
                    </a:lnTo>
                    <a:lnTo>
                      <a:pt x="76" y="70"/>
                    </a:lnTo>
                    <a:lnTo>
                      <a:pt x="72" y="71"/>
                    </a:lnTo>
                    <a:lnTo>
                      <a:pt x="68" y="71"/>
                    </a:lnTo>
                    <a:lnTo>
                      <a:pt x="60" y="73"/>
                    </a:lnTo>
                    <a:lnTo>
                      <a:pt x="52" y="75"/>
                    </a:lnTo>
                    <a:lnTo>
                      <a:pt x="43" y="78"/>
                    </a:lnTo>
                    <a:lnTo>
                      <a:pt x="35" y="81"/>
                    </a:lnTo>
                    <a:lnTo>
                      <a:pt x="31" y="82"/>
                    </a:lnTo>
                    <a:lnTo>
                      <a:pt x="27" y="84"/>
                    </a:lnTo>
                    <a:lnTo>
                      <a:pt x="24" y="85"/>
                    </a:lnTo>
                    <a:lnTo>
                      <a:pt x="22" y="86"/>
                    </a:lnTo>
                    <a:lnTo>
                      <a:pt x="21" y="87"/>
                    </a:lnTo>
                    <a:lnTo>
                      <a:pt x="20" y="87"/>
                    </a:lnTo>
                    <a:lnTo>
                      <a:pt x="19" y="88"/>
                    </a:lnTo>
                    <a:lnTo>
                      <a:pt x="19" y="88"/>
                    </a:lnTo>
                    <a:lnTo>
                      <a:pt x="16" y="87"/>
                    </a:lnTo>
                    <a:lnTo>
                      <a:pt x="15" y="86"/>
                    </a:lnTo>
                    <a:lnTo>
                      <a:pt x="11" y="84"/>
                    </a:lnTo>
                    <a:lnTo>
                      <a:pt x="7" y="82"/>
                    </a:lnTo>
                    <a:lnTo>
                      <a:pt x="5" y="81"/>
                    </a:lnTo>
                    <a:lnTo>
                      <a:pt x="3" y="79"/>
                    </a:lnTo>
                    <a:lnTo>
                      <a:pt x="2" y="78"/>
                    </a:lnTo>
                    <a:lnTo>
                      <a:pt x="1" y="75"/>
                    </a:lnTo>
                    <a:lnTo>
                      <a:pt x="1" y="74"/>
                    </a:lnTo>
                    <a:lnTo>
                      <a:pt x="0" y="72"/>
                    </a:lnTo>
                    <a:lnTo>
                      <a:pt x="0" y="70"/>
                    </a:lnTo>
                    <a:lnTo>
                      <a:pt x="0" y="68"/>
                    </a:lnTo>
                    <a:lnTo>
                      <a:pt x="1" y="67"/>
                    </a:lnTo>
                    <a:lnTo>
                      <a:pt x="2" y="66"/>
                    </a:lnTo>
                    <a:lnTo>
                      <a:pt x="2" y="66"/>
                    </a:lnTo>
                    <a:lnTo>
                      <a:pt x="3" y="65"/>
                    </a:lnTo>
                    <a:lnTo>
                      <a:pt x="7" y="65"/>
                    </a:lnTo>
                    <a:lnTo>
                      <a:pt x="9" y="66"/>
                    </a:lnTo>
                    <a:lnTo>
                      <a:pt x="11" y="66"/>
                    </a:lnTo>
                    <a:lnTo>
                      <a:pt x="15" y="66"/>
                    </a:lnTo>
                    <a:lnTo>
                      <a:pt x="18" y="67"/>
                    </a:lnTo>
                    <a:lnTo>
                      <a:pt x="19" y="67"/>
                    </a:lnTo>
                    <a:lnTo>
                      <a:pt x="22" y="66"/>
                    </a:lnTo>
                    <a:lnTo>
                      <a:pt x="27" y="65"/>
                    </a:lnTo>
                    <a:lnTo>
                      <a:pt x="34" y="63"/>
                    </a:lnTo>
                    <a:lnTo>
                      <a:pt x="40" y="62"/>
                    </a:lnTo>
                    <a:lnTo>
                      <a:pt x="45" y="61"/>
                    </a:lnTo>
                    <a:lnTo>
                      <a:pt x="48" y="60"/>
                    </a:lnTo>
                    <a:lnTo>
                      <a:pt x="54" y="56"/>
                    </a:lnTo>
                    <a:lnTo>
                      <a:pt x="63" y="48"/>
                    </a:lnTo>
                    <a:lnTo>
                      <a:pt x="72" y="40"/>
                    </a:lnTo>
                    <a:lnTo>
                      <a:pt x="78" y="34"/>
                    </a:lnTo>
                    <a:lnTo>
                      <a:pt x="83" y="30"/>
                    </a:lnTo>
                    <a:lnTo>
                      <a:pt x="91" y="25"/>
                    </a:lnTo>
                    <a:lnTo>
                      <a:pt x="95" y="22"/>
                    </a:lnTo>
                    <a:lnTo>
                      <a:pt x="97" y="20"/>
                    </a:lnTo>
                    <a:lnTo>
                      <a:pt x="98" y="18"/>
                    </a:lnTo>
                    <a:lnTo>
                      <a:pt x="98" y="18"/>
                    </a:lnTo>
                    <a:lnTo>
                      <a:pt x="98" y="18"/>
                    </a:lnTo>
                    <a:lnTo>
                      <a:pt x="98" y="17"/>
                    </a:lnTo>
                    <a:lnTo>
                      <a:pt x="95" y="17"/>
                    </a:lnTo>
                    <a:lnTo>
                      <a:pt x="92" y="17"/>
                    </a:lnTo>
                    <a:lnTo>
                      <a:pt x="89" y="18"/>
                    </a:lnTo>
                    <a:lnTo>
                      <a:pt x="85" y="18"/>
                    </a:lnTo>
                    <a:lnTo>
                      <a:pt x="77" y="21"/>
                    </a:lnTo>
                    <a:lnTo>
                      <a:pt x="71" y="22"/>
                    </a:lnTo>
                    <a:lnTo>
                      <a:pt x="70" y="23"/>
                    </a:lnTo>
                    <a:lnTo>
                      <a:pt x="68" y="25"/>
                    </a:lnTo>
                    <a:lnTo>
                      <a:pt x="67" y="25"/>
                    </a:lnTo>
                    <a:lnTo>
                      <a:pt x="65" y="25"/>
                    </a:lnTo>
                    <a:lnTo>
                      <a:pt x="63" y="25"/>
                    </a:lnTo>
                    <a:lnTo>
                      <a:pt x="61" y="24"/>
                    </a:lnTo>
                    <a:lnTo>
                      <a:pt x="59" y="23"/>
                    </a:lnTo>
                    <a:lnTo>
                      <a:pt x="58" y="22"/>
                    </a:lnTo>
                    <a:lnTo>
                      <a:pt x="56" y="21"/>
                    </a:lnTo>
                    <a:lnTo>
                      <a:pt x="55" y="18"/>
                    </a:lnTo>
                    <a:lnTo>
                      <a:pt x="54" y="16"/>
                    </a:lnTo>
                    <a:lnTo>
                      <a:pt x="52" y="12"/>
                    </a:lnTo>
                    <a:lnTo>
                      <a:pt x="51" y="10"/>
                    </a:lnTo>
                    <a:lnTo>
                      <a:pt x="51" y="8"/>
                    </a:lnTo>
                    <a:lnTo>
                      <a:pt x="51" y="6"/>
                    </a:lnTo>
                    <a:lnTo>
                      <a:pt x="51" y="5"/>
                    </a:lnTo>
                    <a:close/>
                  </a:path>
                </a:pathLst>
              </a:custGeom>
              <a:solidFill>
                <a:srgbClr val="13398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2" name="ísļidê"/>
              <p:cNvSpPr/>
              <p:nvPr userDrawn="1"/>
            </p:nvSpPr>
            <p:spPr bwMode="auto">
              <a:xfrm>
                <a:off x="3379788" y="2897188"/>
                <a:ext cx="41275" cy="84138"/>
              </a:xfrm>
              <a:custGeom>
                <a:avLst/>
                <a:gdLst>
                  <a:gd name="T0" fmla="*/ 16 w 26"/>
                  <a:gd name="T1" fmla="*/ 0 h 53"/>
                  <a:gd name="T2" fmla="*/ 15 w 26"/>
                  <a:gd name="T3" fmla="*/ 3 h 53"/>
                  <a:gd name="T4" fmla="*/ 14 w 26"/>
                  <a:gd name="T5" fmla="*/ 9 h 53"/>
                  <a:gd name="T6" fmla="*/ 14 w 26"/>
                  <a:gd name="T7" fmla="*/ 15 h 53"/>
                  <a:gd name="T8" fmla="*/ 14 w 26"/>
                  <a:gd name="T9" fmla="*/ 20 h 53"/>
                  <a:gd name="T10" fmla="*/ 16 w 26"/>
                  <a:gd name="T11" fmla="*/ 28 h 53"/>
                  <a:gd name="T12" fmla="*/ 17 w 26"/>
                  <a:gd name="T13" fmla="*/ 32 h 53"/>
                  <a:gd name="T14" fmla="*/ 18 w 26"/>
                  <a:gd name="T15" fmla="*/ 37 h 53"/>
                  <a:gd name="T16" fmla="*/ 20 w 26"/>
                  <a:gd name="T17" fmla="*/ 41 h 53"/>
                  <a:gd name="T18" fmla="*/ 22 w 26"/>
                  <a:gd name="T19" fmla="*/ 45 h 53"/>
                  <a:gd name="T20" fmla="*/ 24 w 26"/>
                  <a:gd name="T21" fmla="*/ 48 h 53"/>
                  <a:gd name="T22" fmla="*/ 25 w 26"/>
                  <a:gd name="T23" fmla="*/ 50 h 53"/>
                  <a:gd name="T24" fmla="*/ 26 w 26"/>
                  <a:gd name="T25" fmla="*/ 52 h 53"/>
                  <a:gd name="T26" fmla="*/ 25 w 26"/>
                  <a:gd name="T27" fmla="*/ 52 h 53"/>
                  <a:gd name="T28" fmla="*/ 25 w 26"/>
                  <a:gd name="T29" fmla="*/ 53 h 53"/>
                  <a:gd name="T30" fmla="*/ 23 w 26"/>
                  <a:gd name="T31" fmla="*/ 53 h 53"/>
                  <a:gd name="T32" fmla="*/ 22 w 26"/>
                  <a:gd name="T33" fmla="*/ 52 h 53"/>
                  <a:gd name="T34" fmla="*/ 17 w 26"/>
                  <a:gd name="T35" fmla="*/ 48 h 53"/>
                  <a:gd name="T36" fmla="*/ 12 w 26"/>
                  <a:gd name="T37" fmla="*/ 44 h 53"/>
                  <a:gd name="T38" fmla="*/ 9 w 26"/>
                  <a:gd name="T39" fmla="*/ 42 h 53"/>
                  <a:gd name="T40" fmla="*/ 6 w 26"/>
                  <a:gd name="T41" fmla="*/ 40 h 53"/>
                  <a:gd name="T42" fmla="*/ 3 w 26"/>
                  <a:gd name="T43" fmla="*/ 40 h 53"/>
                  <a:gd name="T44" fmla="*/ 2 w 26"/>
                  <a:gd name="T45" fmla="*/ 38 h 53"/>
                  <a:gd name="T46" fmla="*/ 1 w 26"/>
                  <a:gd name="T47" fmla="*/ 37 h 53"/>
                  <a:gd name="T48" fmla="*/ 0 w 26"/>
                  <a:gd name="T49" fmla="*/ 36 h 53"/>
                  <a:gd name="T50" fmla="*/ 0 w 26"/>
                  <a:gd name="T51" fmla="*/ 36 h 53"/>
                  <a:gd name="T52" fmla="*/ 0 w 26"/>
                  <a:gd name="T53" fmla="*/ 34 h 53"/>
                  <a:gd name="T54" fmla="*/ 0 w 26"/>
                  <a:gd name="T55" fmla="*/ 30 h 53"/>
                  <a:gd name="T56" fmla="*/ 0 w 26"/>
                  <a:gd name="T57" fmla="*/ 24 h 53"/>
                  <a:gd name="T58" fmla="*/ 1 w 26"/>
                  <a:gd name="T59" fmla="*/ 21 h 53"/>
                  <a:gd name="T60" fmla="*/ 2 w 26"/>
                  <a:gd name="T61" fmla="*/ 19 h 53"/>
                  <a:gd name="T62" fmla="*/ 2 w 26"/>
                  <a:gd name="T63" fmla="*/ 16 h 53"/>
                  <a:gd name="T64" fmla="*/ 3 w 26"/>
                  <a:gd name="T65" fmla="*/ 15 h 53"/>
                  <a:gd name="T66" fmla="*/ 4 w 26"/>
                  <a:gd name="T67" fmla="*/ 12 h 53"/>
                  <a:gd name="T68" fmla="*/ 5 w 26"/>
                  <a:gd name="T69" fmla="*/ 9 h 53"/>
                  <a:gd name="T70" fmla="*/ 5 w 26"/>
                  <a:gd name="T71" fmla="*/ 6 h 53"/>
                  <a:gd name="T72" fmla="*/ 6 w 26"/>
                  <a:gd name="T73" fmla="*/ 4 h 53"/>
                  <a:gd name="T74" fmla="*/ 6 w 26"/>
                  <a:gd name="T75" fmla="*/ 3 h 53"/>
                  <a:gd name="T76" fmla="*/ 6 w 26"/>
                  <a:gd name="T77" fmla="*/ 2 h 53"/>
                  <a:gd name="T78" fmla="*/ 7 w 26"/>
                  <a:gd name="T79" fmla="*/ 1 h 53"/>
                  <a:gd name="T80" fmla="*/ 8 w 26"/>
                  <a:gd name="T81" fmla="*/ 0 h 53"/>
                  <a:gd name="T82" fmla="*/ 13 w 26"/>
                  <a:gd name="T83" fmla="*/ 0 h 53"/>
                  <a:gd name="T84" fmla="*/ 16 w 26"/>
                  <a:gd name="T85"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6" h="53">
                    <a:moveTo>
                      <a:pt x="16" y="0"/>
                    </a:moveTo>
                    <a:lnTo>
                      <a:pt x="15" y="3"/>
                    </a:lnTo>
                    <a:lnTo>
                      <a:pt x="14" y="9"/>
                    </a:lnTo>
                    <a:lnTo>
                      <a:pt x="14" y="15"/>
                    </a:lnTo>
                    <a:lnTo>
                      <a:pt x="14" y="20"/>
                    </a:lnTo>
                    <a:lnTo>
                      <a:pt x="16" y="28"/>
                    </a:lnTo>
                    <a:lnTo>
                      <a:pt x="17" y="32"/>
                    </a:lnTo>
                    <a:lnTo>
                      <a:pt x="18" y="37"/>
                    </a:lnTo>
                    <a:lnTo>
                      <a:pt x="20" y="41"/>
                    </a:lnTo>
                    <a:lnTo>
                      <a:pt x="22" y="45"/>
                    </a:lnTo>
                    <a:lnTo>
                      <a:pt x="24" y="48"/>
                    </a:lnTo>
                    <a:lnTo>
                      <a:pt x="25" y="50"/>
                    </a:lnTo>
                    <a:lnTo>
                      <a:pt x="26" y="52"/>
                    </a:lnTo>
                    <a:lnTo>
                      <a:pt x="25" y="52"/>
                    </a:lnTo>
                    <a:lnTo>
                      <a:pt x="25" y="53"/>
                    </a:lnTo>
                    <a:lnTo>
                      <a:pt x="23" y="53"/>
                    </a:lnTo>
                    <a:lnTo>
                      <a:pt x="22" y="52"/>
                    </a:lnTo>
                    <a:lnTo>
                      <a:pt x="17" y="48"/>
                    </a:lnTo>
                    <a:lnTo>
                      <a:pt x="12" y="44"/>
                    </a:lnTo>
                    <a:lnTo>
                      <a:pt x="9" y="42"/>
                    </a:lnTo>
                    <a:lnTo>
                      <a:pt x="6" y="40"/>
                    </a:lnTo>
                    <a:lnTo>
                      <a:pt x="3" y="40"/>
                    </a:lnTo>
                    <a:lnTo>
                      <a:pt x="2" y="38"/>
                    </a:lnTo>
                    <a:lnTo>
                      <a:pt x="1" y="37"/>
                    </a:lnTo>
                    <a:lnTo>
                      <a:pt x="0" y="36"/>
                    </a:lnTo>
                    <a:lnTo>
                      <a:pt x="0" y="36"/>
                    </a:lnTo>
                    <a:lnTo>
                      <a:pt x="0" y="34"/>
                    </a:lnTo>
                    <a:lnTo>
                      <a:pt x="0" y="30"/>
                    </a:lnTo>
                    <a:lnTo>
                      <a:pt x="0" y="24"/>
                    </a:lnTo>
                    <a:lnTo>
                      <a:pt x="1" y="21"/>
                    </a:lnTo>
                    <a:lnTo>
                      <a:pt x="2" y="19"/>
                    </a:lnTo>
                    <a:lnTo>
                      <a:pt x="2" y="16"/>
                    </a:lnTo>
                    <a:lnTo>
                      <a:pt x="3" y="15"/>
                    </a:lnTo>
                    <a:lnTo>
                      <a:pt x="4" y="12"/>
                    </a:lnTo>
                    <a:lnTo>
                      <a:pt x="5" y="9"/>
                    </a:lnTo>
                    <a:lnTo>
                      <a:pt x="5" y="6"/>
                    </a:lnTo>
                    <a:lnTo>
                      <a:pt x="6" y="4"/>
                    </a:lnTo>
                    <a:lnTo>
                      <a:pt x="6" y="3"/>
                    </a:lnTo>
                    <a:lnTo>
                      <a:pt x="6" y="2"/>
                    </a:lnTo>
                    <a:lnTo>
                      <a:pt x="7" y="1"/>
                    </a:lnTo>
                    <a:lnTo>
                      <a:pt x="8" y="0"/>
                    </a:lnTo>
                    <a:lnTo>
                      <a:pt x="13" y="0"/>
                    </a:lnTo>
                    <a:lnTo>
                      <a:pt x="16" y="0"/>
                    </a:lnTo>
                    <a:close/>
                  </a:path>
                </a:pathLst>
              </a:custGeom>
              <a:solidFill>
                <a:srgbClr val="13398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3" name="işľíḋe"/>
              <p:cNvSpPr/>
              <p:nvPr userDrawn="1"/>
            </p:nvSpPr>
            <p:spPr bwMode="auto">
              <a:xfrm>
                <a:off x="3241676" y="2805113"/>
                <a:ext cx="220663" cy="111125"/>
              </a:xfrm>
              <a:custGeom>
                <a:avLst/>
                <a:gdLst>
                  <a:gd name="T0" fmla="*/ 121 w 139"/>
                  <a:gd name="T1" fmla="*/ 7 h 70"/>
                  <a:gd name="T2" fmla="*/ 121 w 139"/>
                  <a:gd name="T3" fmla="*/ 4 h 70"/>
                  <a:gd name="T4" fmla="*/ 124 w 139"/>
                  <a:gd name="T5" fmla="*/ 2 h 70"/>
                  <a:gd name="T6" fmla="*/ 130 w 139"/>
                  <a:gd name="T7" fmla="*/ 0 h 70"/>
                  <a:gd name="T8" fmla="*/ 134 w 139"/>
                  <a:gd name="T9" fmla="*/ 4 h 70"/>
                  <a:gd name="T10" fmla="*/ 139 w 139"/>
                  <a:gd name="T11" fmla="*/ 12 h 70"/>
                  <a:gd name="T12" fmla="*/ 137 w 139"/>
                  <a:gd name="T13" fmla="*/ 18 h 70"/>
                  <a:gd name="T14" fmla="*/ 125 w 139"/>
                  <a:gd name="T15" fmla="*/ 31 h 70"/>
                  <a:gd name="T16" fmla="*/ 122 w 139"/>
                  <a:gd name="T17" fmla="*/ 37 h 70"/>
                  <a:gd name="T18" fmla="*/ 124 w 139"/>
                  <a:gd name="T19" fmla="*/ 38 h 70"/>
                  <a:gd name="T20" fmla="*/ 124 w 139"/>
                  <a:gd name="T21" fmla="*/ 37 h 70"/>
                  <a:gd name="T22" fmla="*/ 129 w 139"/>
                  <a:gd name="T23" fmla="*/ 37 h 70"/>
                  <a:gd name="T24" fmla="*/ 133 w 139"/>
                  <a:gd name="T25" fmla="*/ 38 h 70"/>
                  <a:gd name="T26" fmla="*/ 135 w 139"/>
                  <a:gd name="T27" fmla="*/ 41 h 70"/>
                  <a:gd name="T28" fmla="*/ 133 w 139"/>
                  <a:gd name="T29" fmla="*/ 46 h 70"/>
                  <a:gd name="T30" fmla="*/ 129 w 139"/>
                  <a:gd name="T31" fmla="*/ 50 h 70"/>
                  <a:gd name="T32" fmla="*/ 127 w 139"/>
                  <a:gd name="T33" fmla="*/ 50 h 70"/>
                  <a:gd name="T34" fmla="*/ 119 w 139"/>
                  <a:gd name="T35" fmla="*/ 45 h 70"/>
                  <a:gd name="T36" fmla="*/ 113 w 139"/>
                  <a:gd name="T37" fmla="*/ 45 h 70"/>
                  <a:gd name="T38" fmla="*/ 99 w 139"/>
                  <a:gd name="T39" fmla="*/ 53 h 70"/>
                  <a:gd name="T40" fmla="*/ 84 w 139"/>
                  <a:gd name="T41" fmla="*/ 61 h 70"/>
                  <a:gd name="T42" fmla="*/ 70 w 139"/>
                  <a:gd name="T43" fmla="*/ 66 h 70"/>
                  <a:gd name="T44" fmla="*/ 47 w 139"/>
                  <a:gd name="T45" fmla="*/ 69 h 70"/>
                  <a:gd name="T46" fmla="*/ 31 w 139"/>
                  <a:gd name="T47" fmla="*/ 69 h 70"/>
                  <a:gd name="T48" fmla="*/ 14 w 139"/>
                  <a:gd name="T49" fmla="*/ 69 h 70"/>
                  <a:gd name="T50" fmla="*/ 0 w 139"/>
                  <a:gd name="T51" fmla="*/ 67 h 70"/>
                  <a:gd name="T52" fmla="*/ 0 w 139"/>
                  <a:gd name="T53" fmla="*/ 66 h 70"/>
                  <a:gd name="T54" fmla="*/ 4 w 139"/>
                  <a:gd name="T55" fmla="*/ 64 h 70"/>
                  <a:gd name="T56" fmla="*/ 16 w 139"/>
                  <a:gd name="T57" fmla="*/ 62 h 70"/>
                  <a:gd name="T58" fmla="*/ 37 w 139"/>
                  <a:gd name="T59" fmla="*/ 59 h 70"/>
                  <a:gd name="T60" fmla="*/ 49 w 139"/>
                  <a:gd name="T61" fmla="*/ 58 h 70"/>
                  <a:gd name="T62" fmla="*/ 65 w 139"/>
                  <a:gd name="T63" fmla="*/ 54 h 70"/>
                  <a:gd name="T64" fmla="*/ 83 w 139"/>
                  <a:gd name="T65" fmla="*/ 49 h 70"/>
                  <a:gd name="T66" fmla="*/ 87 w 139"/>
                  <a:gd name="T67" fmla="*/ 47 h 70"/>
                  <a:gd name="T68" fmla="*/ 89 w 139"/>
                  <a:gd name="T69" fmla="*/ 43 h 70"/>
                  <a:gd name="T70" fmla="*/ 87 w 139"/>
                  <a:gd name="T71" fmla="*/ 42 h 70"/>
                  <a:gd name="T72" fmla="*/ 75 w 139"/>
                  <a:gd name="T73" fmla="*/ 43 h 70"/>
                  <a:gd name="T74" fmla="*/ 68 w 139"/>
                  <a:gd name="T75" fmla="*/ 40 h 70"/>
                  <a:gd name="T76" fmla="*/ 65 w 139"/>
                  <a:gd name="T77" fmla="*/ 35 h 70"/>
                  <a:gd name="T78" fmla="*/ 65 w 139"/>
                  <a:gd name="T79" fmla="*/ 32 h 70"/>
                  <a:gd name="T80" fmla="*/ 67 w 139"/>
                  <a:gd name="T81" fmla="*/ 29 h 70"/>
                  <a:gd name="T82" fmla="*/ 78 w 139"/>
                  <a:gd name="T83" fmla="*/ 30 h 70"/>
                  <a:gd name="T84" fmla="*/ 94 w 139"/>
                  <a:gd name="T85" fmla="*/ 32 h 70"/>
                  <a:gd name="T86" fmla="*/ 103 w 139"/>
                  <a:gd name="T87" fmla="*/ 33 h 70"/>
                  <a:gd name="T88" fmla="*/ 106 w 139"/>
                  <a:gd name="T89" fmla="*/ 31 h 70"/>
                  <a:gd name="T90" fmla="*/ 118 w 139"/>
                  <a:gd name="T91" fmla="*/ 1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9" h="70">
                    <a:moveTo>
                      <a:pt x="121" y="10"/>
                    </a:moveTo>
                    <a:lnTo>
                      <a:pt x="121" y="9"/>
                    </a:lnTo>
                    <a:lnTo>
                      <a:pt x="121" y="7"/>
                    </a:lnTo>
                    <a:lnTo>
                      <a:pt x="121" y="6"/>
                    </a:lnTo>
                    <a:lnTo>
                      <a:pt x="121" y="5"/>
                    </a:lnTo>
                    <a:lnTo>
                      <a:pt x="121" y="4"/>
                    </a:lnTo>
                    <a:lnTo>
                      <a:pt x="122" y="3"/>
                    </a:lnTo>
                    <a:lnTo>
                      <a:pt x="122" y="2"/>
                    </a:lnTo>
                    <a:lnTo>
                      <a:pt x="124" y="2"/>
                    </a:lnTo>
                    <a:lnTo>
                      <a:pt x="125" y="2"/>
                    </a:lnTo>
                    <a:lnTo>
                      <a:pt x="128" y="1"/>
                    </a:lnTo>
                    <a:lnTo>
                      <a:pt x="130" y="0"/>
                    </a:lnTo>
                    <a:lnTo>
                      <a:pt x="131" y="1"/>
                    </a:lnTo>
                    <a:lnTo>
                      <a:pt x="133" y="2"/>
                    </a:lnTo>
                    <a:lnTo>
                      <a:pt x="134" y="4"/>
                    </a:lnTo>
                    <a:lnTo>
                      <a:pt x="137" y="7"/>
                    </a:lnTo>
                    <a:lnTo>
                      <a:pt x="138" y="10"/>
                    </a:lnTo>
                    <a:lnTo>
                      <a:pt x="139" y="12"/>
                    </a:lnTo>
                    <a:lnTo>
                      <a:pt x="139" y="14"/>
                    </a:lnTo>
                    <a:lnTo>
                      <a:pt x="138" y="15"/>
                    </a:lnTo>
                    <a:lnTo>
                      <a:pt x="137" y="18"/>
                    </a:lnTo>
                    <a:lnTo>
                      <a:pt x="133" y="22"/>
                    </a:lnTo>
                    <a:lnTo>
                      <a:pt x="128" y="29"/>
                    </a:lnTo>
                    <a:lnTo>
                      <a:pt x="125" y="31"/>
                    </a:lnTo>
                    <a:lnTo>
                      <a:pt x="124" y="34"/>
                    </a:lnTo>
                    <a:lnTo>
                      <a:pt x="123" y="36"/>
                    </a:lnTo>
                    <a:lnTo>
                      <a:pt x="122" y="37"/>
                    </a:lnTo>
                    <a:lnTo>
                      <a:pt x="123" y="38"/>
                    </a:lnTo>
                    <a:lnTo>
                      <a:pt x="123" y="38"/>
                    </a:lnTo>
                    <a:lnTo>
                      <a:pt x="124" y="38"/>
                    </a:lnTo>
                    <a:lnTo>
                      <a:pt x="124" y="38"/>
                    </a:lnTo>
                    <a:lnTo>
                      <a:pt x="124" y="37"/>
                    </a:lnTo>
                    <a:lnTo>
                      <a:pt x="124" y="37"/>
                    </a:lnTo>
                    <a:lnTo>
                      <a:pt x="125" y="37"/>
                    </a:lnTo>
                    <a:lnTo>
                      <a:pt x="125" y="37"/>
                    </a:lnTo>
                    <a:lnTo>
                      <a:pt x="129" y="37"/>
                    </a:lnTo>
                    <a:lnTo>
                      <a:pt x="131" y="38"/>
                    </a:lnTo>
                    <a:lnTo>
                      <a:pt x="133" y="38"/>
                    </a:lnTo>
                    <a:lnTo>
                      <a:pt x="133" y="38"/>
                    </a:lnTo>
                    <a:lnTo>
                      <a:pt x="134" y="38"/>
                    </a:lnTo>
                    <a:lnTo>
                      <a:pt x="135" y="38"/>
                    </a:lnTo>
                    <a:lnTo>
                      <a:pt x="135" y="41"/>
                    </a:lnTo>
                    <a:lnTo>
                      <a:pt x="135" y="42"/>
                    </a:lnTo>
                    <a:lnTo>
                      <a:pt x="134" y="45"/>
                    </a:lnTo>
                    <a:lnTo>
                      <a:pt x="133" y="46"/>
                    </a:lnTo>
                    <a:lnTo>
                      <a:pt x="132" y="48"/>
                    </a:lnTo>
                    <a:lnTo>
                      <a:pt x="130" y="49"/>
                    </a:lnTo>
                    <a:lnTo>
                      <a:pt x="129" y="50"/>
                    </a:lnTo>
                    <a:lnTo>
                      <a:pt x="129" y="50"/>
                    </a:lnTo>
                    <a:lnTo>
                      <a:pt x="128" y="50"/>
                    </a:lnTo>
                    <a:lnTo>
                      <a:pt x="127" y="50"/>
                    </a:lnTo>
                    <a:lnTo>
                      <a:pt x="125" y="48"/>
                    </a:lnTo>
                    <a:lnTo>
                      <a:pt x="121" y="46"/>
                    </a:lnTo>
                    <a:lnTo>
                      <a:pt x="119" y="45"/>
                    </a:lnTo>
                    <a:lnTo>
                      <a:pt x="117" y="45"/>
                    </a:lnTo>
                    <a:lnTo>
                      <a:pt x="115" y="45"/>
                    </a:lnTo>
                    <a:lnTo>
                      <a:pt x="113" y="45"/>
                    </a:lnTo>
                    <a:lnTo>
                      <a:pt x="109" y="48"/>
                    </a:lnTo>
                    <a:lnTo>
                      <a:pt x="104" y="51"/>
                    </a:lnTo>
                    <a:lnTo>
                      <a:pt x="99" y="53"/>
                    </a:lnTo>
                    <a:lnTo>
                      <a:pt x="95" y="54"/>
                    </a:lnTo>
                    <a:lnTo>
                      <a:pt x="89" y="58"/>
                    </a:lnTo>
                    <a:lnTo>
                      <a:pt x="84" y="61"/>
                    </a:lnTo>
                    <a:lnTo>
                      <a:pt x="78" y="63"/>
                    </a:lnTo>
                    <a:lnTo>
                      <a:pt x="75" y="64"/>
                    </a:lnTo>
                    <a:lnTo>
                      <a:pt x="70" y="66"/>
                    </a:lnTo>
                    <a:lnTo>
                      <a:pt x="62" y="66"/>
                    </a:lnTo>
                    <a:lnTo>
                      <a:pt x="53" y="68"/>
                    </a:lnTo>
                    <a:lnTo>
                      <a:pt x="47" y="69"/>
                    </a:lnTo>
                    <a:lnTo>
                      <a:pt x="41" y="70"/>
                    </a:lnTo>
                    <a:lnTo>
                      <a:pt x="36" y="70"/>
                    </a:lnTo>
                    <a:lnTo>
                      <a:pt x="31" y="69"/>
                    </a:lnTo>
                    <a:lnTo>
                      <a:pt x="27" y="69"/>
                    </a:lnTo>
                    <a:lnTo>
                      <a:pt x="21" y="69"/>
                    </a:lnTo>
                    <a:lnTo>
                      <a:pt x="14" y="69"/>
                    </a:lnTo>
                    <a:lnTo>
                      <a:pt x="7" y="68"/>
                    </a:lnTo>
                    <a:lnTo>
                      <a:pt x="0" y="67"/>
                    </a:lnTo>
                    <a:lnTo>
                      <a:pt x="0" y="67"/>
                    </a:lnTo>
                    <a:lnTo>
                      <a:pt x="0" y="67"/>
                    </a:lnTo>
                    <a:lnTo>
                      <a:pt x="0" y="66"/>
                    </a:lnTo>
                    <a:lnTo>
                      <a:pt x="0" y="66"/>
                    </a:lnTo>
                    <a:lnTo>
                      <a:pt x="1" y="65"/>
                    </a:lnTo>
                    <a:lnTo>
                      <a:pt x="2" y="64"/>
                    </a:lnTo>
                    <a:lnTo>
                      <a:pt x="4" y="64"/>
                    </a:lnTo>
                    <a:lnTo>
                      <a:pt x="6" y="63"/>
                    </a:lnTo>
                    <a:lnTo>
                      <a:pt x="9" y="63"/>
                    </a:lnTo>
                    <a:lnTo>
                      <a:pt x="16" y="62"/>
                    </a:lnTo>
                    <a:lnTo>
                      <a:pt x="23" y="61"/>
                    </a:lnTo>
                    <a:lnTo>
                      <a:pt x="31" y="60"/>
                    </a:lnTo>
                    <a:lnTo>
                      <a:pt x="37" y="59"/>
                    </a:lnTo>
                    <a:lnTo>
                      <a:pt x="43" y="59"/>
                    </a:lnTo>
                    <a:lnTo>
                      <a:pt x="46" y="59"/>
                    </a:lnTo>
                    <a:lnTo>
                      <a:pt x="49" y="58"/>
                    </a:lnTo>
                    <a:lnTo>
                      <a:pt x="52" y="58"/>
                    </a:lnTo>
                    <a:lnTo>
                      <a:pt x="54" y="58"/>
                    </a:lnTo>
                    <a:lnTo>
                      <a:pt x="65" y="54"/>
                    </a:lnTo>
                    <a:lnTo>
                      <a:pt x="75" y="51"/>
                    </a:lnTo>
                    <a:lnTo>
                      <a:pt x="80" y="50"/>
                    </a:lnTo>
                    <a:lnTo>
                      <a:pt x="83" y="49"/>
                    </a:lnTo>
                    <a:lnTo>
                      <a:pt x="85" y="49"/>
                    </a:lnTo>
                    <a:lnTo>
                      <a:pt x="86" y="47"/>
                    </a:lnTo>
                    <a:lnTo>
                      <a:pt x="87" y="47"/>
                    </a:lnTo>
                    <a:lnTo>
                      <a:pt x="88" y="46"/>
                    </a:lnTo>
                    <a:lnTo>
                      <a:pt x="89" y="44"/>
                    </a:lnTo>
                    <a:lnTo>
                      <a:pt x="89" y="43"/>
                    </a:lnTo>
                    <a:lnTo>
                      <a:pt x="89" y="42"/>
                    </a:lnTo>
                    <a:lnTo>
                      <a:pt x="89" y="42"/>
                    </a:lnTo>
                    <a:lnTo>
                      <a:pt x="87" y="42"/>
                    </a:lnTo>
                    <a:lnTo>
                      <a:pt x="84" y="43"/>
                    </a:lnTo>
                    <a:lnTo>
                      <a:pt x="80" y="43"/>
                    </a:lnTo>
                    <a:lnTo>
                      <a:pt x="75" y="43"/>
                    </a:lnTo>
                    <a:lnTo>
                      <a:pt x="72" y="42"/>
                    </a:lnTo>
                    <a:lnTo>
                      <a:pt x="70" y="42"/>
                    </a:lnTo>
                    <a:lnTo>
                      <a:pt x="68" y="40"/>
                    </a:lnTo>
                    <a:lnTo>
                      <a:pt x="65" y="38"/>
                    </a:lnTo>
                    <a:lnTo>
                      <a:pt x="65" y="36"/>
                    </a:lnTo>
                    <a:lnTo>
                      <a:pt x="65" y="35"/>
                    </a:lnTo>
                    <a:lnTo>
                      <a:pt x="65" y="34"/>
                    </a:lnTo>
                    <a:lnTo>
                      <a:pt x="65" y="33"/>
                    </a:lnTo>
                    <a:lnTo>
                      <a:pt x="65" y="32"/>
                    </a:lnTo>
                    <a:lnTo>
                      <a:pt x="65" y="30"/>
                    </a:lnTo>
                    <a:lnTo>
                      <a:pt x="66" y="30"/>
                    </a:lnTo>
                    <a:lnTo>
                      <a:pt x="67" y="29"/>
                    </a:lnTo>
                    <a:lnTo>
                      <a:pt x="70" y="29"/>
                    </a:lnTo>
                    <a:lnTo>
                      <a:pt x="73" y="30"/>
                    </a:lnTo>
                    <a:lnTo>
                      <a:pt x="78" y="30"/>
                    </a:lnTo>
                    <a:lnTo>
                      <a:pt x="85" y="31"/>
                    </a:lnTo>
                    <a:lnTo>
                      <a:pt x="90" y="32"/>
                    </a:lnTo>
                    <a:lnTo>
                      <a:pt x="94" y="32"/>
                    </a:lnTo>
                    <a:lnTo>
                      <a:pt x="97" y="33"/>
                    </a:lnTo>
                    <a:lnTo>
                      <a:pt x="101" y="33"/>
                    </a:lnTo>
                    <a:lnTo>
                      <a:pt x="103" y="33"/>
                    </a:lnTo>
                    <a:lnTo>
                      <a:pt x="105" y="32"/>
                    </a:lnTo>
                    <a:lnTo>
                      <a:pt x="105" y="32"/>
                    </a:lnTo>
                    <a:lnTo>
                      <a:pt x="106" y="31"/>
                    </a:lnTo>
                    <a:lnTo>
                      <a:pt x="109" y="28"/>
                    </a:lnTo>
                    <a:lnTo>
                      <a:pt x="114" y="21"/>
                    </a:lnTo>
                    <a:lnTo>
                      <a:pt x="118" y="14"/>
                    </a:lnTo>
                    <a:lnTo>
                      <a:pt x="121" y="10"/>
                    </a:lnTo>
                    <a:close/>
                  </a:path>
                </a:pathLst>
              </a:custGeom>
              <a:solidFill>
                <a:srgbClr val="13398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4" name="isḷiḑé"/>
              <p:cNvSpPr/>
              <p:nvPr userDrawn="1"/>
            </p:nvSpPr>
            <p:spPr bwMode="auto">
              <a:xfrm>
                <a:off x="3446463" y="3074988"/>
                <a:ext cx="247650" cy="138113"/>
              </a:xfrm>
              <a:custGeom>
                <a:avLst/>
                <a:gdLst>
                  <a:gd name="T0" fmla="*/ 107 w 156"/>
                  <a:gd name="T1" fmla="*/ 43 h 87"/>
                  <a:gd name="T2" fmla="*/ 105 w 156"/>
                  <a:gd name="T3" fmla="*/ 49 h 87"/>
                  <a:gd name="T4" fmla="*/ 101 w 156"/>
                  <a:gd name="T5" fmla="*/ 28 h 87"/>
                  <a:gd name="T6" fmla="*/ 109 w 156"/>
                  <a:gd name="T7" fmla="*/ 32 h 87"/>
                  <a:gd name="T8" fmla="*/ 104 w 156"/>
                  <a:gd name="T9" fmla="*/ 35 h 87"/>
                  <a:gd name="T10" fmla="*/ 98 w 156"/>
                  <a:gd name="T11" fmla="*/ 18 h 87"/>
                  <a:gd name="T12" fmla="*/ 105 w 156"/>
                  <a:gd name="T13" fmla="*/ 20 h 87"/>
                  <a:gd name="T14" fmla="*/ 99 w 156"/>
                  <a:gd name="T15" fmla="*/ 22 h 87"/>
                  <a:gd name="T16" fmla="*/ 97 w 156"/>
                  <a:gd name="T17" fmla="*/ 25 h 87"/>
                  <a:gd name="T18" fmla="*/ 89 w 156"/>
                  <a:gd name="T19" fmla="*/ 28 h 87"/>
                  <a:gd name="T20" fmla="*/ 90 w 156"/>
                  <a:gd name="T21" fmla="*/ 36 h 87"/>
                  <a:gd name="T22" fmla="*/ 80 w 156"/>
                  <a:gd name="T23" fmla="*/ 37 h 87"/>
                  <a:gd name="T24" fmla="*/ 78 w 156"/>
                  <a:gd name="T25" fmla="*/ 41 h 87"/>
                  <a:gd name="T26" fmla="*/ 93 w 156"/>
                  <a:gd name="T27" fmla="*/ 48 h 87"/>
                  <a:gd name="T28" fmla="*/ 85 w 156"/>
                  <a:gd name="T29" fmla="*/ 52 h 87"/>
                  <a:gd name="T30" fmla="*/ 95 w 156"/>
                  <a:gd name="T31" fmla="*/ 53 h 87"/>
                  <a:gd name="T32" fmla="*/ 110 w 156"/>
                  <a:gd name="T33" fmla="*/ 55 h 87"/>
                  <a:gd name="T34" fmla="*/ 119 w 156"/>
                  <a:gd name="T35" fmla="*/ 49 h 87"/>
                  <a:gd name="T36" fmla="*/ 128 w 156"/>
                  <a:gd name="T37" fmla="*/ 62 h 87"/>
                  <a:gd name="T38" fmla="*/ 92 w 156"/>
                  <a:gd name="T39" fmla="*/ 59 h 87"/>
                  <a:gd name="T40" fmla="*/ 74 w 156"/>
                  <a:gd name="T41" fmla="*/ 49 h 87"/>
                  <a:gd name="T42" fmla="*/ 53 w 156"/>
                  <a:gd name="T43" fmla="*/ 33 h 87"/>
                  <a:gd name="T44" fmla="*/ 60 w 156"/>
                  <a:gd name="T45" fmla="*/ 45 h 87"/>
                  <a:gd name="T46" fmla="*/ 73 w 156"/>
                  <a:gd name="T47" fmla="*/ 61 h 87"/>
                  <a:gd name="T48" fmla="*/ 52 w 156"/>
                  <a:gd name="T49" fmla="*/ 53 h 87"/>
                  <a:gd name="T50" fmla="*/ 32 w 156"/>
                  <a:gd name="T51" fmla="*/ 45 h 87"/>
                  <a:gd name="T52" fmla="*/ 11 w 156"/>
                  <a:gd name="T53" fmla="*/ 29 h 87"/>
                  <a:gd name="T54" fmla="*/ 9 w 156"/>
                  <a:gd name="T55" fmla="*/ 41 h 87"/>
                  <a:gd name="T56" fmla="*/ 35 w 156"/>
                  <a:gd name="T57" fmla="*/ 60 h 87"/>
                  <a:gd name="T58" fmla="*/ 25 w 156"/>
                  <a:gd name="T59" fmla="*/ 69 h 87"/>
                  <a:gd name="T60" fmla="*/ 6 w 156"/>
                  <a:gd name="T61" fmla="*/ 69 h 87"/>
                  <a:gd name="T62" fmla="*/ 0 w 156"/>
                  <a:gd name="T63" fmla="*/ 66 h 87"/>
                  <a:gd name="T64" fmla="*/ 5 w 156"/>
                  <a:gd name="T65" fmla="*/ 86 h 87"/>
                  <a:gd name="T66" fmla="*/ 37 w 156"/>
                  <a:gd name="T67" fmla="*/ 73 h 87"/>
                  <a:gd name="T68" fmla="*/ 51 w 156"/>
                  <a:gd name="T69" fmla="*/ 71 h 87"/>
                  <a:gd name="T70" fmla="*/ 44 w 156"/>
                  <a:gd name="T71" fmla="*/ 75 h 87"/>
                  <a:gd name="T72" fmla="*/ 61 w 156"/>
                  <a:gd name="T73" fmla="*/ 86 h 87"/>
                  <a:gd name="T74" fmla="*/ 64 w 156"/>
                  <a:gd name="T75" fmla="*/ 72 h 87"/>
                  <a:gd name="T76" fmla="*/ 53 w 156"/>
                  <a:gd name="T77" fmla="*/ 61 h 87"/>
                  <a:gd name="T78" fmla="*/ 75 w 156"/>
                  <a:gd name="T79" fmla="*/ 67 h 87"/>
                  <a:gd name="T80" fmla="*/ 95 w 156"/>
                  <a:gd name="T81" fmla="*/ 76 h 87"/>
                  <a:gd name="T82" fmla="*/ 94 w 156"/>
                  <a:gd name="T83" fmla="*/ 65 h 87"/>
                  <a:gd name="T84" fmla="*/ 117 w 156"/>
                  <a:gd name="T85" fmla="*/ 67 h 87"/>
                  <a:gd name="T86" fmla="*/ 143 w 156"/>
                  <a:gd name="T87" fmla="*/ 67 h 87"/>
                  <a:gd name="T88" fmla="*/ 132 w 156"/>
                  <a:gd name="T89" fmla="*/ 51 h 87"/>
                  <a:gd name="T90" fmla="*/ 118 w 156"/>
                  <a:gd name="T91" fmla="*/ 41 h 87"/>
                  <a:gd name="T92" fmla="*/ 120 w 156"/>
                  <a:gd name="T93" fmla="*/ 32 h 87"/>
                  <a:gd name="T94" fmla="*/ 145 w 156"/>
                  <a:gd name="T95" fmla="*/ 39 h 87"/>
                  <a:gd name="T96" fmla="*/ 155 w 156"/>
                  <a:gd name="T97" fmla="*/ 37 h 87"/>
                  <a:gd name="T98" fmla="*/ 150 w 156"/>
                  <a:gd name="T99" fmla="*/ 23 h 87"/>
                  <a:gd name="T100" fmla="*/ 137 w 156"/>
                  <a:gd name="T101" fmla="*/ 29 h 87"/>
                  <a:gd name="T102" fmla="*/ 112 w 156"/>
                  <a:gd name="T103" fmla="*/ 21 h 87"/>
                  <a:gd name="T104" fmla="*/ 105 w 156"/>
                  <a:gd name="T105" fmla="*/ 11 h 87"/>
                  <a:gd name="T106" fmla="*/ 105 w 156"/>
                  <a:gd name="T107" fmla="*/ 1 h 87"/>
                  <a:gd name="T108" fmla="*/ 93 w 156"/>
                  <a:gd name="T109" fmla="*/ 13 h 87"/>
                  <a:gd name="T110" fmla="*/ 78 w 156"/>
                  <a:gd name="T111" fmla="*/ 24 h 87"/>
                  <a:gd name="T112" fmla="*/ 79 w 156"/>
                  <a:gd name="T113" fmla="*/ 6 h 87"/>
                  <a:gd name="T114" fmla="*/ 68 w 156"/>
                  <a:gd name="T115" fmla="*/ 22 h 87"/>
                  <a:gd name="T116" fmla="*/ 67 w 156"/>
                  <a:gd name="T117" fmla="*/ 28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56" h="87">
                    <a:moveTo>
                      <a:pt x="96" y="49"/>
                    </a:moveTo>
                    <a:lnTo>
                      <a:pt x="97" y="47"/>
                    </a:lnTo>
                    <a:lnTo>
                      <a:pt x="97" y="45"/>
                    </a:lnTo>
                    <a:lnTo>
                      <a:pt x="97" y="45"/>
                    </a:lnTo>
                    <a:lnTo>
                      <a:pt x="98" y="44"/>
                    </a:lnTo>
                    <a:lnTo>
                      <a:pt x="99" y="44"/>
                    </a:lnTo>
                    <a:lnTo>
                      <a:pt x="100" y="44"/>
                    </a:lnTo>
                    <a:lnTo>
                      <a:pt x="104" y="44"/>
                    </a:lnTo>
                    <a:lnTo>
                      <a:pt x="107" y="43"/>
                    </a:lnTo>
                    <a:lnTo>
                      <a:pt x="108" y="44"/>
                    </a:lnTo>
                    <a:lnTo>
                      <a:pt x="109" y="45"/>
                    </a:lnTo>
                    <a:lnTo>
                      <a:pt x="109" y="46"/>
                    </a:lnTo>
                    <a:lnTo>
                      <a:pt x="109" y="47"/>
                    </a:lnTo>
                    <a:lnTo>
                      <a:pt x="109" y="48"/>
                    </a:lnTo>
                    <a:lnTo>
                      <a:pt x="109" y="48"/>
                    </a:lnTo>
                    <a:lnTo>
                      <a:pt x="108" y="49"/>
                    </a:lnTo>
                    <a:lnTo>
                      <a:pt x="105" y="49"/>
                    </a:lnTo>
                    <a:lnTo>
                      <a:pt x="105" y="49"/>
                    </a:lnTo>
                    <a:lnTo>
                      <a:pt x="104" y="50"/>
                    </a:lnTo>
                    <a:lnTo>
                      <a:pt x="102" y="50"/>
                    </a:lnTo>
                    <a:lnTo>
                      <a:pt x="101" y="50"/>
                    </a:lnTo>
                    <a:lnTo>
                      <a:pt x="97" y="49"/>
                    </a:lnTo>
                    <a:lnTo>
                      <a:pt x="96" y="49"/>
                    </a:lnTo>
                    <a:lnTo>
                      <a:pt x="96" y="49"/>
                    </a:lnTo>
                    <a:close/>
                    <a:moveTo>
                      <a:pt x="101" y="32"/>
                    </a:moveTo>
                    <a:lnTo>
                      <a:pt x="100" y="30"/>
                    </a:lnTo>
                    <a:lnTo>
                      <a:pt x="101" y="28"/>
                    </a:lnTo>
                    <a:lnTo>
                      <a:pt x="101" y="28"/>
                    </a:lnTo>
                    <a:lnTo>
                      <a:pt x="101" y="27"/>
                    </a:lnTo>
                    <a:lnTo>
                      <a:pt x="102" y="27"/>
                    </a:lnTo>
                    <a:lnTo>
                      <a:pt x="104" y="28"/>
                    </a:lnTo>
                    <a:lnTo>
                      <a:pt x="106" y="29"/>
                    </a:lnTo>
                    <a:lnTo>
                      <a:pt x="108" y="31"/>
                    </a:lnTo>
                    <a:lnTo>
                      <a:pt x="108" y="31"/>
                    </a:lnTo>
                    <a:lnTo>
                      <a:pt x="109" y="32"/>
                    </a:lnTo>
                    <a:lnTo>
                      <a:pt x="109" y="32"/>
                    </a:lnTo>
                    <a:lnTo>
                      <a:pt x="109" y="33"/>
                    </a:lnTo>
                    <a:lnTo>
                      <a:pt x="109" y="35"/>
                    </a:lnTo>
                    <a:lnTo>
                      <a:pt x="109" y="36"/>
                    </a:lnTo>
                    <a:lnTo>
                      <a:pt x="108" y="37"/>
                    </a:lnTo>
                    <a:lnTo>
                      <a:pt x="108" y="37"/>
                    </a:lnTo>
                    <a:lnTo>
                      <a:pt x="108" y="36"/>
                    </a:lnTo>
                    <a:lnTo>
                      <a:pt x="107" y="36"/>
                    </a:lnTo>
                    <a:lnTo>
                      <a:pt x="105" y="35"/>
                    </a:lnTo>
                    <a:lnTo>
                      <a:pt x="104" y="35"/>
                    </a:lnTo>
                    <a:lnTo>
                      <a:pt x="102" y="33"/>
                    </a:lnTo>
                    <a:lnTo>
                      <a:pt x="101" y="32"/>
                    </a:lnTo>
                    <a:lnTo>
                      <a:pt x="101" y="32"/>
                    </a:lnTo>
                    <a:close/>
                    <a:moveTo>
                      <a:pt x="99" y="21"/>
                    </a:moveTo>
                    <a:lnTo>
                      <a:pt x="98" y="21"/>
                    </a:lnTo>
                    <a:lnTo>
                      <a:pt x="98" y="20"/>
                    </a:lnTo>
                    <a:lnTo>
                      <a:pt x="97" y="20"/>
                    </a:lnTo>
                    <a:lnTo>
                      <a:pt x="97" y="19"/>
                    </a:lnTo>
                    <a:lnTo>
                      <a:pt x="98" y="18"/>
                    </a:lnTo>
                    <a:lnTo>
                      <a:pt x="99" y="17"/>
                    </a:lnTo>
                    <a:lnTo>
                      <a:pt x="101" y="16"/>
                    </a:lnTo>
                    <a:lnTo>
                      <a:pt x="101" y="16"/>
                    </a:lnTo>
                    <a:lnTo>
                      <a:pt x="101" y="16"/>
                    </a:lnTo>
                    <a:lnTo>
                      <a:pt x="102" y="16"/>
                    </a:lnTo>
                    <a:lnTo>
                      <a:pt x="102" y="16"/>
                    </a:lnTo>
                    <a:lnTo>
                      <a:pt x="103" y="16"/>
                    </a:lnTo>
                    <a:lnTo>
                      <a:pt x="104" y="18"/>
                    </a:lnTo>
                    <a:lnTo>
                      <a:pt x="105" y="20"/>
                    </a:lnTo>
                    <a:lnTo>
                      <a:pt x="105" y="21"/>
                    </a:lnTo>
                    <a:lnTo>
                      <a:pt x="105" y="21"/>
                    </a:lnTo>
                    <a:lnTo>
                      <a:pt x="105" y="22"/>
                    </a:lnTo>
                    <a:lnTo>
                      <a:pt x="105" y="23"/>
                    </a:lnTo>
                    <a:lnTo>
                      <a:pt x="105" y="24"/>
                    </a:lnTo>
                    <a:lnTo>
                      <a:pt x="103" y="24"/>
                    </a:lnTo>
                    <a:lnTo>
                      <a:pt x="102" y="24"/>
                    </a:lnTo>
                    <a:lnTo>
                      <a:pt x="101" y="24"/>
                    </a:lnTo>
                    <a:lnTo>
                      <a:pt x="99" y="22"/>
                    </a:lnTo>
                    <a:lnTo>
                      <a:pt x="99" y="21"/>
                    </a:lnTo>
                    <a:lnTo>
                      <a:pt x="99" y="21"/>
                    </a:lnTo>
                    <a:close/>
                    <a:moveTo>
                      <a:pt x="89" y="29"/>
                    </a:moveTo>
                    <a:lnTo>
                      <a:pt x="92" y="29"/>
                    </a:lnTo>
                    <a:lnTo>
                      <a:pt x="96" y="29"/>
                    </a:lnTo>
                    <a:lnTo>
                      <a:pt x="97" y="28"/>
                    </a:lnTo>
                    <a:lnTo>
                      <a:pt x="97" y="28"/>
                    </a:lnTo>
                    <a:lnTo>
                      <a:pt x="97" y="27"/>
                    </a:lnTo>
                    <a:lnTo>
                      <a:pt x="97" y="25"/>
                    </a:lnTo>
                    <a:lnTo>
                      <a:pt x="97" y="24"/>
                    </a:lnTo>
                    <a:lnTo>
                      <a:pt x="97" y="24"/>
                    </a:lnTo>
                    <a:lnTo>
                      <a:pt x="96" y="23"/>
                    </a:lnTo>
                    <a:lnTo>
                      <a:pt x="94" y="23"/>
                    </a:lnTo>
                    <a:lnTo>
                      <a:pt x="93" y="24"/>
                    </a:lnTo>
                    <a:lnTo>
                      <a:pt x="91" y="24"/>
                    </a:lnTo>
                    <a:lnTo>
                      <a:pt x="91" y="26"/>
                    </a:lnTo>
                    <a:lnTo>
                      <a:pt x="90" y="27"/>
                    </a:lnTo>
                    <a:lnTo>
                      <a:pt x="89" y="28"/>
                    </a:lnTo>
                    <a:lnTo>
                      <a:pt x="89" y="29"/>
                    </a:lnTo>
                    <a:lnTo>
                      <a:pt x="89" y="29"/>
                    </a:lnTo>
                    <a:close/>
                    <a:moveTo>
                      <a:pt x="85" y="31"/>
                    </a:moveTo>
                    <a:lnTo>
                      <a:pt x="86" y="32"/>
                    </a:lnTo>
                    <a:lnTo>
                      <a:pt x="88" y="32"/>
                    </a:lnTo>
                    <a:lnTo>
                      <a:pt x="89" y="32"/>
                    </a:lnTo>
                    <a:lnTo>
                      <a:pt x="89" y="33"/>
                    </a:lnTo>
                    <a:lnTo>
                      <a:pt x="90" y="35"/>
                    </a:lnTo>
                    <a:lnTo>
                      <a:pt x="90" y="36"/>
                    </a:lnTo>
                    <a:lnTo>
                      <a:pt x="91" y="37"/>
                    </a:lnTo>
                    <a:lnTo>
                      <a:pt x="91" y="37"/>
                    </a:lnTo>
                    <a:lnTo>
                      <a:pt x="90" y="38"/>
                    </a:lnTo>
                    <a:lnTo>
                      <a:pt x="89" y="39"/>
                    </a:lnTo>
                    <a:lnTo>
                      <a:pt x="88" y="39"/>
                    </a:lnTo>
                    <a:lnTo>
                      <a:pt x="87" y="39"/>
                    </a:lnTo>
                    <a:lnTo>
                      <a:pt x="84" y="38"/>
                    </a:lnTo>
                    <a:lnTo>
                      <a:pt x="81" y="37"/>
                    </a:lnTo>
                    <a:lnTo>
                      <a:pt x="80" y="37"/>
                    </a:lnTo>
                    <a:lnTo>
                      <a:pt x="79" y="37"/>
                    </a:lnTo>
                    <a:lnTo>
                      <a:pt x="78" y="37"/>
                    </a:lnTo>
                    <a:lnTo>
                      <a:pt x="77" y="37"/>
                    </a:lnTo>
                    <a:lnTo>
                      <a:pt x="77" y="37"/>
                    </a:lnTo>
                    <a:lnTo>
                      <a:pt x="77" y="38"/>
                    </a:lnTo>
                    <a:lnTo>
                      <a:pt x="77" y="38"/>
                    </a:lnTo>
                    <a:lnTo>
                      <a:pt x="77" y="39"/>
                    </a:lnTo>
                    <a:lnTo>
                      <a:pt x="77" y="40"/>
                    </a:lnTo>
                    <a:lnTo>
                      <a:pt x="78" y="41"/>
                    </a:lnTo>
                    <a:lnTo>
                      <a:pt x="79" y="41"/>
                    </a:lnTo>
                    <a:lnTo>
                      <a:pt x="81" y="41"/>
                    </a:lnTo>
                    <a:lnTo>
                      <a:pt x="84" y="42"/>
                    </a:lnTo>
                    <a:lnTo>
                      <a:pt x="89" y="44"/>
                    </a:lnTo>
                    <a:lnTo>
                      <a:pt x="91" y="45"/>
                    </a:lnTo>
                    <a:lnTo>
                      <a:pt x="92" y="46"/>
                    </a:lnTo>
                    <a:lnTo>
                      <a:pt x="93" y="47"/>
                    </a:lnTo>
                    <a:lnTo>
                      <a:pt x="93" y="48"/>
                    </a:lnTo>
                    <a:lnTo>
                      <a:pt x="93" y="48"/>
                    </a:lnTo>
                    <a:lnTo>
                      <a:pt x="93" y="49"/>
                    </a:lnTo>
                    <a:lnTo>
                      <a:pt x="92" y="49"/>
                    </a:lnTo>
                    <a:lnTo>
                      <a:pt x="91" y="49"/>
                    </a:lnTo>
                    <a:lnTo>
                      <a:pt x="89" y="49"/>
                    </a:lnTo>
                    <a:lnTo>
                      <a:pt x="88" y="49"/>
                    </a:lnTo>
                    <a:lnTo>
                      <a:pt x="87" y="49"/>
                    </a:lnTo>
                    <a:lnTo>
                      <a:pt x="86" y="50"/>
                    </a:lnTo>
                    <a:lnTo>
                      <a:pt x="85" y="51"/>
                    </a:lnTo>
                    <a:lnTo>
                      <a:pt x="85" y="52"/>
                    </a:lnTo>
                    <a:lnTo>
                      <a:pt x="84" y="52"/>
                    </a:lnTo>
                    <a:lnTo>
                      <a:pt x="84" y="52"/>
                    </a:lnTo>
                    <a:lnTo>
                      <a:pt x="85" y="53"/>
                    </a:lnTo>
                    <a:lnTo>
                      <a:pt x="85" y="53"/>
                    </a:lnTo>
                    <a:lnTo>
                      <a:pt x="86" y="53"/>
                    </a:lnTo>
                    <a:lnTo>
                      <a:pt x="88" y="53"/>
                    </a:lnTo>
                    <a:lnTo>
                      <a:pt x="91" y="53"/>
                    </a:lnTo>
                    <a:lnTo>
                      <a:pt x="94" y="53"/>
                    </a:lnTo>
                    <a:lnTo>
                      <a:pt x="95" y="53"/>
                    </a:lnTo>
                    <a:lnTo>
                      <a:pt x="97" y="53"/>
                    </a:lnTo>
                    <a:lnTo>
                      <a:pt x="97" y="54"/>
                    </a:lnTo>
                    <a:lnTo>
                      <a:pt x="100" y="55"/>
                    </a:lnTo>
                    <a:lnTo>
                      <a:pt x="101" y="56"/>
                    </a:lnTo>
                    <a:lnTo>
                      <a:pt x="104" y="56"/>
                    </a:lnTo>
                    <a:lnTo>
                      <a:pt x="106" y="56"/>
                    </a:lnTo>
                    <a:lnTo>
                      <a:pt x="108" y="56"/>
                    </a:lnTo>
                    <a:lnTo>
                      <a:pt x="109" y="55"/>
                    </a:lnTo>
                    <a:lnTo>
                      <a:pt x="110" y="55"/>
                    </a:lnTo>
                    <a:lnTo>
                      <a:pt x="111" y="54"/>
                    </a:lnTo>
                    <a:lnTo>
                      <a:pt x="112" y="53"/>
                    </a:lnTo>
                    <a:lnTo>
                      <a:pt x="112" y="52"/>
                    </a:lnTo>
                    <a:lnTo>
                      <a:pt x="113" y="49"/>
                    </a:lnTo>
                    <a:lnTo>
                      <a:pt x="113" y="47"/>
                    </a:lnTo>
                    <a:lnTo>
                      <a:pt x="115" y="46"/>
                    </a:lnTo>
                    <a:lnTo>
                      <a:pt x="116" y="46"/>
                    </a:lnTo>
                    <a:lnTo>
                      <a:pt x="117" y="47"/>
                    </a:lnTo>
                    <a:lnTo>
                      <a:pt x="119" y="49"/>
                    </a:lnTo>
                    <a:lnTo>
                      <a:pt x="121" y="51"/>
                    </a:lnTo>
                    <a:lnTo>
                      <a:pt x="123" y="53"/>
                    </a:lnTo>
                    <a:lnTo>
                      <a:pt x="126" y="55"/>
                    </a:lnTo>
                    <a:lnTo>
                      <a:pt x="129" y="57"/>
                    </a:lnTo>
                    <a:lnTo>
                      <a:pt x="130" y="60"/>
                    </a:lnTo>
                    <a:lnTo>
                      <a:pt x="130" y="61"/>
                    </a:lnTo>
                    <a:lnTo>
                      <a:pt x="129" y="61"/>
                    </a:lnTo>
                    <a:lnTo>
                      <a:pt x="129" y="61"/>
                    </a:lnTo>
                    <a:lnTo>
                      <a:pt x="128" y="62"/>
                    </a:lnTo>
                    <a:lnTo>
                      <a:pt x="125" y="62"/>
                    </a:lnTo>
                    <a:lnTo>
                      <a:pt x="122" y="61"/>
                    </a:lnTo>
                    <a:lnTo>
                      <a:pt x="119" y="61"/>
                    </a:lnTo>
                    <a:lnTo>
                      <a:pt x="114" y="61"/>
                    </a:lnTo>
                    <a:lnTo>
                      <a:pt x="109" y="61"/>
                    </a:lnTo>
                    <a:lnTo>
                      <a:pt x="105" y="61"/>
                    </a:lnTo>
                    <a:lnTo>
                      <a:pt x="100" y="60"/>
                    </a:lnTo>
                    <a:lnTo>
                      <a:pt x="95" y="59"/>
                    </a:lnTo>
                    <a:lnTo>
                      <a:pt x="92" y="59"/>
                    </a:lnTo>
                    <a:lnTo>
                      <a:pt x="89" y="59"/>
                    </a:lnTo>
                    <a:lnTo>
                      <a:pt x="89" y="59"/>
                    </a:lnTo>
                    <a:lnTo>
                      <a:pt x="88" y="59"/>
                    </a:lnTo>
                    <a:lnTo>
                      <a:pt x="87" y="59"/>
                    </a:lnTo>
                    <a:lnTo>
                      <a:pt x="86" y="58"/>
                    </a:lnTo>
                    <a:lnTo>
                      <a:pt x="84" y="57"/>
                    </a:lnTo>
                    <a:lnTo>
                      <a:pt x="81" y="53"/>
                    </a:lnTo>
                    <a:lnTo>
                      <a:pt x="77" y="51"/>
                    </a:lnTo>
                    <a:lnTo>
                      <a:pt x="74" y="49"/>
                    </a:lnTo>
                    <a:lnTo>
                      <a:pt x="72" y="48"/>
                    </a:lnTo>
                    <a:lnTo>
                      <a:pt x="69" y="46"/>
                    </a:lnTo>
                    <a:lnTo>
                      <a:pt x="65" y="44"/>
                    </a:lnTo>
                    <a:lnTo>
                      <a:pt x="63" y="42"/>
                    </a:lnTo>
                    <a:lnTo>
                      <a:pt x="60" y="39"/>
                    </a:lnTo>
                    <a:lnTo>
                      <a:pt x="57" y="36"/>
                    </a:lnTo>
                    <a:lnTo>
                      <a:pt x="56" y="35"/>
                    </a:lnTo>
                    <a:lnTo>
                      <a:pt x="54" y="33"/>
                    </a:lnTo>
                    <a:lnTo>
                      <a:pt x="53" y="33"/>
                    </a:lnTo>
                    <a:lnTo>
                      <a:pt x="52" y="33"/>
                    </a:lnTo>
                    <a:lnTo>
                      <a:pt x="50" y="33"/>
                    </a:lnTo>
                    <a:lnTo>
                      <a:pt x="50" y="35"/>
                    </a:lnTo>
                    <a:lnTo>
                      <a:pt x="50" y="36"/>
                    </a:lnTo>
                    <a:lnTo>
                      <a:pt x="50" y="37"/>
                    </a:lnTo>
                    <a:lnTo>
                      <a:pt x="53" y="39"/>
                    </a:lnTo>
                    <a:lnTo>
                      <a:pt x="56" y="41"/>
                    </a:lnTo>
                    <a:lnTo>
                      <a:pt x="57" y="42"/>
                    </a:lnTo>
                    <a:lnTo>
                      <a:pt x="60" y="45"/>
                    </a:lnTo>
                    <a:lnTo>
                      <a:pt x="63" y="49"/>
                    </a:lnTo>
                    <a:lnTo>
                      <a:pt x="66" y="51"/>
                    </a:lnTo>
                    <a:lnTo>
                      <a:pt x="73" y="56"/>
                    </a:lnTo>
                    <a:lnTo>
                      <a:pt x="77" y="58"/>
                    </a:lnTo>
                    <a:lnTo>
                      <a:pt x="77" y="59"/>
                    </a:lnTo>
                    <a:lnTo>
                      <a:pt x="77" y="59"/>
                    </a:lnTo>
                    <a:lnTo>
                      <a:pt x="77" y="60"/>
                    </a:lnTo>
                    <a:lnTo>
                      <a:pt x="74" y="61"/>
                    </a:lnTo>
                    <a:lnTo>
                      <a:pt x="73" y="61"/>
                    </a:lnTo>
                    <a:lnTo>
                      <a:pt x="70" y="61"/>
                    </a:lnTo>
                    <a:lnTo>
                      <a:pt x="68" y="61"/>
                    </a:lnTo>
                    <a:lnTo>
                      <a:pt x="65" y="60"/>
                    </a:lnTo>
                    <a:lnTo>
                      <a:pt x="61" y="59"/>
                    </a:lnTo>
                    <a:lnTo>
                      <a:pt x="58" y="58"/>
                    </a:lnTo>
                    <a:lnTo>
                      <a:pt x="57" y="57"/>
                    </a:lnTo>
                    <a:lnTo>
                      <a:pt x="54" y="55"/>
                    </a:lnTo>
                    <a:lnTo>
                      <a:pt x="53" y="54"/>
                    </a:lnTo>
                    <a:lnTo>
                      <a:pt x="52" y="53"/>
                    </a:lnTo>
                    <a:lnTo>
                      <a:pt x="51" y="53"/>
                    </a:lnTo>
                    <a:lnTo>
                      <a:pt x="49" y="53"/>
                    </a:lnTo>
                    <a:lnTo>
                      <a:pt x="47" y="53"/>
                    </a:lnTo>
                    <a:lnTo>
                      <a:pt x="45" y="53"/>
                    </a:lnTo>
                    <a:lnTo>
                      <a:pt x="43" y="52"/>
                    </a:lnTo>
                    <a:lnTo>
                      <a:pt x="40" y="50"/>
                    </a:lnTo>
                    <a:lnTo>
                      <a:pt x="38" y="49"/>
                    </a:lnTo>
                    <a:lnTo>
                      <a:pt x="35" y="47"/>
                    </a:lnTo>
                    <a:lnTo>
                      <a:pt x="32" y="45"/>
                    </a:lnTo>
                    <a:lnTo>
                      <a:pt x="29" y="44"/>
                    </a:lnTo>
                    <a:lnTo>
                      <a:pt x="25" y="42"/>
                    </a:lnTo>
                    <a:lnTo>
                      <a:pt x="24" y="42"/>
                    </a:lnTo>
                    <a:lnTo>
                      <a:pt x="21" y="41"/>
                    </a:lnTo>
                    <a:lnTo>
                      <a:pt x="17" y="38"/>
                    </a:lnTo>
                    <a:lnTo>
                      <a:pt x="15" y="35"/>
                    </a:lnTo>
                    <a:lnTo>
                      <a:pt x="13" y="32"/>
                    </a:lnTo>
                    <a:lnTo>
                      <a:pt x="12" y="31"/>
                    </a:lnTo>
                    <a:lnTo>
                      <a:pt x="11" y="29"/>
                    </a:lnTo>
                    <a:lnTo>
                      <a:pt x="9" y="28"/>
                    </a:lnTo>
                    <a:lnTo>
                      <a:pt x="8" y="27"/>
                    </a:lnTo>
                    <a:lnTo>
                      <a:pt x="8" y="27"/>
                    </a:lnTo>
                    <a:lnTo>
                      <a:pt x="6" y="28"/>
                    </a:lnTo>
                    <a:lnTo>
                      <a:pt x="4" y="29"/>
                    </a:lnTo>
                    <a:lnTo>
                      <a:pt x="4" y="31"/>
                    </a:lnTo>
                    <a:lnTo>
                      <a:pt x="6" y="35"/>
                    </a:lnTo>
                    <a:lnTo>
                      <a:pt x="8" y="39"/>
                    </a:lnTo>
                    <a:lnTo>
                      <a:pt x="9" y="41"/>
                    </a:lnTo>
                    <a:lnTo>
                      <a:pt x="10" y="42"/>
                    </a:lnTo>
                    <a:lnTo>
                      <a:pt x="12" y="44"/>
                    </a:lnTo>
                    <a:lnTo>
                      <a:pt x="13" y="45"/>
                    </a:lnTo>
                    <a:lnTo>
                      <a:pt x="17" y="47"/>
                    </a:lnTo>
                    <a:lnTo>
                      <a:pt x="20" y="49"/>
                    </a:lnTo>
                    <a:lnTo>
                      <a:pt x="26" y="53"/>
                    </a:lnTo>
                    <a:lnTo>
                      <a:pt x="32" y="57"/>
                    </a:lnTo>
                    <a:lnTo>
                      <a:pt x="33" y="58"/>
                    </a:lnTo>
                    <a:lnTo>
                      <a:pt x="35" y="60"/>
                    </a:lnTo>
                    <a:lnTo>
                      <a:pt x="36" y="61"/>
                    </a:lnTo>
                    <a:lnTo>
                      <a:pt x="36" y="62"/>
                    </a:lnTo>
                    <a:lnTo>
                      <a:pt x="35" y="62"/>
                    </a:lnTo>
                    <a:lnTo>
                      <a:pt x="35" y="63"/>
                    </a:lnTo>
                    <a:lnTo>
                      <a:pt x="34" y="64"/>
                    </a:lnTo>
                    <a:lnTo>
                      <a:pt x="33" y="65"/>
                    </a:lnTo>
                    <a:lnTo>
                      <a:pt x="31" y="66"/>
                    </a:lnTo>
                    <a:lnTo>
                      <a:pt x="29" y="68"/>
                    </a:lnTo>
                    <a:lnTo>
                      <a:pt x="25" y="69"/>
                    </a:lnTo>
                    <a:lnTo>
                      <a:pt x="22" y="72"/>
                    </a:lnTo>
                    <a:lnTo>
                      <a:pt x="18" y="73"/>
                    </a:lnTo>
                    <a:lnTo>
                      <a:pt x="14" y="73"/>
                    </a:lnTo>
                    <a:lnTo>
                      <a:pt x="12" y="74"/>
                    </a:lnTo>
                    <a:lnTo>
                      <a:pt x="10" y="74"/>
                    </a:lnTo>
                    <a:lnTo>
                      <a:pt x="9" y="74"/>
                    </a:lnTo>
                    <a:lnTo>
                      <a:pt x="8" y="73"/>
                    </a:lnTo>
                    <a:lnTo>
                      <a:pt x="8" y="72"/>
                    </a:lnTo>
                    <a:lnTo>
                      <a:pt x="6" y="69"/>
                    </a:lnTo>
                    <a:lnTo>
                      <a:pt x="4" y="66"/>
                    </a:lnTo>
                    <a:lnTo>
                      <a:pt x="3" y="62"/>
                    </a:lnTo>
                    <a:lnTo>
                      <a:pt x="2" y="61"/>
                    </a:lnTo>
                    <a:lnTo>
                      <a:pt x="2" y="61"/>
                    </a:lnTo>
                    <a:lnTo>
                      <a:pt x="1" y="61"/>
                    </a:lnTo>
                    <a:lnTo>
                      <a:pt x="0" y="61"/>
                    </a:lnTo>
                    <a:lnTo>
                      <a:pt x="0" y="63"/>
                    </a:lnTo>
                    <a:lnTo>
                      <a:pt x="0" y="65"/>
                    </a:lnTo>
                    <a:lnTo>
                      <a:pt x="0" y="66"/>
                    </a:lnTo>
                    <a:lnTo>
                      <a:pt x="0" y="69"/>
                    </a:lnTo>
                    <a:lnTo>
                      <a:pt x="2" y="73"/>
                    </a:lnTo>
                    <a:lnTo>
                      <a:pt x="2" y="77"/>
                    </a:lnTo>
                    <a:lnTo>
                      <a:pt x="3" y="81"/>
                    </a:lnTo>
                    <a:lnTo>
                      <a:pt x="3" y="85"/>
                    </a:lnTo>
                    <a:lnTo>
                      <a:pt x="4" y="85"/>
                    </a:lnTo>
                    <a:lnTo>
                      <a:pt x="4" y="85"/>
                    </a:lnTo>
                    <a:lnTo>
                      <a:pt x="4" y="86"/>
                    </a:lnTo>
                    <a:lnTo>
                      <a:pt x="5" y="86"/>
                    </a:lnTo>
                    <a:lnTo>
                      <a:pt x="7" y="87"/>
                    </a:lnTo>
                    <a:lnTo>
                      <a:pt x="9" y="87"/>
                    </a:lnTo>
                    <a:lnTo>
                      <a:pt x="13" y="87"/>
                    </a:lnTo>
                    <a:lnTo>
                      <a:pt x="16" y="86"/>
                    </a:lnTo>
                    <a:lnTo>
                      <a:pt x="19" y="85"/>
                    </a:lnTo>
                    <a:lnTo>
                      <a:pt x="25" y="81"/>
                    </a:lnTo>
                    <a:lnTo>
                      <a:pt x="30" y="78"/>
                    </a:lnTo>
                    <a:lnTo>
                      <a:pt x="34" y="76"/>
                    </a:lnTo>
                    <a:lnTo>
                      <a:pt x="37" y="73"/>
                    </a:lnTo>
                    <a:lnTo>
                      <a:pt x="42" y="70"/>
                    </a:lnTo>
                    <a:lnTo>
                      <a:pt x="43" y="69"/>
                    </a:lnTo>
                    <a:lnTo>
                      <a:pt x="44" y="69"/>
                    </a:lnTo>
                    <a:lnTo>
                      <a:pt x="45" y="68"/>
                    </a:lnTo>
                    <a:lnTo>
                      <a:pt x="46" y="68"/>
                    </a:lnTo>
                    <a:lnTo>
                      <a:pt x="47" y="68"/>
                    </a:lnTo>
                    <a:lnTo>
                      <a:pt x="48" y="69"/>
                    </a:lnTo>
                    <a:lnTo>
                      <a:pt x="49" y="69"/>
                    </a:lnTo>
                    <a:lnTo>
                      <a:pt x="51" y="71"/>
                    </a:lnTo>
                    <a:lnTo>
                      <a:pt x="52" y="72"/>
                    </a:lnTo>
                    <a:lnTo>
                      <a:pt x="53" y="73"/>
                    </a:lnTo>
                    <a:lnTo>
                      <a:pt x="53" y="73"/>
                    </a:lnTo>
                    <a:lnTo>
                      <a:pt x="53" y="73"/>
                    </a:lnTo>
                    <a:lnTo>
                      <a:pt x="51" y="74"/>
                    </a:lnTo>
                    <a:lnTo>
                      <a:pt x="49" y="74"/>
                    </a:lnTo>
                    <a:lnTo>
                      <a:pt x="47" y="74"/>
                    </a:lnTo>
                    <a:lnTo>
                      <a:pt x="45" y="74"/>
                    </a:lnTo>
                    <a:lnTo>
                      <a:pt x="44" y="75"/>
                    </a:lnTo>
                    <a:lnTo>
                      <a:pt x="43" y="75"/>
                    </a:lnTo>
                    <a:lnTo>
                      <a:pt x="43" y="75"/>
                    </a:lnTo>
                    <a:lnTo>
                      <a:pt x="43" y="76"/>
                    </a:lnTo>
                    <a:lnTo>
                      <a:pt x="44" y="77"/>
                    </a:lnTo>
                    <a:lnTo>
                      <a:pt x="47" y="77"/>
                    </a:lnTo>
                    <a:lnTo>
                      <a:pt x="50" y="80"/>
                    </a:lnTo>
                    <a:lnTo>
                      <a:pt x="55" y="82"/>
                    </a:lnTo>
                    <a:lnTo>
                      <a:pt x="58" y="85"/>
                    </a:lnTo>
                    <a:lnTo>
                      <a:pt x="61" y="86"/>
                    </a:lnTo>
                    <a:lnTo>
                      <a:pt x="61" y="86"/>
                    </a:lnTo>
                    <a:lnTo>
                      <a:pt x="63" y="85"/>
                    </a:lnTo>
                    <a:lnTo>
                      <a:pt x="64" y="85"/>
                    </a:lnTo>
                    <a:lnTo>
                      <a:pt x="65" y="83"/>
                    </a:lnTo>
                    <a:lnTo>
                      <a:pt x="65" y="81"/>
                    </a:lnTo>
                    <a:lnTo>
                      <a:pt x="65" y="79"/>
                    </a:lnTo>
                    <a:lnTo>
                      <a:pt x="65" y="77"/>
                    </a:lnTo>
                    <a:lnTo>
                      <a:pt x="65" y="74"/>
                    </a:lnTo>
                    <a:lnTo>
                      <a:pt x="64" y="72"/>
                    </a:lnTo>
                    <a:lnTo>
                      <a:pt x="62" y="70"/>
                    </a:lnTo>
                    <a:lnTo>
                      <a:pt x="61" y="69"/>
                    </a:lnTo>
                    <a:lnTo>
                      <a:pt x="61" y="69"/>
                    </a:lnTo>
                    <a:lnTo>
                      <a:pt x="59" y="68"/>
                    </a:lnTo>
                    <a:lnTo>
                      <a:pt x="57" y="67"/>
                    </a:lnTo>
                    <a:lnTo>
                      <a:pt x="56" y="65"/>
                    </a:lnTo>
                    <a:lnTo>
                      <a:pt x="54" y="62"/>
                    </a:lnTo>
                    <a:lnTo>
                      <a:pt x="54" y="62"/>
                    </a:lnTo>
                    <a:lnTo>
                      <a:pt x="53" y="61"/>
                    </a:lnTo>
                    <a:lnTo>
                      <a:pt x="54" y="61"/>
                    </a:lnTo>
                    <a:lnTo>
                      <a:pt x="54" y="61"/>
                    </a:lnTo>
                    <a:lnTo>
                      <a:pt x="55" y="61"/>
                    </a:lnTo>
                    <a:lnTo>
                      <a:pt x="57" y="61"/>
                    </a:lnTo>
                    <a:lnTo>
                      <a:pt x="61" y="62"/>
                    </a:lnTo>
                    <a:lnTo>
                      <a:pt x="65" y="63"/>
                    </a:lnTo>
                    <a:lnTo>
                      <a:pt x="69" y="65"/>
                    </a:lnTo>
                    <a:lnTo>
                      <a:pt x="73" y="66"/>
                    </a:lnTo>
                    <a:lnTo>
                      <a:pt x="75" y="67"/>
                    </a:lnTo>
                    <a:lnTo>
                      <a:pt x="77" y="69"/>
                    </a:lnTo>
                    <a:lnTo>
                      <a:pt x="80" y="70"/>
                    </a:lnTo>
                    <a:lnTo>
                      <a:pt x="82" y="73"/>
                    </a:lnTo>
                    <a:lnTo>
                      <a:pt x="85" y="75"/>
                    </a:lnTo>
                    <a:lnTo>
                      <a:pt x="87" y="76"/>
                    </a:lnTo>
                    <a:lnTo>
                      <a:pt x="89" y="77"/>
                    </a:lnTo>
                    <a:lnTo>
                      <a:pt x="90" y="77"/>
                    </a:lnTo>
                    <a:lnTo>
                      <a:pt x="93" y="77"/>
                    </a:lnTo>
                    <a:lnTo>
                      <a:pt x="95" y="76"/>
                    </a:lnTo>
                    <a:lnTo>
                      <a:pt x="95" y="76"/>
                    </a:lnTo>
                    <a:lnTo>
                      <a:pt x="95" y="75"/>
                    </a:lnTo>
                    <a:lnTo>
                      <a:pt x="95" y="73"/>
                    </a:lnTo>
                    <a:lnTo>
                      <a:pt x="95" y="72"/>
                    </a:lnTo>
                    <a:lnTo>
                      <a:pt x="94" y="70"/>
                    </a:lnTo>
                    <a:lnTo>
                      <a:pt x="94" y="69"/>
                    </a:lnTo>
                    <a:lnTo>
                      <a:pt x="93" y="68"/>
                    </a:lnTo>
                    <a:lnTo>
                      <a:pt x="94" y="66"/>
                    </a:lnTo>
                    <a:lnTo>
                      <a:pt x="94" y="65"/>
                    </a:lnTo>
                    <a:lnTo>
                      <a:pt x="95" y="65"/>
                    </a:lnTo>
                    <a:lnTo>
                      <a:pt x="96" y="64"/>
                    </a:lnTo>
                    <a:lnTo>
                      <a:pt x="97" y="64"/>
                    </a:lnTo>
                    <a:lnTo>
                      <a:pt x="101" y="65"/>
                    </a:lnTo>
                    <a:lnTo>
                      <a:pt x="105" y="65"/>
                    </a:lnTo>
                    <a:lnTo>
                      <a:pt x="109" y="65"/>
                    </a:lnTo>
                    <a:lnTo>
                      <a:pt x="112" y="65"/>
                    </a:lnTo>
                    <a:lnTo>
                      <a:pt x="114" y="66"/>
                    </a:lnTo>
                    <a:lnTo>
                      <a:pt x="117" y="67"/>
                    </a:lnTo>
                    <a:lnTo>
                      <a:pt x="123" y="69"/>
                    </a:lnTo>
                    <a:lnTo>
                      <a:pt x="128" y="71"/>
                    </a:lnTo>
                    <a:lnTo>
                      <a:pt x="130" y="72"/>
                    </a:lnTo>
                    <a:lnTo>
                      <a:pt x="132" y="72"/>
                    </a:lnTo>
                    <a:lnTo>
                      <a:pt x="135" y="72"/>
                    </a:lnTo>
                    <a:lnTo>
                      <a:pt x="137" y="72"/>
                    </a:lnTo>
                    <a:lnTo>
                      <a:pt x="140" y="70"/>
                    </a:lnTo>
                    <a:lnTo>
                      <a:pt x="141" y="69"/>
                    </a:lnTo>
                    <a:lnTo>
                      <a:pt x="143" y="67"/>
                    </a:lnTo>
                    <a:lnTo>
                      <a:pt x="144" y="65"/>
                    </a:lnTo>
                    <a:lnTo>
                      <a:pt x="144" y="64"/>
                    </a:lnTo>
                    <a:lnTo>
                      <a:pt x="145" y="61"/>
                    </a:lnTo>
                    <a:lnTo>
                      <a:pt x="144" y="60"/>
                    </a:lnTo>
                    <a:lnTo>
                      <a:pt x="144" y="59"/>
                    </a:lnTo>
                    <a:lnTo>
                      <a:pt x="143" y="58"/>
                    </a:lnTo>
                    <a:lnTo>
                      <a:pt x="141" y="57"/>
                    </a:lnTo>
                    <a:lnTo>
                      <a:pt x="137" y="55"/>
                    </a:lnTo>
                    <a:lnTo>
                      <a:pt x="132" y="51"/>
                    </a:lnTo>
                    <a:lnTo>
                      <a:pt x="126" y="48"/>
                    </a:lnTo>
                    <a:lnTo>
                      <a:pt x="123" y="46"/>
                    </a:lnTo>
                    <a:lnTo>
                      <a:pt x="122" y="46"/>
                    </a:lnTo>
                    <a:lnTo>
                      <a:pt x="121" y="45"/>
                    </a:lnTo>
                    <a:lnTo>
                      <a:pt x="121" y="45"/>
                    </a:lnTo>
                    <a:lnTo>
                      <a:pt x="120" y="44"/>
                    </a:lnTo>
                    <a:lnTo>
                      <a:pt x="119" y="43"/>
                    </a:lnTo>
                    <a:lnTo>
                      <a:pt x="119" y="42"/>
                    </a:lnTo>
                    <a:lnTo>
                      <a:pt x="118" y="41"/>
                    </a:lnTo>
                    <a:lnTo>
                      <a:pt x="119" y="41"/>
                    </a:lnTo>
                    <a:lnTo>
                      <a:pt x="119" y="39"/>
                    </a:lnTo>
                    <a:lnTo>
                      <a:pt x="118" y="37"/>
                    </a:lnTo>
                    <a:lnTo>
                      <a:pt x="118" y="37"/>
                    </a:lnTo>
                    <a:lnTo>
                      <a:pt x="118" y="36"/>
                    </a:lnTo>
                    <a:lnTo>
                      <a:pt x="118" y="35"/>
                    </a:lnTo>
                    <a:lnTo>
                      <a:pt x="119" y="33"/>
                    </a:lnTo>
                    <a:lnTo>
                      <a:pt x="119" y="32"/>
                    </a:lnTo>
                    <a:lnTo>
                      <a:pt x="120" y="32"/>
                    </a:lnTo>
                    <a:lnTo>
                      <a:pt x="121" y="32"/>
                    </a:lnTo>
                    <a:lnTo>
                      <a:pt x="122" y="32"/>
                    </a:lnTo>
                    <a:lnTo>
                      <a:pt x="125" y="32"/>
                    </a:lnTo>
                    <a:lnTo>
                      <a:pt x="127" y="32"/>
                    </a:lnTo>
                    <a:lnTo>
                      <a:pt x="130" y="34"/>
                    </a:lnTo>
                    <a:lnTo>
                      <a:pt x="135" y="35"/>
                    </a:lnTo>
                    <a:lnTo>
                      <a:pt x="140" y="37"/>
                    </a:lnTo>
                    <a:lnTo>
                      <a:pt x="143" y="38"/>
                    </a:lnTo>
                    <a:lnTo>
                      <a:pt x="145" y="39"/>
                    </a:lnTo>
                    <a:lnTo>
                      <a:pt x="147" y="40"/>
                    </a:lnTo>
                    <a:lnTo>
                      <a:pt x="148" y="40"/>
                    </a:lnTo>
                    <a:lnTo>
                      <a:pt x="149" y="39"/>
                    </a:lnTo>
                    <a:lnTo>
                      <a:pt x="151" y="38"/>
                    </a:lnTo>
                    <a:lnTo>
                      <a:pt x="153" y="38"/>
                    </a:lnTo>
                    <a:lnTo>
                      <a:pt x="153" y="38"/>
                    </a:lnTo>
                    <a:lnTo>
                      <a:pt x="154" y="37"/>
                    </a:lnTo>
                    <a:lnTo>
                      <a:pt x="154" y="37"/>
                    </a:lnTo>
                    <a:lnTo>
                      <a:pt x="155" y="37"/>
                    </a:lnTo>
                    <a:lnTo>
                      <a:pt x="156" y="33"/>
                    </a:lnTo>
                    <a:lnTo>
                      <a:pt x="156" y="29"/>
                    </a:lnTo>
                    <a:lnTo>
                      <a:pt x="156" y="27"/>
                    </a:lnTo>
                    <a:lnTo>
                      <a:pt x="155" y="24"/>
                    </a:lnTo>
                    <a:lnTo>
                      <a:pt x="154" y="24"/>
                    </a:lnTo>
                    <a:lnTo>
                      <a:pt x="153" y="23"/>
                    </a:lnTo>
                    <a:lnTo>
                      <a:pt x="153" y="22"/>
                    </a:lnTo>
                    <a:lnTo>
                      <a:pt x="151" y="22"/>
                    </a:lnTo>
                    <a:lnTo>
                      <a:pt x="150" y="23"/>
                    </a:lnTo>
                    <a:lnTo>
                      <a:pt x="150" y="23"/>
                    </a:lnTo>
                    <a:lnTo>
                      <a:pt x="150" y="24"/>
                    </a:lnTo>
                    <a:lnTo>
                      <a:pt x="149" y="24"/>
                    </a:lnTo>
                    <a:lnTo>
                      <a:pt x="147" y="25"/>
                    </a:lnTo>
                    <a:lnTo>
                      <a:pt x="143" y="28"/>
                    </a:lnTo>
                    <a:lnTo>
                      <a:pt x="142" y="28"/>
                    </a:lnTo>
                    <a:lnTo>
                      <a:pt x="141" y="28"/>
                    </a:lnTo>
                    <a:lnTo>
                      <a:pt x="138" y="28"/>
                    </a:lnTo>
                    <a:lnTo>
                      <a:pt x="137" y="29"/>
                    </a:lnTo>
                    <a:lnTo>
                      <a:pt x="132" y="28"/>
                    </a:lnTo>
                    <a:lnTo>
                      <a:pt x="127" y="28"/>
                    </a:lnTo>
                    <a:lnTo>
                      <a:pt x="118" y="27"/>
                    </a:lnTo>
                    <a:lnTo>
                      <a:pt x="114" y="26"/>
                    </a:lnTo>
                    <a:lnTo>
                      <a:pt x="113" y="25"/>
                    </a:lnTo>
                    <a:lnTo>
                      <a:pt x="113" y="25"/>
                    </a:lnTo>
                    <a:lnTo>
                      <a:pt x="113" y="24"/>
                    </a:lnTo>
                    <a:lnTo>
                      <a:pt x="112" y="24"/>
                    </a:lnTo>
                    <a:lnTo>
                      <a:pt x="112" y="21"/>
                    </a:lnTo>
                    <a:lnTo>
                      <a:pt x="110" y="20"/>
                    </a:lnTo>
                    <a:lnTo>
                      <a:pt x="109" y="18"/>
                    </a:lnTo>
                    <a:lnTo>
                      <a:pt x="108" y="16"/>
                    </a:lnTo>
                    <a:lnTo>
                      <a:pt x="106" y="15"/>
                    </a:lnTo>
                    <a:lnTo>
                      <a:pt x="105" y="14"/>
                    </a:lnTo>
                    <a:lnTo>
                      <a:pt x="105" y="14"/>
                    </a:lnTo>
                    <a:lnTo>
                      <a:pt x="105" y="12"/>
                    </a:lnTo>
                    <a:lnTo>
                      <a:pt x="105" y="12"/>
                    </a:lnTo>
                    <a:lnTo>
                      <a:pt x="105" y="11"/>
                    </a:lnTo>
                    <a:lnTo>
                      <a:pt x="105" y="8"/>
                    </a:lnTo>
                    <a:lnTo>
                      <a:pt x="105" y="8"/>
                    </a:lnTo>
                    <a:lnTo>
                      <a:pt x="105" y="8"/>
                    </a:lnTo>
                    <a:lnTo>
                      <a:pt x="106" y="6"/>
                    </a:lnTo>
                    <a:lnTo>
                      <a:pt x="106" y="5"/>
                    </a:lnTo>
                    <a:lnTo>
                      <a:pt x="106" y="4"/>
                    </a:lnTo>
                    <a:lnTo>
                      <a:pt x="106" y="3"/>
                    </a:lnTo>
                    <a:lnTo>
                      <a:pt x="105" y="2"/>
                    </a:lnTo>
                    <a:lnTo>
                      <a:pt x="105" y="1"/>
                    </a:lnTo>
                    <a:lnTo>
                      <a:pt x="105" y="0"/>
                    </a:lnTo>
                    <a:lnTo>
                      <a:pt x="104" y="0"/>
                    </a:lnTo>
                    <a:lnTo>
                      <a:pt x="102" y="0"/>
                    </a:lnTo>
                    <a:lnTo>
                      <a:pt x="102" y="1"/>
                    </a:lnTo>
                    <a:lnTo>
                      <a:pt x="101" y="2"/>
                    </a:lnTo>
                    <a:lnTo>
                      <a:pt x="101" y="3"/>
                    </a:lnTo>
                    <a:lnTo>
                      <a:pt x="100" y="4"/>
                    </a:lnTo>
                    <a:lnTo>
                      <a:pt x="97" y="8"/>
                    </a:lnTo>
                    <a:lnTo>
                      <a:pt x="93" y="13"/>
                    </a:lnTo>
                    <a:lnTo>
                      <a:pt x="89" y="18"/>
                    </a:lnTo>
                    <a:lnTo>
                      <a:pt x="86" y="22"/>
                    </a:lnTo>
                    <a:lnTo>
                      <a:pt x="84" y="24"/>
                    </a:lnTo>
                    <a:lnTo>
                      <a:pt x="83" y="24"/>
                    </a:lnTo>
                    <a:lnTo>
                      <a:pt x="81" y="25"/>
                    </a:lnTo>
                    <a:lnTo>
                      <a:pt x="80" y="25"/>
                    </a:lnTo>
                    <a:lnTo>
                      <a:pt x="79" y="25"/>
                    </a:lnTo>
                    <a:lnTo>
                      <a:pt x="78" y="25"/>
                    </a:lnTo>
                    <a:lnTo>
                      <a:pt x="78" y="24"/>
                    </a:lnTo>
                    <a:lnTo>
                      <a:pt x="78" y="24"/>
                    </a:lnTo>
                    <a:lnTo>
                      <a:pt x="80" y="19"/>
                    </a:lnTo>
                    <a:lnTo>
                      <a:pt x="81" y="14"/>
                    </a:lnTo>
                    <a:lnTo>
                      <a:pt x="82" y="13"/>
                    </a:lnTo>
                    <a:lnTo>
                      <a:pt x="82" y="11"/>
                    </a:lnTo>
                    <a:lnTo>
                      <a:pt x="81" y="9"/>
                    </a:lnTo>
                    <a:lnTo>
                      <a:pt x="80" y="7"/>
                    </a:lnTo>
                    <a:lnTo>
                      <a:pt x="80" y="7"/>
                    </a:lnTo>
                    <a:lnTo>
                      <a:pt x="79" y="6"/>
                    </a:lnTo>
                    <a:lnTo>
                      <a:pt x="78" y="7"/>
                    </a:lnTo>
                    <a:lnTo>
                      <a:pt x="78" y="7"/>
                    </a:lnTo>
                    <a:lnTo>
                      <a:pt x="77" y="9"/>
                    </a:lnTo>
                    <a:lnTo>
                      <a:pt x="76" y="12"/>
                    </a:lnTo>
                    <a:lnTo>
                      <a:pt x="74" y="16"/>
                    </a:lnTo>
                    <a:lnTo>
                      <a:pt x="73" y="18"/>
                    </a:lnTo>
                    <a:lnTo>
                      <a:pt x="71" y="20"/>
                    </a:lnTo>
                    <a:lnTo>
                      <a:pt x="69" y="21"/>
                    </a:lnTo>
                    <a:lnTo>
                      <a:pt x="68" y="22"/>
                    </a:lnTo>
                    <a:lnTo>
                      <a:pt x="67" y="23"/>
                    </a:lnTo>
                    <a:lnTo>
                      <a:pt x="65" y="24"/>
                    </a:lnTo>
                    <a:lnTo>
                      <a:pt x="65" y="25"/>
                    </a:lnTo>
                    <a:lnTo>
                      <a:pt x="64" y="26"/>
                    </a:lnTo>
                    <a:lnTo>
                      <a:pt x="64" y="27"/>
                    </a:lnTo>
                    <a:lnTo>
                      <a:pt x="64" y="27"/>
                    </a:lnTo>
                    <a:lnTo>
                      <a:pt x="64" y="28"/>
                    </a:lnTo>
                    <a:lnTo>
                      <a:pt x="65" y="28"/>
                    </a:lnTo>
                    <a:lnTo>
                      <a:pt x="67" y="28"/>
                    </a:lnTo>
                    <a:lnTo>
                      <a:pt x="71" y="29"/>
                    </a:lnTo>
                    <a:lnTo>
                      <a:pt x="76" y="30"/>
                    </a:lnTo>
                    <a:lnTo>
                      <a:pt x="81" y="31"/>
                    </a:lnTo>
                    <a:lnTo>
                      <a:pt x="85" y="31"/>
                    </a:lnTo>
                    <a:close/>
                  </a:path>
                </a:pathLst>
              </a:custGeom>
              <a:solidFill>
                <a:srgbClr val="13398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5" name="ís1iďé"/>
              <p:cNvSpPr/>
              <p:nvPr userDrawn="1"/>
            </p:nvSpPr>
            <p:spPr bwMode="auto">
              <a:xfrm>
                <a:off x="2492376" y="3494088"/>
                <a:ext cx="1190625" cy="766763"/>
              </a:xfrm>
              <a:custGeom>
                <a:avLst/>
                <a:gdLst>
                  <a:gd name="T0" fmla="*/ 238 w 750"/>
                  <a:gd name="T1" fmla="*/ 410 h 483"/>
                  <a:gd name="T2" fmla="*/ 260 w 750"/>
                  <a:gd name="T3" fmla="*/ 439 h 483"/>
                  <a:gd name="T4" fmla="*/ 256 w 750"/>
                  <a:gd name="T5" fmla="*/ 482 h 483"/>
                  <a:gd name="T6" fmla="*/ 230 w 750"/>
                  <a:gd name="T7" fmla="*/ 454 h 483"/>
                  <a:gd name="T8" fmla="*/ 255 w 750"/>
                  <a:gd name="T9" fmla="*/ 473 h 483"/>
                  <a:gd name="T10" fmla="*/ 249 w 750"/>
                  <a:gd name="T11" fmla="*/ 443 h 483"/>
                  <a:gd name="T12" fmla="*/ 234 w 750"/>
                  <a:gd name="T13" fmla="*/ 401 h 483"/>
                  <a:gd name="T14" fmla="*/ 260 w 750"/>
                  <a:gd name="T15" fmla="*/ 397 h 483"/>
                  <a:gd name="T16" fmla="*/ 28 w 750"/>
                  <a:gd name="T17" fmla="*/ 433 h 483"/>
                  <a:gd name="T18" fmla="*/ 13 w 750"/>
                  <a:gd name="T19" fmla="*/ 428 h 483"/>
                  <a:gd name="T20" fmla="*/ 0 w 750"/>
                  <a:gd name="T21" fmla="*/ 419 h 483"/>
                  <a:gd name="T22" fmla="*/ 37 w 750"/>
                  <a:gd name="T23" fmla="*/ 447 h 483"/>
                  <a:gd name="T24" fmla="*/ 123 w 750"/>
                  <a:gd name="T25" fmla="*/ 381 h 483"/>
                  <a:gd name="T26" fmla="*/ 160 w 750"/>
                  <a:gd name="T27" fmla="*/ 436 h 483"/>
                  <a:gd name="T28" fmla="*/ 224 w 750"/>
                  <a:gd name="T29" fmla="*/ 423 h 483"/>
                  <a:gd name="T30" fmla="*/ 193 w 750"/>
                  <a:gd name="T31" fmla="*/ 391 h 483"/>
                  <a:gd name="T32" fmla="*/ 216 w 750"/>
                  <a:gd name="T33" fmla="*/ 409 h 483"/>
                  <a:gd name="T34" fmla="*/ 278 w 750"/>
                  <a:gd name="T35" fmla="*/ 482 h 483"/>
                  <a:gd name="T36" fmla="*/ 351 w 750"/>
                  <a:gd name="T37" fmla="*/ 426 h 483"/>
                  <a:gd name="T38" fmla="*/ 437 w 750"/>
                  <a:gd name="T39" fmla="*/ 430 h 483"/>
                  <a:gd name="T40" fmla="*/ 411 w 750"/>
                  <a:gd name="T41" fmla="*/ 359 h 483"/>
                  <a:gd name="T42" fmla="*/ 388 w 750"/>
                  <a:gd name="T43" fmla="*/ 381 h 483"/>
                  <a:gd name="T44" fmla="*/ 423 w 750"/>
                  <a:gd name="T45" fmla="*/ 447 h 483"/>
                  <a:gd name="T46" fmla="*/ 405 w 750"/>
                  <a:gd name="T47" fmla="*/ 417 h 483"/>
                  <a:gd name="T48" fmla="*/ 401 w 750"/>
                  <a:gd name="T49" fmla="*/ 366 h 483"/>
                  <a:gd name="T50" fmla="*/ 427 w 750"/>
                  <a:gd name="T51" fmla="*/ 408 h 483"/>
                  <a:gd name="T52" fmla="*/ 448 w 750"/>
                  <a:gd name="T53" fmla="*/ 334 h 483"/>
                  <a:gd name="T54" fmla="*/ 498 w 750"/>
                  <a:gd name="T55" fmla="*/ 301 h 483"/>
                  <a:gd name="T56" fmla="*/ 551 w 750"/>
                  <a:gd name="T57" fmla="*/ 375 h 483"/>
                  <a:gd name="T58" fmla="*/ 583 w 750"/>
                  <a:gd name="T59" fmla="*/ 330 h 483"/>
                  <a:gd name="T60" fmla="*/ 544 w 750"/>
                  <a:gd name="T61" fmla="*/ 279 h 483"/>
                  <a:gd name="T62" fmla="*/ 565 w 750"/>
                  <a:gd name="T63" fmla="*/ 265 h 483"/>
                  <a:gd name="T64" fmla="*/ 537 w 750"/>
                  <a:gd name="T65" fmla="*/ 269 h 483"/>
                  <a:gd name="T66" fmla="*/ 572 w 750"/>
                  <a:gd name="T67" fmla="*/ 333 h 483"/>
                  <a:gd name="T68" fmla="*/ 602 w 750"/>
                  <a:gd name="T69" fmla="*/ 327 h 483"/>
                  <a:gd name="T70" fmla="*/ 589 w 750"/>
                  <a:gd name="T71" fmla="*/ 271 h 483"/>
                  <a:gd name="T72" fmla="*/ 650 w 750"/>
                  <a:gd name="T73" fmla="*/ 233 h 483"/>
                  <a:gd name="T74" fmla="*/ 668 w 750"/>
                  <a:gd name="T75" fmla="*/ 220 h 483"/>
                  <a:gd name="T76" fmla="*/ 613 w 750"/>
                  <a:gd name="T77" fmla="*/ 169 h 483"/>
                  <a:gd name="T78" fmla="*/ 644 w 750"/>
                  <a:gd name="T79" fmla="*/ 157 h 483"/>
                  <a:gd name="T80" fmla="*/ 690 w 750"/>
                  <a:gd name="T81" fmla="*/ 213 h 483"/>
                  <a:gd name="T82" fmla="*/ 658 w 750"/>
                  <a:gd name="T83" fmla="*/ 175 h 483"/>
                  <a:gd name="T84" fmla="*/ 620 w 750"/>
                  <a:gd name="T85" fmla="*/ 169 h 483"/>
                  <a:gd name="T86" fmla="*/ 664 w 750"/>
                  <a:gd name="T87" fmla="*/ 208 h 483"/>
                  <a:gd name="T88" fmla="*/ 710 w 750"/>
                  <a:gd name="T89" fmla="*/ 149 h 483"/>
                  <a:gd name="T90" fmla="*/ 697 w 750"/>
                  <a:gd name="T91" fmla="*/ 143 h 483"/>
                  <a:gd name="T92" fmla="*/ 641 w 750"/>
                  <a:gd name="T93" fmla="*/ 104 h 483"/>
                  <a:gd name="T94" fmla="*/ 692 w 750"/>
                  <a:gd name="T95" fmla="*/ 96 h 483"/>
                  <a:gd name="T96" fmla="*/ 709 w 750"/>
                  <a:gd name="T97" fmla="*/ 135 h 483"/>
                  <a:gd name="T98" fmla="*/ 650 w 750"/>
                  <a:gd name="T99" fmla="*/ 108 h 483"/>
                  <a:gd name="T100" fmla="*/ 667 w 750"/>
                  <a:gd name="T101" fmla="*/ 97 h 483"/>
                  <a:gd name="T102" fmla="*/ 718 w 750"/>
                  <a:gd name="T103" fmla="*/ 126 h 483"/>
                  <a:gd name="T104" fmla="*/ 706 w 750"/>
                  <a:gd name="T105" fmla="*/ 61 h 483"/>
                  <a:gd name="T106" fmla="*/ 732 w 750"/>
                  <a:gd name="T107" fmla="*/ 81 h 483"/>
                  <a:gd name="T108" fmla="*/ 669 w 750"/>
                  <a:gd name="T109" fmla="*/ 73 h 483"/>
                  <a:gd name="T110" fmla="*/ 673 w 750"/>
                  <a:gd name="T111" fmla="*/ 53 h 483"/>
                  <a:gd name="T112" fmla="*/ 654 w 750"/>
                  <a:gd name="T113" fmla="*/ 62 h 483"/>
                  <a:gd name="T114" fmla="*/ 698 w 750"/>
                  <a:gd name="T115" fmla="*/ 91 h 483"/>
                  <a:gd name="T116" fmla="*/ 741 w 750"/>
                  <a:gd name="T117" fmla="*/ 77 h 483"/>
                  <a:gd name="T118" fmla="*/ 662 w 750"/>
                  <a:gd name="T119" fmla="*/ 9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50" h="483">
                    <a:moveTo>
                      <a:pt x="265" y="417"/>
                    </a:moveTo>
                    <a:lnTo>
                      <a:pt x="258" y="417"/>
                    </a:lnTo>
                    <a:lnTo>
                      <a:pt x="258" y="414"/>
                    </a:lnTo>
                    <a:lnTo>
                      <a:pt x="257" y="411"/>
                    </a:lnTo>
                    <a:lnTo>
                      <a:pt x="257" y="408"/>
                    </a:lnTo>
                    <a:lnTo>
                      <a:pt x="256" y="405"/>
                    </a:lnTo>
                    <a:lnTo>
                      <a:pt x="255" y="404"/>
                    </a:lnTo>
                    <a:lnTo>
                      <a:pt x="253" y="403"/>
                    </a:lnTo>
                    <a:lnTo>
                      <a:pt x="251" y="401"/>
                    </a:lnTo>
                    <a:lnTo>
                      <a:pt x="249" y="401"/>
                    </a:lnTo>
                    <a:lnTo>
                      <a:pt x="246" y="401"/>
                    </a:lnTo>
                    <a:lnTo>
                      <a:pt x="244" y="402"/>
                    </a:lnTo>
                    <a:lnTo>
                      <a:pt x="241" y="404"/>
                    </a:lnTo>
                    <a:lnTo>
                      <a:pt x="241" y="405"/>
                    </a:lnTo>
                    <a:lnTo>
                      <a:pt x="239" y="408"/>
                    </a:lnTo>
                    <a:lnTo>
                      <a:pt x="238" y="410"/>
                    </a:lnTo>
                    <a:lnTo>
                      <a:pt x="238" y="414"/>
                    </a:lnTo>
                    <a:lnTo>
                      <a:pt x="238" y="417"/>
                    </a:lnTo>
                    <a:lnTo>
                      <a:pt x="238" y="420"/>
                    </a:lnTo>
                    <a:lnTo>
                      <a:pt x="238" y="421"/>
                    </a:lnTo>
                    <a:lnTo>
                      <a:pt x="238" y="423"/>
                    </a:lnTo>
                    <a:lnTo>
                      <a:pt x="239" y="425"/>
                    </a:lnTo>
                    <a:lnTo>
                      <a:pt x="240" y="426"/>
                    </a:lnTo>
                    <a:lnTo>
                      <a:pt x="241" y="428"/>
                    </a:lnTo>
                    <a:lnTo>
                      <a:pt x="242" y="429"/>
                    </a:lnTo>
                    <a:lnTo>
                      <a:pt x="244" y="430"/>
                    </a:lnTo>
                    <a:lnTo>
                      <a:pt x="245" y="431"/>
                    </a:lnTo>
                    <a:lnTo>
                      <a:pt x="249" y="433"/>
                    </a:lnTo>
                    <a:lnTo>
                      <a:pt x="251" y="434"/>
                    </a:lnTo>
                    <a:lnTo>
                      <a:pt x="253" y="434"/>
                    </a:lnTo>
                    <a:lnTo>
                      <a:pt x="257" y="437"/>
                    </a:lnTo>
                    <a:lnTo>
                      <a:pt x="260" y="439"/>
                    </a:lnTo>
                    <a:lnTo>
                      <a:pt x="262" y="442"/>
                    </a:lnTo>
                    <a:lnTo>
                      <a:pt x="264" y="444"/>
                    </a:lnTo>
                    <a:lnTo>
                      <a:pt x="265" y="447"/>
                    </a:lnTo>
                    <a:lnTo>
                      <a:pt x="266" y="450"/>
                    </a:lnTo>
                    <a:lnTo>
                      <a:pt x="267" y="454"/>
                    </a:lnTo>
                    <a:lnTo>
                      <a:pt x="267" y="458"/>
                    </a:lnTo>
                    <a:lnTo>
                      <a:pt x="266" y="463"/>
                    </a:lnTo>
                    <a:lnTo>
                      <a:pt x="265" y="469"/>
                    </a:lnTo>
                    <a:lnTo>
                      <a:pt x="265" y="471"/>
                    </a:lnTo>
                    <a:lnTo>
                      <a:pt x="264" y="473"/>
                    </a:lnTo>
                    <a:lnTo>
                      <a:pt x="263" y="475"/>
                    </a:lnTo>
                    <a:lnTo>
                      <a:pt x="261" y="477"/>
                    </a:lnTo>
                    <a:lnTo>
                      <a:pt x="261" y="478"/>
                    </a:lnTo>
                    <a:lnTo>
                      <a:pt x="259" y="479"/>
                    </a:lnTo>
                    <a:lnTo>
                      <a:pt x="257" y="481"/>
                    </a:lnTo>
                    <a:lnTo>
                      <a:pt x="256" y="482"/>
                    </a:lnTo>
                    <a:lnTo>
                      <a:pt x="254" y="482"/>
                    </a:lnTo>
                    <a:lnTo>
                      <a:pt x="253" y="483"/>
                    </a:lnTo>
                    <a:lnTo>
                      <a:pt x="250" y="483"/>
                    </a:lnTo>
                    <a:lnTo>
                      <a:pt x="248" y="483"/>
                    </a:lnTo>
                    <a:lnTo>
                      <a:pt x="245" y="483"/>
                    </a:lnTo>
                    <a:lnTo>
                      <a:pt x="242" y="482"/>
                    </a:lnTo>
                    <a:lnTo>
                      <a:pt x="240" y="482"/>
                    </a:lnTo>
                    <a:lnTo>
                      <a:pt x="237" y="481"/>
                    </a:lnTo>
                    <a:lnTo>
                      <a:pt x="236" y="478"/>
                    </a:lnTo>
                    <a:lnTo>
                      <a:pt x="234" y="476"/>
                    </a:lnTo>
                    <a:lnTo>
                      <a:pt x="232" y="474"/>
                    </a:lnTo>
                    <a:lnTo>
                      <a:pt x="231" y="470"/>
                    </a:lnTo>
                    <a:lnTo>
                      <a:pt x="231" y="468"/>
                    </a:lnTo>
                    <a:lnTo>
                      <a:pt x="230" y="464"/>
                    </a:lnTo>
                    <a:lnTo>
                      <a:pt x="230" y="459"/>
                    </a:lnTo>
                    <a:lnTo>
                      <a:pt x="230" y="454"/>
                    </a:lnTo>
                    <a:lnTo>
                      <a:pt x="236" y="454"/>
                    </a:lnTo>
                    <a:lnTo>
                      <a:pt x="236" y="459"/>
                    </a:lnTo>
                    <a:lnTo>
                      <a:pt x="236" y="464"/>
                    </a:lnTo>
                    <a:lnTo>
                      <a:pt x="237" y="467"/>
                    </a:lnTo>
                    <a:lnTo>
                      <a:pt x="239" y="470"/>
                    </a:lnTo>
                    <a:lnTo>
                      <a:pt x="240" y="471"/>
                    </a:lnTo>
                    <a:lnTo>
                      <a:pt x="241" y="473"/>
                    </a:lnTo>
                    <a:lnTo>
                      <a:pt x="241" y="474"/>
                    </a:lnTo>
                    <a:lnTo>
                      <a:pt x="243" y="474"/>
                    </a:lnTo>
                    <a:lnTo>
                      <a:pt x="244" y="474"/>
                    </a:lnTo>
                    <a:lnTo>
                      <a:pt x="245" y="475"/>
                    </a:lnTo>
                    <a:lnTo>
                      <a:pt x="247" y="475"/>
                    </a:lnTo>
                    <a:lnTo>
                      <a:pt x="249" y="475"/>
                    </a:lnTo>
                    <a:lnTo>
                      <a:pt x="251" y="475"/>
                    </a:lnTo>
                    <a:lnTo>
                      <a:pt x="253" y="474"/>
                    </a:lnTo>
                    <a:lnTo>
                      <a:pt x="255" y="473"/>
                    </a:lnTo>
                    <a:lnTo>
                      <a:pt x="257" y="471"/>
                    </a:lnTo>
                    <a:lnTo>
                      <a:pt x="258" y="469"/>
                    </a:lnTo>
                    <a:lnTo>
                      <a:pt x="259" y="466"/>
                    </a:lnTo>
                    <a:lnTo>
                      <a:pt x="260" y="463"/>
                    </a:lnTo>
                    <a:lnTo>
                      <a:pt x="260" y="460"/>
                    </a:lnTo>
                    <a:lnTo>
                      <a:pt x="260" y="457"/>
                    </a:lnTo>
                    <a:lnTo>
                      <a:pt x="259" y="454"/>
                    </a:lnTo>
                    <a:lnTo>
                      <a:pt x="258" y="453"/>
                    </a:lnTo>
                    <a:lnTo>
                      <a:pt x="257" y="450"/>
                    </a:lnTo>
                    <a:lnTo>
                      <a:pt x="257" y="449"/>
                    </a:lnTo>
                    <a:lnTo>
                      <a:pt x="255" y="447"/>
                    </a:lnTo>
                    <a:lnTo>
                      <a:pt x="253" y="446"/>
                    </a:lnTo>
                    <a:lnTo>
                      <a:pt x="251" y="445"/>
                    </a:lnTo>
                    <a:lnTo>
                      <a:pt x="251" y="445"/>
                    </a:lnTo>
                    <a:lnTo>
                      <a:pt x="250" y="444"/>
                    </a:lnTo>
                    <a:lnTo>
                      <a:pt x="249" y="443"/>
                    </a:lnTo>
                    <a:lnTo>
                      <a:pt x="246" y="442"/>
                    </a:lnTo>
                    <a:lnTo>
                      <a:pt x="241" y="439"/>
                    </a:lnTo>
                    <a:lnTo>
                      <a:pt x="238" y="437"/>
                    </a:lnTo>
                    <a:lnTo>
                      <a:pt x="236" y="436"/>
                    </a:lnTo>
                    <a:lnTo>
                      <a:pt x="234" y="434"/>
                    </a:lnTo>
                    <a:lnTo>
                      <a:pt x="233" y="432"/>
                    </a:lnTo>
                    <a:lnTo>
                      <a:pt x="232" y="430"/>
                    </a:lnTo>
                    <a:lnTo>
                      <a:pt x="232" y="427"/>
                    </a:lnTo>
                    <a:lnTo>
                      <a:pt x="231" y="424"/>
                    </a:lnTo>
                    <a:lnTo>
                      <a:pt x="231" y="421"/>
                    </a:lnTo>
                    <a:lnTo>
                      <a:pt x="231" y="417"/>
                    </a:lnTo>
                    <a:lnTo>
                      <a:pt x="231" y="412"/>
                    </a:lnTo>
                    <a:lnTo>
                      <a:pt x="232" y="407"/>
                    </a:lnTo>
                    <a:lnTo>
                      <a:pt x="232" y="405"/>
                    </a:lnTo>
                    <a:lnTo>
                      <a:pt x="233" y="403"/>
                    </a:lnTo>
                    <a:lnTo>
                      <a:pt x="234" y="401"/>
                    </a:lnTo>
                    <a:lnTo>
                      <a:pt x="235" y="399"/>
                    </a:lnTo>
                    <a:lnTo>
                      <a:pt x="236" y="397"/>
                    </a:lnTo>
                    <a:lnTo>
                      <a:pt x="237" y="397"/>
                    </a:lnTo>
                    <a:lnTo>
                      <a:pt x="239" y="395"/>
                    </a:lnTo>
                    <a:lnTo>
                      <a:pt x="241" y="394"/>
                    </a:lnTo>
                    <a:lnTo>
                      <a:pt x="242" y="393"/>
                    </a:lnTo>
                    <a:lnTo>
                      <a:pt x="244" y="393"/>
                    </a:lnTo>
                    <a:lnTo>
                      <a:pt x="245" y="393"/>
                    </a:lnTo>
                    <a:lnTo>
                      <a:pt x="248" y="393"/>
                    </a:lnTo>
                    <a:lnTo>
                      <a:pt x="249" y="393"/>
                    </a:lnTo>
                    <a:lnTo>
                      <a:pt x="252" y="393"/>
                    </a:lnTo>
                    <a:lnTo>
                      <a:pt x="253" y="393"/>
                    </a:lnTo>
                    <a:lnTo>
                      <a:pt x="256" y="394"/>
                    </a:lnTo>
                    <a:lnTo>
                      <a:pt x="257" y="395"/>
                    </a:lnTo>
                    <a:lnTo>
                      <a:pt x="258" y="396"/>
                    </a:lnTo>
                    <a:lnTo>
                      <a:pt x="260" y="397"/>
                    </a:lnTo>
                    <a:lnTo>
                      <a:pt x="261" y="399"/>
                    </a:lnTo>
                    <a:lnTo>
                      <a:pt x="262" y="401"/>
                    </a:lnTo>
                    <a:lnTo>
                      <a:pt x="263" y="403"/>
                    </a:lnTo>
                    <a:lnTo>
                      <a:pt x="264" y="405"/>
                    </a:lnTo>
                    <a:lnTo>
                      <a:pt x="264" y="407"/>
                    </a:lnTo>
                    <a:lnTo>
                      <a:pt x="265" y="412"/>
                    </a:lnTo>
                    <a:lnTo>
                      <a:pt x="265" y="417"/>
                    </a:lnTo>
                    <a:lnTo>
                      <a:pt x="265" y="417"/>
                    </a:lnTo>
                    <a:close/>
                    <a:moveTo>
                      <a:pt x="16" y="438"/>
                    </a:moveTo>
                    <a:lnTo>
                      <a:pt x="18" y="438"/>
                    </a:lnTo>
                    <a:lnTo>
                      <a:pt x="20" y="438"/>
                    </a:lnTo>
                    <a:lnTo>
                      <a:pt x="21" y="437"/>
                    </a:lnTo>
                    <a:lnTo>
                      <a:pt x="23" y="436"/>
                    </a:lnTo>
                    <a:lnTo>
                      <a:pt x="24" y="435"/>
                    </a:lnTo>
                    <a:lnTo>
                      <a:pt x="27" y="434"/>
                    </a:lnTo>
                    <a:lnTo>
                      <a:pt x="28" y="433"/>
                    </a:lnTo>
                    <a:lnTo>
                      <a:pt x="29" y="431"/>
                    </a:lnTo>
                    <a:lnTo>
                      <a:pt x="30" y="430"/>
                    </a:lnTo>
                    <a:lnTo>
                      <a:pt x="32" y="428"/>
                    </a:lnTo>
                    <a:lnTo>
                      <a:pt x="32" y="425"/>
                    </a:lnTo>
                    <a:lnTo>
                      <a:pt x="34" y="423"/>
                    </a:lnTo>
                    <a:lnTo>
                      <a:pt x="58" y="358"/>
                    </a:lnTo>
                    <a:lnTo>
                      <a:pt x="51" y="355"/>
                    </a:lnTo>
                    <a:lnTo>
                      <a:pt x="27" y="420"/>
                    </a:lnTo>
                    <a:lnTo>
                      <a:pt x="25" y="423"/>
                    </a:lnTo>
                    <a:lnTo>
                      <a:pt x="24" y="425"/>
                    </a:lnTo>
                    <a:lnTo>
                      <a:pt x="23" y="426"/>
                    </a:lnTo>
                    <a:lnTo>
                      <a:pt x="20" y="428"/>
                    </a:lnTo>
                    <a:lnTo>
                      <a:pt x="19" y="429"/>
                    </a:lnTo>
                    <a:lnTo>
                      <a:pt x="17" y="429"/>
                    </a:lnTo>
                    <a:lnTo>
                      <a:pt x="15" y="429"/>
                    </a:lnTo>
                    <a:lnTo>
                      <a:pt x="13" y="428"/>
                    </a:lnTo>
                    <a:lnTo>
                      <a:pt x="12" y="427"/>
                    </a:lnTo>
                    <a:lnTo>
                      <a:pt x="10" y="425"/>
                    </a:lnTo>
                    <a:lnTo>
                      <a:pt x="9" y="424"/>
                    </a:lnTo>
                    <a:lnTo>
                      <a:pt x="8" y="421"/>
                    </a:lnTo>
                    <a:lnTo>
                      <a:pt x="8" y="419"/>
                    </a:lnTo>
                    <a:lnTo>
                      <a:pt x="8" y="417"/>
                    </a:lnTo>
                    <a:lnTo>
                      <a:pt x="8" y="414"/>
                    </a:lnTo>
                    <a:lnTo>
                      <a:pt x="8" y="411"/>
                    </a:lnTo>
                    <a:lnTo>
                      <a:pt x="33" y="346"/>
                    </a:lnTo>
                    <a:lnTo>
                      <a:pt x="26" y="342"/>
                    </a:lnTo>
                    <a:lnTo>
                      <a:pt x="2" y="407"/>
                    </a:lnTo>
                    <a:lnTo>
                      <a:pt x="1" y="410"/>
                    </a:lnTo>
                    <a:lnTo>
                      <a:pt x="0" y="412"/>
                    </a:lnTo>
                    <a:lnTo>
                      <a:pt x="0" y="414"/>
                    </a:lnTo>
                    <a:lnTo>
                      <a:pt x="0" y="417"/>
                    </a:lnTo>
                    <a:lnTo>
                      <a:pt x="0" y="419"/>
                    </a:lnTo>
                    <a:lnTo>
                      <a:pt x="0" y="421"/>
                    </a:lnTo>
                    <a:lnTo>
                      <a:pt x="0" y="423"/>
                    </a:lnTo>
                    <a:lnTo>
                      <a:pt x="1" y="425"/>
                    </a:lnTo>
                    <a:lnTo>
                      <a:pt x="3" y="428"/>
                    </a:lnTo>
                    <a:lnTo>
                      <a:pt x="4" y="430"/>
                    </a:lnTo>
                    <a:lnTo>
                      <a:pt x="5" y="432"/>
                    </a:lnTo>
                    <a:lnTo>
                      <a:pt x="7" y="434"/>
                    </a:lnTo>
                    <a:lnTo>
                      <a:pt x="8" y="435"/>
                    </a:lnTo>
                    <a:lnTo>
                      <a:pt x="11" y="436"/>
                    </a:lnTo>
                    <a:lnTo>
                      <a:pt x="14" y="438"/>
                    </a:lnTo>
                    <a:lnTo>
                      <a:pt x="16" y="438"/>
                    </a:lnTo>
                    <a:lnTo>
                      <a:pt x="16" y="438"/>
                    </a:lnTo>
                    <a:close/>
                    <a:moveTo>
                      <a:pt x="68" y="458"/>
                    </a:moveTo>
                    <a:lnTo>
                      <a:pt x="68" y="373"/>
                    </a:lnTo>
                    <a:lnTo>
                      <a:pt x="44" y="450"/>
                    </a:lnTo>
                    <a:lnTo>
                      <a:pt x="37" y="447"/>
                    </a:lnTo>
                    <a:lnTo>
                      <a:pt x="64" y="361"/>
                    </a:lnTo>
                    <a:lnTo>
                      <a:pt x="75" y="365"/>
                    </a:lnTo>
                    <a:lnTo>
                      <a:pt x="74" y="435"/>
                    </a:lnTo>
                    <a:lnTo>
                      <a:pt x="91" y="370"/>
                    </a:lnTo>
                    <a:lnTo>
                      <a:pt x="98" y="373"/>
                    </a:lnTo>
                    <a:lnTo>
                      <a:pt x="75" y="460"/>
                    </a:lnTo>
                    <a:lnTo>
                      <a:pt x="68" y="458"/>
                    </a:lnTo>
                    <a:lnTo>
                      <a:pt x="68" y="458"/>
                    </a:lnTo>
                    <a:close/>
                    <a:moveTo>
                      <a:pt x="92" y="466"/>
                    </a:moveTo>
                    <a:lnTo>
                      <a:pt x="111" y="377"/>
                    </a:lnTo>
                    <a:lnTo>
                      <a:pt x="104" y="375"/>
                    </a:lnTo>
                    <a:lnTo>
                      <a:pt x="84" y="463"/>
                    </a:lnTo>
                    <a:lnTo>
                      <a:pt x="92" y="466"/>
                    </a:lnTo>
                    <a:lnTo>
                      <a:pt x="92" y="466"/>
                    </a:lnTo>
                    <a:close/>
                    <a:moveTo>
                      <a:pt x="124" y="454"/>
                    </a:moveTo>
                    <a:lnTo>
                      <a:pt x="123" y="381"/>
                    </a:lnTo>
                    <a:lnTo>
                      <a:pt x="116" y="378"/>
                    </a:lnTo>
                    <a:lnTo>
                      <a:pt x="117" y="471"/>
                    </a:lnTo>
                    <a:lnTo>
                      <a:pt x="124" y="474"/>
                    </a:lnTo>
                    <a:lnTo>
                      <a:pt x="152" y="386"/>
                    </a:lnTo>
                    <a:lnTo>
                      <a:pt x="144" y="385"/>
                    </a:lnTo>
                    <a:lnTo>
                      <a:pt x="124" y="454"/>
                    </a:lnTo>
                    <a:lnTo>
                      <a:pt x="124" y="454"/>
                    </a:lnTo>
                    <a:close/>
                    <a:moveTo>
                      <a:pt x="146" y="477"/>
                    </a:moveTo>
                    <a:lnTo>
                      <a:pt x="157" y="387"/>
                    </a:lnTo>
                    <a:lnTo>
                      <a:pt x="187" y="392"/>
                    </a:lnTo>
                    <a:lnTo>
                      <a:pt x="186" y="401"/>
                    </a:lnTo>
                    <a:lnTo>
                      <a:pt x="164" y="397"/>
                    </a:lnTo>
                    <a:lnTo>
                      <a:pt x="160" y="426"/>
                    </a:lnTo>
                    <a:lnTo>
                      <a:pt x="177" y="429"/>
                    </a:lnTo>
                    <a:lnTo>
                      <a:pt x="176" y="438"/>
                    </a:lnTo>
                    <a:lnTo>
                      <a:pt x="160" y="436"/>
                    </a:lnTo>
                    <a:lnTo>
                      <a:pt x="155" y="469"/>
                    </a:lnTo>
                    <a:lnTo>
                      <a:pt x="179" y="472"/>
                    </a:lnTo>
                    <a:lnTo>
                      <a:pt x="177" y="481"/>
                    </a:lnTo>
                    <a:lnTo>
                      <a:pt x="146" y="477"/>
                    </a:lnTo>
                    <a:lnTo>
                      <a:pt x="146" y="477"/>
                    </a:lnTo>
                    <a:close/>
                    <a:moveTo>
                      <a:pt x="224" y="483"/>
                    </a:moveTo>
                    <a:lnTo>
                      <a:pt x="214" y="438"/>
                    </a:lnTo>
                    <a:lnTo>
                      <a:pt x="216" y="438"/>
                    </a:lnTo>
                    <a:lnTo>
                      <a:pt x="216" y="437"/>
                    </a:lnTo>
                    <a:lnTo>
                      <a:pt x="217" y="436"/>
                    </a:lnTo>
                    <a:lnTo>
                      <a:pt x="219" y="434"/>
                    </a:lnTo>
                    <a:lnTo>
                      <a:pt x="220" y="432"/>
                    </a:lnTo>
                    <a:lnTo>
                      <a:pt x="222" y="430"/>
                    </a:lnTo>
                    <a:lnTo>
                      <a:pt x="223" y="426"/>
                    </a:lnTo>
                    <a:lnTo>
                      <a:pt x="224" y="423"/>
                    </a:lnTo>
                    <a:lnTo>
                      <a:pt x="224" y="423"/>
                    </a:lnTo>
                    <a:lnTo>
                      <a:pt x="224" y="422"/>
                    </a:lnTo>
                    <a:lnTo>
                      <a:pt x="225" y="420"/>
                    </a:lnTo>
                    <a:lnTo>
                      <a:pt x="225" y="414"/>
                    </a:lnTo>
                    <a:lnTo>
                      <a:pt x="225" y="410"/>
                    </a:lnTo>
                    <a:lnTo>
                      <a:pt x="224" y="407"/>
                    </a:lnTo>
                    <a:lnTo>
                      <a:pt x="223" y="403"/>
                    </a:lnTo>
                    <a:lnTo>
                      <a:pt x="221" y="400"/>
                    </a:lnTo>
                    <a:lnTo>
                      <a:pt x="220" y="398"/>
                    </a:lnTo>
                    <a:lnTo>
                      <a:pt x="220" y="397"/>
                    </a:lnTo>
                    <a:lnTo>
                      <a:pt x="218" y="395"/>
                    </a:lnTo>
                    <a:lnTo>
                      <a:pt x="216" y="394"/>
                    </a:lnTo>
                    <a:lnTo>
                      <a:pt x="215" y="393"/>
                    </a:lnTo>
                    <a:lnTo>
                      <a:pt x="213" y="393"/>
                    </a:lnTo>
                    <a:lnTo>
                      <a:pt x="211" y="392"/>
                    </a:lnTo>
                    <a:lnTo>
                      <a:pt x="209" y="392"/>
                    </a:lnTo>
                    <a:lnTo>
                      <a:pt x="193" y="391"/>
                    </a:lnTo>
                    <a:lnTo>
                      <a:pt x="189" y="482"/>
                    </a:lnTo>
                    <a:lnTo>
                      <a:pt x="197" y="482"/>
                    </a:lnTo>
                    <a:lnTo>
                      <a:pt x="199" y="439"/>
                    </a:lnTo>
                    <a:lnTo>
                      <a:pt x="206" y="440"/>
                    </a:lnTo>
                    <a:lnTo>
                      <a:pt x="216" y="483"/>
                    </a:lnTo>
                    <a:lnTo>
                      <a:pt x="224" y="483"/>
                    </a:lnTo>
                    <a:lnTo>
                      <a:pt x="224" y="483"/>
                    </a:lnTo>
                    <a:close/>
                    <a:moveTo>
                      <a:pt x="199" y="430"/>
                    </a:moveTo>
                    <a:lnTo>
                      <a:pt x="200" y="401"/>
                    </a:lnTo>
                    <a:lnTo>
                      <a:pt x="208" y="401"/>
                    </a:lnTo>
                    <a:lnTo>
                      <a:pt x="209" y="401"/>
                    </a:lnTo>
                    <a:lnTo>
                      <a:pt x="212" y="402"/>
                    </a:lnTo>
                    <a:lnTo>
                      <a:pt x="213" y="403"/>
                    </a:lnTo>
                    <a:lnTo>
                      <a:pt x="214" y="405"/>
                    </a:lnTo>
                    <a:lnTo>
                      <a:pt x="216" y="407"/>
                    </a:lnTo>
                    <a:lnTo>
                      <a:pt x="216" y="409"/>
                    </a:lnTo>
                    <a:lnTo>
                      <a:pt x="216" y="412"/>
                    </a:lnTo>
                    <a:lnTo>
                      <a:pt x="216" y="415"/>
                    </a:lnTo>
                    <a:lnTo>
                      <a:pt x="216" y="418"/>
                    </a:lnTo>
                    <a:lnTo>
                      <a:pt x="216" y="421"/>
                    </a:lnTo>
                    <a:lnTo>
                      <a:pt x="214" y="425"/>
                    </a:lnTo>
                    <a:lnTo>
                      <a:pt x="213" y="427"/>
                    </a:lnTo>
                    <a:lnTo>
                      <a:pt x="212" y="429"/>
                    </a:lnTo>
                    <a:lnTo>
                      <a:pt x="210" y="430"/>
                    </a:lnTo>
                    <a:lnTo>
                      <a:pt x="208" y="430"/>
                    </a:lnTo>
                    <a:lnTo>
                      <a:pt x="206" y="430"/>
                    </a:lnTo>
                    <a:lnTo>
                      <a:pt x="199" y="430"/>
                    </a:lnTo>
                    <a:lnTo>
                      <a:pt x="199" y="430"/>
                    </a:lnTo>
                    <a:close/>
                    <a:moveTo>
                      <a:pt x="285" y="481"/>
                    </a:moveTo>
                    <a:lnTo>
                      <a:pt x="278" y="390"/>
                    </a:lnTo>
                    <a:lnTo>
                      <a:pt x="270" y="391"/>
                    </a:lnTo>
                    <a:lnTo>
                      <a:pt x="278" y="482"/>
                    </a:lnTo>
                    <a:lnTo>
                      <a:pt x="285" y="481"/>
                    </a:lnTo>
                    <a:lnTo>
                      <a:pt x="285" y="481"/>
                    </a:lnTo>
                    <a:close/>
                    <a:moveTo>
                      <a:pt x="282" y="398"/>
                    </a:moveTo>
                    <a:lnTo>
                      <a:pt x="282" y="389"/>
                    </a:lnTo>
                    <a:lnTo>
                      <a:pt x="318" y="385"/>
                    </a:lnTo>
                    <a:lnTo>
                      <a:pt x="319" y="393"/>
                    </a:lnTo>
                    <a:lnTo>
                      <a:pt x="305" y="395"/>
                    </a:lnTo>
                    <a:lnTo>
                      <a:pt x="314" y="477"/>
                    </a:lnTo>
                    <a:lnTo>
                      <a:pt x="307" y="478"/>
                    </a:lnTo>
                    <a:lnTo>
                      <a:pt x="297" y="397"/>
                    </a:lnTo>
                    <a:lnTo>
                      <a:pt x="282" y="398"/>
                    </a:lnTo>
                    <a:lnTo>
                      <a:pt x="282" y="398"/>
                    </a:lnTo>
                    <a:close/>
                    <a:moveTo>
                      <a:pt x="344" y="428"/>
                    </a:moveTo>
                    <a:lnTo>
                      <a:pt x="353" y="470"/>
                    </a:lnTo>
                    <a:lnTo>
                      <a:pt x="361" y="468"/>
                    </a:lnTo>
                    <a:lnTo>
                      <a:pt x="351" y="426"/>
                    </a:lnTo>
                    <a:lnTo>
                      <a:pt x="357" y="374"/>
                    </a:lnTo>
                    <a:lnTo>
                      <a:pt x="350" y="377"/>
                    </a:lnTo>
                    <a:lnTo>
                      <a:pt x="345" y="416"/>
                    </a:lnTo>
                    <a:lnTo>
                      <a:pt x="329" y="381"/>
                    </a:lnTo>
                    <a:lnTo>
                      <a:pt x="322" y="384"/>
                    </a:lnTo>
                    <a:lnTo>
                      <a:pt x="344" y="428"/>
                    </a:lnTo>
                    <a:lnTo>
                      <a:pt x="344" y="428"/>
                    </a:lnTo>
                    <a:close/>
                    <a:moveTo>
                      <a:pt x="427" y="446"/>
                    </a:moveTo>
                    <a:lnTo>
                      <a:pt x="429" y="445"/>
                    </a:lnTo>
                    <a:lnTo>
                      <a:pt x="431" y="443"/>
                    </a:lnTo>
                    <a:lnTo>
                      <a:pt x="433" y="442"/>
                    </a:lnTo>
                    <a:lnTo>
                      <a:pt x="434" y="440"/>
                    </a:lnTo>
                    <a:lnTo>
                      <a:pt x="436" y="438"/>
                    </a:lnTo>
                    <a:lnTo>
                      <a:pt x="437" y="436"/>
                    </a:lnTo>
                    <a:lnTo>
                      <a:pt x="437" y="433"/>
                    </a:lnTo>
                    <a:lnTo>
                      <a:pt x="437" y="430"/>
                    </a:lnTo>
                    <a:lnTo>
                      <a:pt x="438" y="427"/>
                    </a:lnTo>
                    <a:lnTo>
                      <a:pt x="437" y="423"/>
                    </a:lnTo>
                    <a:lnTo>
                      <a:pt x="437" y="419"/>
                    </a:lnTo>
                    <a:lnTo>
                      <a:pt x="436" y="414"/>
                    </a:lnTo>
                    <a:lnTo>
                      <a:pt x="433" y="403"/>
                    </a:lnTo>
                    <a:lnTo>
                      <a:pt x="431" y="393"/>
                    </a:lnTo>
                    <a:lnTo>
                      <a:pt x="429" y="388"/>
                    </a:lnTo>
                    <a:lnTo>
                      <a:pt x="427" y="383"/>
                    </a:lnTo>
                    <a:lnTo>
                      <a:pt x="425" y="379"/>
                    </a:lnTo>
                    <a:lnTo>
                      <a:pt x="423" y="374"/>
                    </a:lnTo>
                    <a:lnTo>
                      <a:pt x="421" y="370"/>
                    </a:lnTo>
                    <a:lnTo>
                      <a:pt x="419" y="367"/>
                    </a:lnTo>
                    <a:lnTo>
                      <a:pt x="417" y="364"/>
                    </a:lnTo>
                    <a:lnTo>
                      <a:pt x="415" y="362"/>
                    </a:lnTo>
                    <a:lnTo>
                      <a:pt x="413" y="360"/>
                    </a:lnTo>
                    <a:lnTo>
                      <a:pt x="411" y="359"/>
                    </a:lnTo>
                    <a:lnTo>
                      <a:pt x="409" y="358"/>
                    </a:lnTo>
                    <a:lnTo>
                      <a:pt x="407" y="357"/>
                    </a:lnTo>
                    <a:lnTo>
                      <a:pt x="405" y="357"/>
                    </a:lnTo>
                    <a:lnTo>
                      <a:pt x="403" y="357"/>
                    </a:lnTo>
                    <a:lnTo>
                      <a:pt x="401" y="357"/>
                    </a:lnTo>
                    <a:lnTo>
                      <a:pt x="398" y="358"/>
                    </a:lnTo>
                    <a:lnTo>
                      <a:pt x="396" y="360"/>
                    </a:lnTo>
                    <a:lnTo>
                      <a:pt x="394" y="361"/>
                    </a:lnTo>
                    <a:lnTo>
                      <a:pt x="393" y="362"/>
                    </a:lnTo>
                    <a:lnTo>
                      <a:pt x="391" y="364"/>
                    </a:lnTo>
                    <a:lnTo>
                      <a:pt x="390" y="366"/>
                    </a:lnTo>
                    <a:lnTo>
                      <a:pt x="389" y="369"/>
                    </a:lnTo>
                    <a:lnTo>
                      <a:pt x="388" y="371"/>
                    </a:lnTo>
                    <a:lnTo>
                      <a:pt x="388" y="374"/>
                    </a:lnTo>
                    <a:lnTo>
                      <a:pt x="388" y="377"/>
                    </a:lnTo>
                    <a:lnTo>
                      <a:pt x="388" y="381"/>
                    </a:lnTo>
                    <a:lnTo>
                      <a:pt x="389" y="385"/>
                    </a:lnTo>
                    <a:lnTo>
                      <a:pt x="389" y="389"/>
                    </a:lnTo>
                    <a:lnTo>
                      <a:pt x="392" y="399"/>
                    </a:lnTo>
                    <a:lnTo>
                      <a:pt x="395" y="409"/>
                    </a:lnTo>
                    <a:lnTo>
                      <a:pt x="398" y="419"/>
                    </a:lnTo>
                    <a:lnTo>
                      <a:pt x="402" y="429"/>
                    </a:lnTo>
                    <a:lnTo>
                      <a:pt x="405" y="433"/>
                    </a:lnTo>
                    <a:lnTo>
                      <a:pt x="407" y="437"/>
                    </a:lnTo>
                    <a:lnTo>
                      <a:pt x="409" y="440"/>
                    </a:lnTo>
                    <a:lnTo>
                      <a:pt x="410" y="442"/>
                    </a:lnTo>
                    <a:lnTo>
                      <a:pt x="413" y="444"/>
                    </a:lnTo>
                    <a:lnTo>
                      <a:pt x="414" y="446"/>
                    </a:lnTo>
                    <a:lnTo>
                      <a:pt x="416" y="446"/>
                    </a:lnTo>
                    <a:lnTo>
                      <a:pt x="418" y="447"/>
                    </a:lnTo>
                    <a:lnTo>
                      <a:pt x="421" y="447"/>
                    </a:lnTo>
                    <a:lnTo>
                      <a:pt x="423" y="447"/>
                    </a:lnTo>
                    <a:lnTo>
                      <a:pt x="425" y="446"/>
                    </a:lnTo>
                    <a:lnTo>
                      <a:pt x="427" y="446"/>
                    </a:lnTo>
                    <a:lnTo>
                      <a:pt x="427" y="446"/>
                    </a:lnTo>
                    <a:close/>
                    <a:moveTo>
                      <a:pt x="425" y="438"/>
                    </a:moveTo>
                    <a:lnTo>
                      <a:pt x="422" y="438"/>
                    </a:lnTo>
                    <a:lnTo>
                      <a:pt x="421" y="438"/>
                    </a:lnTo>
                    <a:lnTo>
                      <a:pt x="419" y="438"/>
                    </a:lnTo>
                    <a:lnTo>
                      <a:pt x="417" y="438"/>
                    </a:lnTo>
                    <a:lnTo>
                      <a:pt x="417" y="437"/>
                    </a:lnTo>
                    <a:lnTo>
                      <a:pt x="416" y="436"/>
                    </a:lnTo>
                    <a:lnTo>
                      <a:pt x="414" y="434"/>
                    </a:lnTo>
                    <a:lnTo>
                      <a:pt x="413" y="432"/>
                    </a:lnTo>
                    <a:lnTo>
                      <a:pt x="411" y="430"/>
                    </a:lnTo>
                    <a:lnTo>
                      <a:pt x="410" y="427"/>
                    </a:lnTo>
                    <a:lnTo>
                      <a:pt x="408" y="423"/>
                    </a:lnTo>
                    <a:lnTo>
                      <a:pt x="405" y="417"/>
                    </a:lnTo>
                    <a:lnTo>
                      <a:pt x="404" y="411"/>
                    </a:lnTo>
                    <a:lnTo>
                      <a:pt x="401" y="405"/>
                    </a:lnTo>
                    <a:lnTo>
                      <a:pt x="400" y="401"/>
                    </a:lnTo>
                    <a:lnTo>
                      <a:pt x="398" y="395"/>
                    </a:lnTo>
                    <a:lnTo>
                      <a:pt x="397" y="389"/>
                    </a:lnTo>
                    <a:lnTo>
                      <a:pt x="396" y="386"/>
                    </a:lnTo>
                    <a:lnTo>
                      <a:pt x="396" y="382"/>
                    </a:lnTo>
                    <a:lnTo>
                      <a:pt x="395" y="380"/>
                    </a:lnTo>
                    <a:lnTo>
                      <a:pt x="395" y="377"/>
                    </a:lnTo>
                    <a:lnTo>
                      <a:pt x="396" y="375"/>
                    </a:lnTo>
                    <a:lnTo>
                      <a:pt x="396" y="373"/>
                    </a:lnTo>
                    <a:lnTo>
                      <a:pt x="396" y="372"/>
                    </a:lnTo>
                    <a:lnTo>
                      <a:pt x="397" y="370"/>
                    </a:lnTo>
                    <a:lnTo>
                      <a:pt x="397" y="369"/>
                    </a:lnTo>
                    <a:lnTo>
                      <a:pt x="399" y="368"/>
                    </a:lnTo>
                    <a:lnTo>
                      <a:pt x="401" y="366"/>
                    </a:lnTo>
                    <a:lnTo>
                      <a:pt x="403" y="365"/>
                    </a:lnTo>
                    <a:lnTo>
                      <a:pt x="405" y="365"/>
                    </a:lnTo>
                    <a:lnTo>
                      <a:pt x="407" y="366"/>
                    </a:lnTo>
                    <a:lnTo>
                      <a:pt x="408" y="367"/>
                    </a:lnTo>
                    <a:lnTo>
                      <a:pt x="409" y="368"/>
                    </a:lnTo>
                    <a:lnTo>
                      <a:pt x="410" y="369"/>
                    </a:lnTo>
                    <a:lnTo>
                      <a:pt x="412" y="370"/>
                    </a:lnTo>
                    <a:lnTo>
                      <a:pt x="413" y="372"/>
                    </a:lnTo>
                    <a:lnTo>
                      <a:pt x="414" y="374"/>
                    </a:lnTo>
                    <a:lnTo>
                      <a:pt x="416" y="377"/>
                    </a:lnTo>
                    <a:lnTo>
                      <a:pt x="417" y="381"/>
                    </a:lnTo>
                    <a:lnTo>
                      <a:pt x="420" y="385"/>
                    </a:lnTo>
                    <a:lnTo>
                      <a:pt x="421" y="391"/>
                    </a:lnTo>
                    <a:lnTo>
                      <a:pt x="423" y="396"/>
                    </a:lnTo>
                    <a:lnTo>
                      <a:pt x="425" y="401"/>
                    </a:lnTo>
                    <a:lnTo>
                      <a:pt x="427" y="408"/>
                    </a:lnTo>
                    <a:lnTo>
                      <a:pt x="429" y="414"/>
                    </a:lnTo>
                    <a:lnTo>
                      <a:pt x="429" y="418"/>
                    </a:lnTo>
                    <a:lnTo>
                      <a:pt x="430" y="421"/>
                    </a:lnTo>
                    <a:lnTo>
                      <a:pt x="430" y="425"/>
                    </a:lnTo>
                    <a:lnTo>
                      <a:pt x="430" y="427"/>
                    </a:lnTo>
                    <a:lnTo>
                      <a:pt x="430" y="429"/>
                    </a:lnTo>
                    <a:lnTo>
                      <a:pt x="430" y="431"/>
                    </a:lnTo>
                    <a:lnTo>
                      <a:pt x="429" y="433"/>
                    </a:lnTo>
                    <a:lnTo>
                      <a:pt x="429" y="434"/>
                    </a:lnTo>
                    <a:lnTo>
                      <a:pt x="429" y="435"/>
                    </a:lnTo>
                    <a:lnTo>
                      <a:pt x="427" y="437"/>
                    </a:lnTo>
                    <a:lnTo>
                      <a:pt x="425" y="438"/>
                    </a:lnTo>
                    <a:lnTo>
                      <a:pt x="425" y="438"/>
                    </a:lnTo>
                    <a:close/>
                    <a:moveTo>
                      <a:pt x="454" y="434"/>
                    </a:moveTo>
                    <a:lnTo>
                      <a:pt x="421" y="349"/>
                    </a:lnTo>
                    <a:lnTo>
                      <a:pt x="448" y="334"/>
                    </a:lnTo>
                    <a:lnTo>
                      <a:pt x="452" y="343"/>
                    </a:lnTo>
                    <a:lnTo>
                      <a:pt x="431" y="353"/>
                    </a:lnTo>
                    <a:lnTo>
                      <a:pt x="441" y="377"/>
                    </a:lnTo>
                    <a:lnTo>
                      <a:pt x="459" y="367"/>
                    </a:lnTo>
                    <a:lnTo>
                      <a:pt x="462" y="375"/>
                    </a:lnTo>
                    <a:lnTo>
                      <a:pt x="444" y="385"/>
                    </a:lnTo>
                    <a:lnTo>
                      <a:pt x="461" y="430"/>
                    </a:lnTo>
                    <a:lnTo>
                      <a:pt x="454" y="434"/>
                    </a:lnTo>
                    <a:lnTo>
                      <a:pt x="454" y="434"/>
                    </a:lnTo>
                    <a:close/>
                    <a:moveTo>
                      <a:pt x="471" y="330"/>
                    </a:moveTo>
                    <a:lnTo>
                      <a:pt x="484" y="321"/>
                    </a:lnTo>
                    <a:lnTo>
                      <a:pt x="526" y="392"/>
                    </a:lnTo>
                    <a:lnTo>
                      <a:pt x="533" y="388"/>
                    </a:lnTo>
                    <a:lnTo>
                      <a:pt x="490" y="317"/>
                    </a:lnTo>
                    <a:lnTo>
                      <a:pt x="503" y="308"/>
                    </a:lnTo>
                    <a:lnTo>
                      <a:pt x="498" y="301"/>
                    </a:lnTo>
                    <a:lnTo>
                      <a:pt x="466" y="323"/>
                    </a:lnTo>
                    <a:lnTo>
                      <a:pt x="471" y="330"/>
                    </a:lnTo>
                    <a:lnTo>
                      <a:pt x="471" y="330"/>
                    </a:lnTo>
                    <a:close/>
                    <a:moveTo>
                      <a:pt x="551" y="375"/>
                    </a:moveTo>
                    <a:lnTo>
                      <a:pt x="503" y="297"/>
                    </a:lnTo>
                    <a:lnTo>
                      <a:pt x="527" y="277"/>
                    </a:lnTo>
                    <a:lnTo>
                      <a:pt x="532" y="284"/>
                    </a:lnTo>
                    <a:lnTo>
                      <a:pt x="514" y="299"/>
                    </a:lnTo>
                    <a:lnTo>
                      <a:pt x="529" y="324"/>
                    </a:lnTo>
                    <a:lnTo>
                      <a:pt x="542" y="312"/>
                    </a:lnTo>
                    <a:lnTo>
                      <a:pt x="547" y="319"/>
                    </a:lnTo>
                    <a:lnTo>
                      <a:pt x="533" y="331"/>
                    </a:lnTo>
                    <a:lnTo>
                      <a:pt x="553" y="363"/>
                    </a:lnTo>
                    <a:lnTo>
                      <a:pt x="572" y="346"/>
                    </a:lnTo>
                    <a:lnTo>
                      <a:pt x="576" y="353"/>
                    </a:lnTo>
                    <a:lnTo>
                      <a:pt x="551" y="375"/>
                    </a:lnTo>
                    <a:lnTo>
                      <a:pt x="551" y="375"/>
                    </a:lnTo>
                    <a:close/>
                    <a:moveTo>
                      <a:pt x="588" y="306"/>
                    </a:moveTo>
                    <a:lnTo>
                      <a:pt x="591" y="311"/>
                    </a:lnTo>
                    <a:lnTo>
                      <a:pt x="593" y="315"/>
                    </a:lnTo>
                    <a:lnTo>
                      <a:pt x="595" y="319"/>
                    </a:lnTo>
                    <a:lnTo>
                      <a:pt x="595" y="321"/>
                    </a:lnTo>
                    <a:lnTo>
                      <a:pt x="595" y="324"/>
                    </a:lnTo>
                    <a:lnTo>
                      <a:pt x="595" y="326"/>
                    </a:lnTo>
                    <a:lnTo>
                      <a:pt x="594" y="328"/>
                    </a:lnTo>
                    <a:lnTo>
                      <a:pt x="593" y="329"/>
                    </a:lnTo>
                    <a:lnTo>
                      <a:pt x="590" y="330"/>
                    </a:lnTo>
                    <a:lnTo>
                      <a:pt x="589" y="332"/>
                    </a:lnTo>
                    <a:lnTo>
                      <a:pt x="588" y="332"/>
                    </a:lnTo>
                    <a:lnTo>
                      <a:pt x="586" y="332"/>
                    </a:lnTo>
                    <a:lnTo>
                      <a:pt x="585" y="331"/>
                    </a:lnTo>
                    <a:lnTo>
                      <a:pt x="583" y="330"/>
                    </a:lnTo>
                    <a:lnTo>
                      <a:pt x="581" y="330"/>
                    </a:lnTo>
                    <a:lnTo>
                      <a:pt x="580" y="329"/>
                    </a:lnTo>
                    <a:lnTo>
                      <a:pt x="577" y="327"/>
                    </a:lnTo>
                    <a:lnTo>
                      <a:pt x="575" y="325"/>
                    </a:lnTo>
                    <a:lnTo>
                      <a:pt x="573" y="322"/>
                    </a:lnTo>
                    <a:lnTo>
                      <a:pt x="569" y="317"/>
                    </a:lnTo>
                    <a:lnTo>
                      <a:pt x="565" y="313"/>
                    </a:lnTo>
                    <a:lnTo>
                      <a:pt x="561" y="309"/>
                    </a:lnTo>
                    <a:lnTo>
                      <a:pt x="557" y="304"/>
                    </a:lnTo>
                    <a:lnTo>
                      <a:pt x="553" y="298"/>
                    </a:lnTo>
                    <a:lnTo>
                      <a:pt x="550" y="293"/>
                    </a:lnTo>
                    <a:lnTo>
                      <a:pt x="548" y="289"/>
                    </a:lnTo>
                    <a:lnTo>
                      <a:pt x="546" y="286"/>
                    </a:lnTo>
                    <a:lnTo>
                      <a:pt x="545" y="283"/>
                    </a:lnTo>
                    <a:lnTo>
                      <a:pt x="545" y="281"/>
                    </a:lnTo>
                    <a:lnTo>
                      <a:pt x="544" y="279"/>
                    </a:lnTo>
                    <a:lnTo>
                      <a:pt x="544" y="277"/>
                    </a:lnTo>
                    <a:lnTo>
                      <a:pt x="544" y="275"/>
                    </a:lnTo>
                    <a:lnTo>
                      <a:pt x="544" y="274"/>
                    </a:lnTo>
                    <a:lnTo>
                      <a:pt x="544" y="273"/>
                    </a:lnTo>
                    <a:lnTo>
                      <a:pt x="545" y="270"/>
                    </a:lnTo>
                    <a:lnTo>
                      <a:pt x="546" y="269"/>
                    </a:lnTo>
                    <a:lnTo>
                      <a:pt x="548" y="268"/>
                    </a:lnTo>
                    <a:lnTo>
                      <a:pt x="549" y="266"/>
                    </a:lnTo>
                    <a:lnTo>
                      <a:pt x="551" y="265"/>
                    </a:lnTo>
                    <a:lnTo>
                      <a:pt x="553" y="266"/>
                    </a:lnTo>
                    <a:lnTo>
                      <a:pt x="555" y="267"/>
                    </a:lnTo>
                    <a:lnTo>
                      <a:pt x="557" y="269"/>
                    </a:lnTo>
                    <a:lnTo>
                      <a:pt x="561" y="271"/>
                    </a:lnTo>
                    <a:lnTo>
                      <a:pt x="564" y="275"/>
                    </a:lnTo>
                    <a:lnTo>
                      <a:pt x="569" y="269"/>
                    </a:lnTo>
                    <a:lnTo>
                      <a:pt x="565" y="265"/>
                    </a:lnTo>
                    <a:lnTo>
                      <a:pt x="562" y="261"/>
                    </a:lnTo>
                    <a:lnTo>
                      <a:pt x="560" y="260"/>
                    </a:lnTo>
                    <a:lnTo>
                      <a:pt x="558" y="259"/>
                    </a:lnTo>
                    <a:lnTo>
                      <a:pt x="557" y="258"/>
                    </a:lnTo>
                    <a:lnTo>
                      <a:pt x="555" y="257"/>
                    </a:lnTo>
                    <a:lnTo>
                      <a:pt x="553" y="257"/>
                    </a:lnTo>
                    <a:lnTo>
                      <a:pt x="551" y="257"/>
                    </a:lnTo>
                    <a:lnTo>
                      <a:pt x="549" y="257"/>
                    </a:lnTo>
                    <a:lnTo>
                      <a:pt x="548" y="258"/>
                    </a:lnTo>
                    <a:lnTo>
                      <a:pt x="546" y="258"/>
                    </a:lnTo>
                    <a:lnTo>
                      <a:pt x="545" y="260"/>
                    </a:lnTo>
                    <a:lnTo>
                      <a:pt x="543" y="261"/>
                    </a:lnTo>
                    <a:lnTo>
                      <a:pt x="541" y="262"/>
                    </a:lnTo>
                    <a:lnTo>
                      <a:pt x="540" y="264"/>
                    </a:lnTo>
                    <a:lnTo>
                      <a:pt x="538" y="266"/>
                    </a:lnTo>
                    <a:lnTo>
                      <a:pt x="537" y="269"/>
                    </a:lnTo>
                    <a:lnTo>
                      <a:pt x="537" y="271"/>
                    </a:lnTo>
                    <a:lnTo>
                      <a:pt x="537" y="273"/>
                    </a:lnTo>
                    <a:lnTo>
                      <a:pt x="536" y="276"/>
                    </a:lnTo>
                    <a:lnTo>
                      <a:pt x="536" y="278"/>
                    </a:lnTo>
                    <a:lnTo>
                      <a:pt x="537" y="281"/>
                    </a:lnTo>
                    <a:lnTo>
                      <a:pt x="537" y="284"/>
                    </a:lnTo>
                    <a:lnTo>
                      <a:pt x="539" y="288"/>
                    </a:lnTo>
                    <a:lnTo>
                      <a:pt x="541" y="292"/>
                    </a:lnTo>
                    <a:lnTo>
                      <a:pt x="544" y="297"/>
                    </a:lnTo>
                    <a:lnTo>
                      <a:pt x="546" y="301"/>
                    </a:lnTo>
                    <a:lnTo>
                      <a:pt x="549" y="305"/>
                    </a:lnTo>
                    <a:lnTo>
                      <a:pt x="552" y="310"/>
                    </a:lnTo>
                    <a:lnTo>
                      <a:pt x="555" y="314"/>
                    </a:lnTo>
                    <a:lnTo>
                      <a:pt x="562" y="322"/>
                    </a:lnTo>
                    <a:lnTo>
                      <a:pt x="569" y="329"/>
                    </a:lnTo>
                    <a:lnTo>
                      <a:pt x="572" y="333"/>
                    </a:lnTo>
                    <a:lnTo>
                      <a:pt x="575" y="336"/>
                    </a:lnTo>
                    <a:lnTo>
                      <a:pt x="578" y="338"/>
                    </a:lnTo>
                    <a:lnTo>
                      <a:pt x="581" y="339"/>
                    </a:lnTo>
                    <a:lnTo>
                      <a:pt x="583" y="340"/>
                    </a:lnTo>
                    <a:lnTo>
                      <a:pt x="585" y="341"/>
                    </a:lnTo>
                    <a:lnTo>
                      <a:pt x="587" y="341"/>
                    </a:lnTo>
                    <a:lnTo>
                      <a:pt x="589" y="340"/>
                    </a:lnTo>
                    <a:lnTo>
                      <a:pt x="592" y="340"/>
                    </a:lnTo>
                    <a:lnTo>
                      <a:pt x="593" y="338"/>
                    </a:lnTo>
                    <a:lnTo>
                      <a:pt x="596" y="337"/>
                    </a:lnTo>
                    <a:lnTo>
                      <a:pt x="597" y="336"/>
                    </a:lnTo>
                    <a:lnTo>
                      <a:pt x="599" y="334"/>
                    </a:lnTo>
                    <a:lnTo>
                      <a:pt x="600" y="333"/>
                    </a:lnTo>
                    <a:lnTo>
                      <a:pt x="601" y="330"/>
                    </a:lnTo>
                    <a:lnTo>
                      <a:pt x="601" y="329"/>
                    </a:lnTo>
                    <a:lnTo>
                      <a:pt x="602" y="327"/>
                    </a:lnTo>
                    <a:lnTo>
                      <a:pt x="603" y="325"/>
                    </a:lnTo>
                    <a:lnTo>
                      <a:pt x="603" y="322"/>
                    </a:lnTo>
                    <a:lnTo>
                      <a:pt x="603" y="321"/>
                    </a:lnTo>
                    <a:lnTo>
                      <a:pt x="602" y="318"/>
                    </a:lnTo>
                    <a:lnTo>
                      <a:pt x="601" y="316"/>
                    </a:lnTo>
                    <a:lnTo>
                      <a:pt x="601" y="313"/>
                    </a:lnTo>
                    <a:lnTo>
                      <a:pt x="600" y="311"/>
                    </a:lnTo>
                    <a:lnTo>
                      <a:pt x="597" y="306"/>
                    </a:lnTo>
                    <a:lnTo>
                      <a:pt x="593" y="301"/>
                    </a:lnTo>
                    <a:lnTo>
                      <a:pt x="588" y="306"/>
                    </a:lnTo>
                    <a:lnTo>
                      <a:pt x="588" y="306"/>
                    </a:lnTo>
                    <a:close/>
                    <a:moveTo>
                      <a:pt x="642" y="284"/>
                    </a:moveTo>
                    <a:lnTo>
                      <a:pt x="579" y="218"/>
                    </a:lnTo>
                    <a:lnTo>
                      <a:pt x="573" y="225"/>
                    </a:lnTo>
                    <a:lnTo>
                      <a:pt x="603" y="253"/>
                    </a:lnTo>
                    <a:lnTo>
                      <a:pt x="589" y="271"/>
                    </a:lnTo>
                    <a:lnTo>
                      <a:pt x="560" y="241"/>
                    </a:lnTo>
                    <a:lnTo>
                      <a:pt x="555" y="248"/>
                    </a:lnTo>
                    <a:lnTo>
                      <a:pt x="617" y="313"/>
                    </a:lnTo>
                    <a:lnTo>
                      <a:pt x="622" y="307"/>
                    </a:lnTo>
                    <a:lnTo>
                      <a:pt x="594" y="277"/>
                    </a:lnTo>
                    <a:lnTo>
                      <a:pt x="609" y="260"/>
                    </a:lnTo>
                    <a:lnTo>
                      <a:pt x="637" y="290"/>
                    </a:lnTo>
                    <a:lnTo>
                      <a:pt x="642" y="284"/>
                    </a:lnTo>
                    <a:lnTo>
                      <a:pt x="642" y="284"/>
                    </a:lnTo>
                    <a:close/>
                    <a:moveTo>
                      <a:pt x="668" y="249"/>
                    </a:moveTo>
                    <a:lnTo>
                      <a:pt x="596" y="215"/>
                    </a:lnTo>
                    <a:lnTo>
                      <a:pt x="654" y="268"/>
                    </a:lnTo>
                    <a:lnTo>
                      <a:pt x="650" y="274"/>
                    </a:lnTo>
                    <a:lnTo>
                      <a:pt x="582" y="213"/>
                    </a:lnTo>
                    <a:lnTo>
                      <a:pt x="589" y="202"/>
                    </a:lnTo>
                    <a:lnTo>
                      <a:pt x="650" y="233"/>
                    </a:lnTo>
                    <a:lnTo>
                      <a:pt x="600" y="188"/>
                    </a:lnTo>
                    <a:lnTo>
                      <a:pt x="604" y="181"/>
                    </a:lnTo>
                    <a:lnTo>
                      <a:pt x="673" y="241"/>
                    </a:lnTo>
                    <a:lnTo>
                      <a:pt x="668" y="249"/>
                    </a:lnTo>
                    <a:lnTo>
                      <a:pt x="668" y="249"/>
                    </a:lnTo>
                    <a:close/>
                    <a:moveTo>
                      <a:pt x="690" y="213"/>
                    </a:moveTo>
                    <a:lnTo>
                      <a:pt x="689" y="215"/>
                    </a:lnTo>
                    <a:lnTo>
                      <a:pt x="687" y="217"/>
                    </a:lnTo>
                    <a:lnTo>
                      <a:pt x="686" y="219"/>
                    </a:lnTo>
                    <a:lnTo>
                      <a:pt x="683" y="220"/>
                    </a:lnTo>
                    <a:lnTo>
                      <a:pt x="682" y="221"/>
                    </a:lnTo>
                    <a:lnTo>
                      <a:pt x="679" y="221"/>
                    </a:lnTo>
                    <a:lnTo>
                      <a:pt x="678" y="222"/>
                    </a:lnTo>
                    <a:lnTo>
                      <a:pt x="675" y="222"/>
                    </a:lnTo>
                    <a:lnTo>
                      <a:pt x="672" y="221"/>
                    </a:lnTo>
                    <a:lnTo>
                      <a:pt x="668" y="220"/>
                    </a:lnTo>
                    <a:lnTo>
                      <a:pt x="665" y="218"/>
                    </a:lnTo>
                    <a:lnTo>
                      <a:pt x="660" y="216"/>
                    </a:lnTo>
                    <a:lnTo>
                      <a:pt x="650" y="210"/>
                    </a:lnTo>
                    <a:lnTo>
                      <a:pt x="642" y="205"/>
                    </a:lnTo>
                    <a:lnTo>
                      <a:pt x="638" y="202"/>
                    </a:lnTo>
                    <a:lnTo>
                      <a:pt x="634" y="199"/>
                    </a:lnTo>
                    <a:lnTo>
                      <a:pt x="630" y="195"/>
                    </a:lnTo>
                    <a:lnTo>
                      <a:pt x="626" y="192"/>
                    </a:lnTo>
                    <a:lnTo>
                      <a:pt x="622" y="189"/>
                    </a:lnTo>
                    <a:lnTo>
                      <a:pt x="619" y="185"/>
                    </a:lnTo>
                    <a:lnTo>
                      <a:pt x="617" y="182"/>
                    </a:lnTo>
                    <a:lnTo>
                      <a:pt x="615" y="179"/>
                    </a:lnTo>
                    <a:lnTo>
                      <a:pt x="614" y="177"/>
                    </a:lnTo>
                    <a:lnTo>
                      <a:pt x="613" y="174"/>
                    </a:lnTo>
                    <a:lnTo>
                      <a:pt x="613" y="172"/>
                    </a:lnTo>
                    <a:lnTo>
                      <a:pt x="613" y="169"/>
                    </a:lnTo>
                    <a:lnTo>
                      <a:pt x="613" y="167"/>
                    </a:lnTo>
                    <a:lnTo>
                      <a:pt x="613" y="165"/>
                    </a:lnTo>
                    <a:lnTo>
                      <a:pt x="614" y="162"/>
                    </a:lnTo>
                    <a:lnTo>
                      <a:pt x="615" y="160"/>
                    </a:lnTo>
                    <a:lnTo>
                      <a:pt x="616" y="157"/>
                    </a:lnTo>
                    <a:lnTo>
                      <a:pt x="618" y="156"/>
                    </a:lnTo>
                    <a:lnTo>
                      <a:pt x="620" y="153"/>
                    </a:lnTo>
                    <a:lnTo>
                      <a:pt x="622" y="153"/>
                    </a:lnTo>
                    <a:lnTo>
                      <a:pt x="623" y="151"/>
                    </a:lnTo>
                    <a:lnTo>
                      <a:pt x="626" y="151"/>
                    </a:lnTo>
                    <a:lnTo>
                      <a:pt x="627" y="151"/>
                    </a:lnTo>
                    <a:lnTo>
                      <a:pt x="630" y="151"/>
                    </a:lnTo>
                    <a:lnTo>
                      <a:pt x="633" y="151"/>
                    </a:lnTo>
                    <a:lnTo>
                      <a:pt x="637" y="153"/>
                    </a:lnTo>
                    <a:lnTo>
                      <a:pt x="640" y="154"/>
                    </a:lnTo>
                    <a:lnTo>
                      <a:pt x="644" y="157"/>
                    </a:lnTo>
                    <a:lnTo>
                      <a:pt x="654" y="161"/>
                    </a:lnTo>
                    <a:lnTo>
                      <a:pt x="662" y="167"/>
                    </a:lnTo>
                    <a:lnTo>
                      <a:pt x="670" y="173"/>
                    </a:lnTo>
                    <a:lnTo>
                      <a:pt x="678" y="181"/>
                    </a:lnTo>
                    <a:lnTo>
                      <a:pt x="682" y="184"/>
                    </a:lnTo>
                    <a:lnTo>
                      <a:pt x="686" y="188"/>
                    </a:lnTo>
                    <a:lnTo>
                      <a:pt x="688" y="190"/>
                    </a:lnTo>
                    <a:lnTo>
                      <a:pt x="690" y="193"/>
                    </a:lnTo>
                    <a:lnTo>
                      <a:pt x="691" y="196"/>
                    </a:lnTo>
                    <a:lnTo>
                      <a:pt x="692" y="198"/>
                    </a:lnTo>
                    <a:lnTo>
                      <a:pt x="692" y="201"/>
                    </a:lnTo>
                    <a:lnTo>
                      <a:pt x="692" y="203"/>
                    </a:lnTo>
                    <a:lnTo>
                      <a:pt x="692" y="205"/>
                    </a:lnTo>
                    <a:lnTo>
                      <a:pt x="692" y="208"/>
                    </a:lnTo>
                    <a:lnTo>
                      <a:pt x="691" y="210"/>
                    </a:lnTo>
                    <a:lnTo>
                      <a:pt x="690" y="213"/>
                    </a:lnTo>
                    <a:lnTo>
                      <a:pt x="690" y="213"/>
                    </a:lnTo>
                    <a:close/>
                    <a:moveTo>
                      <a:pt x="684" y="209"/>
                    </a:moveTo>
                    <a:lnTo>
                      <a:pt x="685" y="206"/>
                    </a:lnTo>
                    <a:lnTo>
                      <a:pt x="685" y="204"/>
                    </a:lnTo>
                    <a:lnTo>
                      <a:pt x="685" y="202"/>
                    </a:lnTo>
                    <a:lnTo>
                      <a:pt x="685" y="201"/>
                    </a:lnTo>
                    <a:lnTo>
                      <a:pt x="684" y="199"/>
                    </a:lnTo>
                    <a:lnTo>
                      <a:pt x="683" y="197"/>
                    </a:lnTo>
                    <a:lnTo>
                      <a:pt x="682" y="196"/>
                    </a:lnTo>
                    <a:lnTo>
                      <a:pt x="681" y="193"/>
                    </a:lnTo>
                    <a:lnTo>
                      <a:pt x="679" y="192"/>
                    </a:lnTo>
                    <a:lnTo>
                      <a:pt x="678" y="189"/>
                    </a:lnTo>
                    <a:lnTo>
                      <a:pt x="674" y="186"/>
                    </a:lnTo>
                    <a:lnTo>
                      <a:pt x="668" y="182"/>
                    </a:lnTo>
                    <a:lnTo>
                      <a:pt x="662" y="178"/>
                    </a:lnTo>
                    <a:lnTo>
                      <a:pt x="658" y="175"/>
                    </a:lnTo>
                    <a:lnTo>
                      <a:pt x="654" y="171"/>
                    </a:lnTo>
                    <a:lnTo>
                      <a:pt x="648" y="168"/>
                    </a:lnTo>
                    <a:lnTo>
                      <a:pt x="642" y="164"/>
                    </a:lnTo>
                    <a:lnTo>
                      <a:pt x="638" y="162"/>
                    </a:lnTo>
                    <a:lnTo>
                      <a:pt x="636" y="161"/>
                    </a:lnTo>
                    <a:lnTo>
                      <a:pt x="634" y="160"/>
                    </a:lnTo>
                    <a:lnTo>
                      <a:pt x="632" y="160"/>
                    </a:lnTo>
                    <a:lnTo>
                      <a:pt x="630" y="159"/>
                    </a:lnTo>
                    <a:lnTo>
                      <a:pt x="628" y="159"/>
                    </a:lnTo>
                    <a:lnTo>
                      <a:pt x="627" y="160"/>
                    </a:lnTo>
                    <a:lnTo>
                      <a:pt x="626" y="160"/>
                    </a:lnTo>
                    <a:lnTo>
                      <a:pt x="625" y="161"/>
                    </a:lnTo>
                    <a:lnTo>
                      <a:pt x="623" y="162"/>
                    </a:lnTo>
                    <a:lnTo>
                      <a:pt x="622" y="164"/>
                    </a:lnTo>
                    <a:lnTo>
                      <a:pt x="620" y="166"/>
                    </a:lnTo>
                    <a:lnTo>
                      <a:pt x="620" y="169"/>
                    </a:lnTo>
                    <a:lnTo>
                      <a:pt x="620" y="170"/>
                    </a:lnTo>
                    <a:lnTo>
                      <a:pt x="620" y="172"/>
                    </a:lnTo>
                    <a:lnTo>
                      <a:pt x="621" y="173"/>
                    </a:lnTo>
                    <a:lnTo>
                      <a:pt x="622" y="175"/>
                    </a:lnTo>
                    <a:lnTo>
                      <a:pt x="622" y="177"/>
                    </a:lnTo>
                    <a:lnTo>
                      <a:pt x="624" y="178"/>
                    </a:lnTo>
                    <a:lnTo>
                      <a:pt x="626" y="181"/>
                    </a:lnTo>
                    <a:lnTo>
                      <a:pt x="627" y="183"/>
                    </a:lnTo>
                    <a:lnTo>
                      <a:pt x="631" y="186"/>
                    </a:lnTo>
                    <a:lnTo>
                      <a:pt x="636" y="189"/>
                    </a:lnTo>
                    <a:lnTo>
                      <a:pt x="642" y="194"/>
                    </a:lnTo>
                    <a:lnTo>
                      <a:pt x="646" y="197"/>
                    </a:lnTo>
                    <a:lnTo>
                      <a:pt x="650" y="201"/>
                    </a:lnTo>
                    <a:lnTo>
                      <a:pt x="655" y="204"/>
                    </a:lnTo>
                    <a:lnTo>
                      <a:pt x="660" y="206"/>
                    </a:lnTo>
                    <a:lnTo>
                      <a:pt x="664" y="208"/>
                    </a:lnTo>
                    <a:lnTo>
                      <a:pt x="666" y="209"/>
                    </a:lnTo>
                    <a:lnTo>
                      <a:pt x="670" y="211"/>
                    </a:lnTo>
                    <a:lnTo>
                      <a:pt x="673" y="213"/>
                    </a:lnTo>
                    <a:lnTo>
                      <a:pt x="675" y="213"/>
                    </a:lnTo>
                    <a:lnTo>
                      <a:pt x="677" y="213"/>
                    </a:lnTo>
                    <a:lnTo>
                      <a:pt x="678" y="213"/>
                    </a:lnTo>
                    <a:lnTo>
                      <a:pt x="679" y="213"/>
                    </a:lnTo>
                    <a:lnTo>
                      <a:pt x="681" y="212"/>
                    </a:lnTo>
                    <a:lnTo>
                      <a:pt x="682" y="210"/>
                    </a:lnTo>
                    <a:lnTo>
                      <a:pt x="684" y="209"/>
                    </a:lnTo>
                    <a:lnTo>
                      <a:pt x="684" y="209"/>
                    </a:lnTo>
                    <a:close/>
                    <a:moveTo>
                      <a:pt x="630" y="130"/>
                    </a:moveTo>
                    <a:lnTo>
                      <a:pt x="626" y="137"/>
                    </a:lnTo>
                    <a:lnTo>
                      <a:pt x="705" y="183"/>
                    </a:lnTo>
                    <a:lnTo>
                      <a:pt x="718" y="153"/>
                    </a:lnTo>
                    <a:lnTo>
                      <a:pt x="710" y="149"/>
                    </a:lnTo>
                    <a:lnTo>
                      <a:pt x="701" y="171"/>
                    </a:lnTo>
                    <a:lnTo>
                      <a:pt x="630" y="130"/>
                    </a:lnTo>
                    <a:lnTo>
                      <a:pt x="630" y="130"/>
                    </a:lnTo>
                    <a:close/>
                    <a:moveTo>
                      <a:pt x="726" y="133"/>
                    </a:moveTo>
                    <a:lnTo>
                      <a:pt x="725" y="135"/>
                    </a:lnTo>
                    <a:lnTo>
                      <a:pt x="723" y="137"/>
                    </a:lnTo>
                    <a:lnTo>
                      <a:pt x="722" y="139"/>
                    </a:lnTo>
                    <a:lnTo>
                      <a:pt x="720" y="141"/>
                    </a:lnTo>
                    <a:lnTo>
                      <a:pt x="718" y="141"/>
                    </a:lnTo>
                    <a:lnTo>
                      <a:pt x="715" y="142"/>
                    </a:lnTo>
                    <a:lnTo>
                      <a:pt x="713" y="143"/>
                    </a:lnTo>
                    <a:lnTo>
                      <a:pt x="710" y="144"/>
                    </a:lnTo>
                    <a:lnTo>
                      <a:pt x="707" y="144"/>
                    </a:lnTo>
                    <a:lnTo>
                      <a:pt x="704" y="144"/>
                    </a:lnTo>
                    <a:lnTo>
                      <a:pt x="701" y="143"/>
                    </a:lnTo>
                    <a:lnTo>
                      <a:pt x="697" y="143"/>
                    </a:lnTo>
                    <a:lnTo>
                      <a:pt x="692" y="141"/>
                    </a:lnTo>
                    <a:lnTo>
                      <a:pt x="688" y="141"/>
                    </a:lnTo>
                    <a:lnTo>
                      <a:pt x="684" y="139"/>
                    </a:lnTo>
                    <a:lnTo>
                      <a:pt x="679" y="137"/>
                    </a:lnTo>
                    <a:lnTo>
                      <a:pt x="670" y="133"/>
                    </a:lnTo>
                    <a:lnTo>
                      <a:pt x="661" y="129"/>
                    </a:lnTo>
                    <a:lnTo>
                      <a:pt x="656" y="126"/>
                    </a:lnTo>
                    <a:lnTo>
                      <a:pt x="652" y="124"/>
                    </a:lnTo>
                    <a:lnTo>
                      <a:pt x="649" y="121"/>
                    </a:lnTo>
                    <a:lnTo>
                      <a:pt x="647" y="119"/>
                    </a:lnTo>
                    <a:lnTo>
                      <a:pt x="646" y="117"/>
                    </a:lnTo>
                    <a:lnTo>
                      <a:pt x="644" y="114"/>
                    </a:lnTo>
                    <a:lnTo>
                      <a:pt x="642" y="112"/>
                    </a:lnTo>
                    <a:lnTo>
                      <a:pt x="642" y="109"/>
                    </a:lnTo>
                    <a:lnTo>
                      <a:pt x="641" y="106"/>
                    </a:lnTo>
                    <a:lnTo>
                      <a:pt x="641" y="104"/>
                    </a:lnTo>
                    <a:lnTo>
                      <a:pt x="641" y="101"/>
                    </a:lnTo>
                    <a:lnTo>
                      <a:pt x="642" y="98"/>
                    </a:lnTo>
                    <a:lnTo>
                      <a:pt x="642" y="96"/>
                    </a:lnTo>
                    <a:lnTo>
                      <a:pt x="644" y="93"/>
                    </a:lnTo>
                    <a:lnTo>
                      <a:pt x="646" y="92"/>
                    </a:lnTo>
                    <a:lnTo>
                      <a:pt x="647" y="90"/>
                    </a:lnTo>
                    <a:lnTo>
                      <a:pt x="650" y="89"/>
                    </a:lnTo>
                    <a:lnTo>
                      <a:pt x="651" y="88"/>
                    </a:lnTo>
                    <a:lnTo>
                      <a:pt x="654" y="88"/>
                    </a:lnTo>
                    <a:lnTo>
                      <a:pt x="657" y="87"/>
                    </a:lnTo>
                    <a:lnTo>
                      <a:pt x="659" y="87"/>
                    </a:lnTo>
                    <a:lnTo>
                      <a:pt x="663" y="87"/>
                    </a:lnTo>
                    <a:lnTo>
                      <a:pt x="667" y="88"/>
                    </a:lnTo>
                    <a:lnTo>
                      <a:pt x="672" y="89"/>
                    </a:lnTo>
                    <a:lnTo>
                      <a:pt x="682" y="92"/>
                    </a:lnTo>
                    <a:lnTo>
                      <a:pt x="692" y="96"/>
                    </a:lnTo>
                    <a:lnTo>
                      <a:pt x="701" y="100"/>
                    </a:lnTo>
                    <a:lnTo>
                      <a:pt x="709" y="104"/>
                    </a:lnTo>
                    <a:lnTo>
                      <a:pt x="712" y="105"/>
                    </a:lnTo>
                    <a:lnTo>
                      <a:pt x="715" y="108"/>
                    </a:lnTo>
                    <a:lnTo>
                      <a:pt x="718" y="110"/>
                    </a:lnTo>
                    <a:lnTo>
                      <a:pt x="720" y="112"/>
                    </a:lnTo>
                    <a:lnTo>
                      <a:pt x="722" y="114"/>
                    </a:lnTo>
                    <a:lnTo>
                      <a:pt x="723" y="117"/>
                    </a:lnTo>
                    <a:lnTo>
                      <a:pt x="724" y="119"/>
                    </a:lnTo>
                    <a:lnTo>
                      <a:pt x="726" y="122"/>
                    </a:lnTo>
                    <a:lnTo>
                      <a:pt x="726" y="125"/>
                    </a:lnTo>
                    <a:lnTo>
                      <a:pt x="726" y="127"/>
                    </a:lnTo>
                    <a:lnTo>
                      <a:pt x="726" y="130"/>
                    </a:lnTo>
                    <a:lnTo>
                      <a:pt x="726" y="133"/>
                    </a:lnTo>
                    <a:lnTo>
                      <a:pt x="726" y="133"/>
                    </a:lnTo>
                    <a:close/>
                    <a:moveTo>
                      <a:pt x="709" y="135"/>
                    </a:moveTo>
                    <a:lnTo>
                      <a:pt x="707" y="135"/>
                    </a:lnTo>
                    <a:lnTo>
                      <a:pt x="705" y="135"/>
                    </a:lnTo>
                    <a:lnTo>
                      <a:pt x="702" y="135"/>
                    </a:lnTo>
                    <a:lnTo>
                      <a:pt x="700" y="134"/>
                    </a:lnTo>
                    <a:lnTo>
                      <a:pt x="696" y="134"/>
                    </a:lnTo>
                    <a:lnTo>
                      <a:pt x="691" y="133"/>
                    </a:lnTo>
                    <a:lnTo>
                      <a:pt x="686" y="131"/>
                    </a:lnTo>
                    <a:lnTo>
                      <a:pt x="682" y="129"/>
                    </a:lnTo>
                    <a:lnTo>
                      <a:pt x="677" y="127"/>
                    </a:lnTo>
                    <a:lnTo>
                      <a:pt x="670" y="125"/>
                    </a:lnTo>
                    <a:lnTo>
                      <a:pt x="664" y="121"/>
                    </a:lnTo>
                    <a:lnTo>
                      <a:pt x="660" y="119"/>
                    </a:lnTo>
                    <a:lnTo>
                      <a:pt x="655" y="116"/>
                    </a:lnTo>
                    <a:lnTo>
                      <a:pt x="653" y="113"/>
                    </a:lnTo>
                    <a:lnTo>
                      <a:pt x="650" y="110"/>
                    </a:lnTo>
                    <a:lnTo>
                      <a:pt x="650" y="108"/>
                    </a:lnTo>
                    <a:lnTo>
                      <a:pt x="649" y="106"/>
                    </a:lnTo>
                    <a:lnTo>
                      <a:pt x="649" y="105"/>
                    </a:lnTo>
                    <a:lnTo>
                      <a:pt x="649" y="104"/>
                    </a:lnTo>
                    <a:lnTo>
                      <a:pt x="649" y="102"/>
                    </a:lnTo>
                    <a:lnTo>
                      <a:pt x="650" y="101"/>
                    </a:lnTo>
                    <a:lnTo>
                      <a:pt x="650" y="101"/>
                    </a:lnTo>
                    <a:lnTo>
                      <a:pt x="650" y="99"/>
                    </a:lnTo>
                    <a:lnTo>
                      <a:pt x="651" y="98"/>
                    </a:lnTo>
                    <a:lnTo>
                      <a:pt x="653" y="97"/>
                    </a:lnTo>
                    <a:lnTo>
                      <a:pt x="654" y="97"/>
                    </a:lnTo>
                    <a:lnTo>
                      <a:pt x="656" y="96"/>
                    </a:lnTo>
                    <a:lnTo>
                      <a:pt x="658" y="96"/>
                    </a:lnTo>
                    <a:lnTo>
                      <a:pt x="660" y="95"/>
                    </a:lnTo>
                    <a:lnTo>
                      <a:pt x="662" y="95"/>
                    </a:lnTo>
                    <a:lnTo>
                      <a:pt x="664" y="96"/>
                    </a:lnTo>
                    <a:lnTo>
                      <a:pt x="667" y="97"/>
                    </a:lnTo>
                    <a:lnTo>
                      <a:pt x="671" y="97"/>
                    </a:lnTo>
                    <a:lnTo>
                      <a:pt x="678" y="100"/>
                    </a:lnTo>
                    <a:lnTo>
                      <a:pt x="684" y="102"/>
                    </a:lnTo>
                    <a:lnTo>
                      <a:pt x="690" y="104"/>
                    </a:lnTo>
                    <a:lnTo>
                      <a:pt x="694" y="106"/>
                    </a:lnTo>
                    <a:lnTo>
                      <a:pt x="699" y="108"/>
                    </a:lnTo>
                    <a:lnTo>
                      <a:pt x="703" y="110"/>
                    </a:lnTo>
                    <a:lnTo>
                      <a:pt x="706" y="112"/>
                    </a:lnTo>
                    <a:lnTo>
                      <a:pt x="711" y="115"/>
                    </a:lnTo>
                    <a:lnTo>
                      <a:pt x="714" y="117"/>
                    </a:lnTo>
                    <a:lnTo>
                      <a:pt x="715" y="119"/>
                    </a:lnTo>
                    <a:lnTo>
                      <a:pt x="716" y="121"/>
                    </a:lnTo>
                    <a:lnTo>
                      <a:pt x="718" y="121"/>
                    </a:lnTo>
                    <a:lnTo>
                      <a:pt x="718" y="123"/>
                    </a:lnTo>
                    <a:lnTo>
                      <a:pt x="718" y="125"/>
                    </a:lnTo>
                    <a:lnTo>
                      <a:pt x="718" y="126"/>
                    </a:lnTo>
                    <a:lnTo>
                      <a:pt x="719" y="127"/>
                    </a:lnTo>
                    <a:lnTo>
                      <a:pt x="718" y="129"/>
                    </a:lnTo>
                    <a:lnTo>
                      <a:pt x="718" y="129"/>
                    </a:lnTo>
                    <a:lnTo>
                      <a:pt x="718" y="131"/>
                    </a:lnTo>
                    <a:lnTo>
                      <a:pt x="717" y="132"/>
                    </a:lnTo>
                    <a:lnTo>
                      <a:pt x="716" y="133"/>
                    </a:lnTo>
                    <a:lnTo>
                      <a:pt x="714" y="133"/>
                    </a:lnTo>
                    <a:lnTo>
                      <a:pt x="713" y="134"/>
                    </a:lnTo>
                    <a:lnTo>
                      <a:pt x="710" y="135"/>
                    </a:lnTo>
                    <a:lnTo>
                      <a:pt x="709" y="135"/>
                    </a:lnTo>
                    <a:lnTo>
                      <a:pt x="709" y="135"/>
                    </a:lnTo>
                    <a:close/>
                    <a:moveTo>
                      <a:pt x="745" y="59"/>
                    </a:moveTo>
                    <a:lnTo>
                      <a:pt x="701" y="49"/>
                    </a:lnTo>
                    <a:lnTo>
                      <a:pt x="698" y="69"/>
                    </a:lnTo>
                    <a:lnTo>
                      <a:pt x="705" y="71"/>
                    </a:lnTo>
                    <a:lnTo>
                      <a:pt x="706" y="61"/>
                    </a:lnTo>
                    <a:lnTo>
                      <a:pt x="710" y="61"/>
                    </a:lnTo>
                    <a:lnTo>
                      <a:pt x="716" y="62"/>
                    </a:lnTo>
                    <a:lnTo>
                      <a:pt x="721" y="63"/>
                    </a:lnTo>
                    <a:lnTo>
                      <a:pt x="724" y="64"/>
                    </a:lnTo>
                    <a:lnTo>
                      <a:pt x="727" y="65"/>
                    </a:lnTo>
                    <a:lnTo>
                      <a:pt x="730" y="67"/>
                    </a:lnTo>
                    <a:lnTo>
                      <a:pt x="731" y="68"/>
                    </a:lnTo>
                    <a:lnTo>
                      <a:pt x="732" y="69"/>
                    </a:lnTo>
                    <a:lnTo>
                      <a:pt x="733" y="69"/>
                    </a:lnTo>
                    <a:lnTo>
                      <a:pt x="733" y="71"/>
                    </a:lnTo>
                    <a:lnTo>
                      <a:pt x="734" y="72"/>
                    </a:lnTo>
                    <a:lnTo>
                      <a:pt x="734" y="73"/>
                    </a:lnTo>
                    <a:lnTo>
                      <a:pt x="734" y="75"/>
                    </a:lnTo>
                    <a:lnTo>
                      <a:pt x="734" y="77"/>
                    </a:lnTo>
                    <a:lnTo>
                      <a:pt x="733" y="79"/>
                    </a:lnTo>
                    <a:lnTo>
                      <a:pt x="732" y="81"/>
                    </a:lnTo>
                    <a:lnTo>
                      <a:pt x="731" y="82"/>
                    </a:lnTo>
                    <a:lnTo>
                      <a:pt x="730" y="82"/>
                    </a:lnTo>
                    <a:lnTo>
                      <a:pt x="729" y="83"/>
                    </a:lnTo>
                    <a:lnTo>
                      <a:pt x="727" y="84"/>
                    </a:lnTo>
                    <a:lnTo>
                      <a:pt x="724" y="84"/>
                    </a:lnTo>
                    <a:lnTo>
                      <a:pt x="722" y="85"/>
                    </a:lnTo>
                    <a:lnTo>
                      <a:pt x="718" y="85"/>
                    </a:lnTo>
                    <a:lnTo>
                      <a:pt x="714" y="85"/>
                    </a:lnTo>
                    <a:lnTo>
                      <a:pt x="707" y="84"/>
                    </a:lnTo>
                    <a:lnTo>
                      <a:pt x="700" y="83"/>
                    </a:lnTo>
                    <a:lnTo>
                      <a:pt x="692" y="81"/>
                    </a:lnTo>
                    <a:lnTo>
                      <a:pt x="685" y="80"/>
                    </a:lnTo>
                    <a:lnTo>
                      <a:pt x="679" y="77"/>
                    </a:lnTo>
                    <a:lnTo>
                      <a:pt x="674" y="75"/>
                    </a:lnTo>
                    <a:lnTo>
                      <a:pt x="671" y="74"/>
                    </a:lnTo>
                    <a:lnTo>
                      <a:pt x="669" y="73"/>
                    </a:lnTo>
                    <a:lnTo>
                      <a:pt x="667" y="72"/>
                    </a:lnTo>
                    <a:lnTo>
                      <a:pt x="666" y="71"/>
                    </a:lnTo>
                    <a:lnTo>
                      <a:pt x="665" y="69"/>
                    </a:lnTo>
                    <a:lnTo>
                      <a:pt x="664" y="68"/>
                    </a:lnTo>
                    <a:lnTo>
                      <a:pt x="663" y="67"/>
                    </a:lnTo>
                    <a:lnTo>
                      <a:pt x="662" y="65"/>
                    </a:lnTo>
                    <a:lnTo>
                      <a:pt x="662" y="64"/>
                    </a:lnTo>
                    <a:lnTo>
                      <a:pt x="662" y="62"/>
                    </a:lnTo>
                    <a:lnTo>
                      <a:pt x="662" y="61"/>
                    </a:lnTo>
                    <a:lnTo>
                      <a:pt x="662" y="59"/>
                    </a:lnTo>
                    <a:lnTo>
                      <a:pt x="663" y="57"/>
                    </a:lnTo>
                    <a:lnTo>
                      <a:pt x="665" y="56"/>
                    </a:lnTo>
                    <a:lnTo>
                      <a:pt x="666" y="55"/>
                    </a:lnTo>
                    <a:lnTo>
                      <a:pt x="668" y="54"/>
                    </a:lnTo>
                    <a:lnTo>
                      <a:pt x="670" y="53"/>
                    </a:lnTo>
                    <a:lnTo>
                      <a:pt x="673" y="53"/>
                    </a:lnTo>
                    <a:lnTo>
                      <a:pt x="676" y="54"/>
                    </a:lnTo>
                    <a:lnTo>
                      <a:pt x="679" y="54"/>
                    </a:lnTo>
                    <a:lnTo>
                      <a:pt x="681" y="46"/>
                    </a:lnTo>
                    <a:lnTo>
                      <a:pt x="677" y="45"/>
                    </a:lnTo>
                    <a:lnTo>
                      <a:pt x="673" y="45"/>
                    </a:lnTo>
                    <a:lnTo>
                      <a:pt x="669" y="45"/>
                    </a:lnTo>
                    <a:lnTo>
                      <a:pt x="665" y="46"/>
                    </a:lnTo>
                    <a:lnTo>
                      <a:pt x="662" y="47"/>
                    </a:lnTo>
                    <a:lnTo>
                      <a:pt x="661" y="48"/>
                    </a:lnTo>
                    <a:lnTo>
                      <a:pt x="659" y="49"/>
                    </a:lnTo>
                    <a:lnTo>
                      <a:pt x="657" y="51"/>
                    </a:lnTo>
                    <a:lnTo>
                      <a:pt x="655" y="53"/>
                    </a:lnTo>
                    <a:lnTo>
                      <a:pt x="654" y="56"/>
                    </a:lnTo>
                    <a:lnTo>
                      <a:pt x="654" y="57"/>
                    </a:lnTo>
                    <a:lnTo>
                      <a:pt x="654" y="60"/>
                    </a:lnTo>
                    <a:lnTo>
                      <a:pt x="654" y="62"/>
                    </a:lnTo>
                    <a:lnTo>
                      <a:pt x="654" y="65"/>
                    </a:lnTo>
                    <a:lnTo>
                      <a:pt x="654" y="67"/>
                    </a:lnTo>
                    <a:lnTo>
                      <a:pt x="655" y="69"/>
                    </a:lnTo>
                    <a:lnTo>
                      <a:pt x="656" y="72"/>
                    </a:lnTo>
                    <a:lnTo>
                      <a:pt x="657" y="74"/>
                    </a:lnTo>
                    <a:lnTo>
                      <a:pt x="659" y="76"/>
                    </a:lnTo>
                    <a:lnTo>
                      <a:pt x="661" y="77"/>
                    </a:lnTo>
                    <a:lnTo>
                      <a:pt x="663" y="80"/>
                    </a:lnTo>
                    <a:lnTo>
                      <a:pt x="666" y="81"/>
                    </a:lnTo>
                    <a:lnTo>
                      <a:pt x="670" y="83"/>
                    </a:lnTo>
                    <a:lnTo>
                      <a:pt x="674" y="85"/>
                    </a:lnTo>
                    <a:lnTo>
                      <a:pt x="678" y="86"/>
                    </a:lnTo>
                    <a:lnTo>
                      <a:pt x="683" y="88"/>
                    </a:lnTo>
                    <a:lnTo>
                      <a:pt x="689" y="89"/>
                    </a:lnTo>
                    <a:lnTo>
                      <a:pt x="694" y="90"/>
                    </a:lnTo>
                    <a:lnTo>
                      <a:pt x="698" y="91"/>
                    </a:lnTo>
                    <a:lnTo>
                      <a:pt x="703" y="92"/>
                    </a:lnTo>
                    <a:lnTo>
                      <a:pt x="709" y="93"/>
                    </a:lnTo>
                    <a:lnTo>
                      <a:pt x="713" y="93"/>
                    </a:lnTo>
                    <a:lnTo>
                      <a:pt x="718" y="93"/>
                    </a:lnTo>
                    <a:lnTo>
                      <a:pt x="722" y="93"/>
                    </a:lnTo>
                    <a:lnTo>
                      <a:pt x="726" y="93"/>
                    </a:lnTo>
                    <a:lnTo>
                      <a:pt x="729" y="92"/>
                    </a:lnTo>
                    <a:lnTo>
                      <a:pt x="731" y="91"/>
                    </a:lnTo>
                    <a:lnTo>
                      <a:pt x="733" y="90"/>
                    </a:lnTo>
                    <a:lnTo>
                      <a:pt x="735" y="89"/>
                    </a:lnTo>
                    <a:lnTo>
                      <a:pt x="737" y="88"/>
                    </a:lnTo>
                    <a:lnTo>
                      <a:pt x="738" y="86"/>
                    </a:lnTo>
                    <a:lnTo>
                      <a:pt x="739" y="84"/>
                    </a:lnTo>
                    <a:lnTo>
                      <a:pt x="740" y="82"/>
                    </a:lnTo>
                    <a:lnTo>
                      <a:pt x="741" y="79"/>
                    </a:lnTo>
                    <a:lnTo>
                      <a:pt x="741" y="77"/>
                    </a:lnTo>
                    <a:lnTo>
                      <a:pt x="741" y="75"/>
                    </a:lnTo>
                    <a:lnTo>
                      <a:pt x="741" y="73"/>
                    </a:lnTo>
                    <a:lnTo>
                      <a:pt x="741" y="71"/>
                    </a:lnTo>
                    <a:lnTo>
                      <a:pt x="740" y="69"/>
                    </a:lnTo>
                    <a:lnTo>
                      <a:pt x="739" y="68"/>
                    </a:lnTo>
                    <a:lnTo>
                      <a:pt x="738" y="66"/>
                    </a:lnTo>
                    <a:lnTo>
                      <a:pt x="738" y="65"/>
                    </a:lnTo>
                    <a:lnTo>
                      <a:pt x="743" y="66"/>
                    </a:lnTo>
                    <a:lnTo>
                      <a:pt x="745" y="59"/>
                    </a:lnTo>
                    <a:lnTo>
                      <a:pt x="745" y="59"/>
                    </a:lnTo>
                    <a:close/>
                    <a:moveTo>
                      <a:pt x="707" y="32"/>
                    </a:moveTo>
                    <a:lnTo>
                      <a:pt x="748" y="39"/>
                    </a:lnTo>
                    <a:lnTo>
                      <a:pt x="750" y="30"/>
                    </a:lnTo>
                    <a:lnTo>
                      <a:pt x="708" y="23"/>
                    </a:lnTo>
                    <a:lnTo>
                      <a:pt x="663" y="0"/>
                    </a:lnTo>
                    <a:lnTo>
                      <a:pt x="662" y="9"/>
                    </a:lnTo>
                    <a:lnTo>
                      <a:pt x="698" y="26"/>
                    </a:lnTo>
                    <a:lnTo>
                      <a:pt x="658" y="33"/>
                    </a:lnTo>
                    <a:lnTo>
                      <a:pt x="657" y="42"/>
                    </a:lnTo>
                    <a:lnTo>
                      <a:pt x="707" y="32"/>
                    </a:lnTo>
                    <a:close/>
                  </a:path>
                </a:pathLst>
              </a:custGeom>
              <a:solidFill>
                <a:srgbClr val="13398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6" name="íṥḻîḋè"/>
              <p:cNvSpPr/>
              <p:nvPr userDrawn="1"/>
            </p:nvSpPr>
            <p:spPr bwMode="auto">
              <a:xfrm>
                <a:off x="2030413" y="3495676"/>
                <a:ext cx="242888" cy="368300"/>
              </a:xfrm>
              <a:custGeom>
                <a:avLst/>
                <a:gdLst>
                  <a:gd name="T0" fmla="*/ 85 w 153"/>
                  <a:gd name="T1" fmla="*/ 34 h 232"/>
                  <a:gd name="T2" fmla="*/ 90 w 153"/>
                  <a:gd name="T3" fmla="*/ 26 h 232"/>
                  <a:gd name="T4" fmla="*/ 90 w 153"/>
                  <a:gd name="T5" fmla="*/ 13 h 232"/>
                  <a:gd name="T6" fmla="*/ 86 w 153"/>
                  <a:gd name="T7" fmla="*/ 5 h 232"/>
                  <a:gd name="T8" fmla="*/ 78 w 153"/>
                  <a:gd name="T9" fmla="*/ 0 h 232"/>
                  <a:gd name="T10" fmla="*/ 58 w 153"/>
                  <a:gd name="T11" fmla="*/ 4 h 232"/>
                  <a:gd name="T12" fmla="*/ 38 w 153"/>
                  <a:gd name="T13" fmla="*/ 22 h 232"/>
                  <a:gd name="T14" fmla="*/ 21 w 153"/>
                  <a:gd name="T15" fmla="*/ 38 h 232"/>
                  <a:gd name="T16" fmla="*/ 10 w 153"/>
                  <a:gd name="T17" fmla="*/ 36 h 232"/>
                  <a:gd name="T18" fmla="*/ 7 w 153"/>
                  <a:gd name="T19" fmla="*/ 27 h 232"/>
                  <a:gd name="T20" fmla="*/ 14 w 153"/>
                  <a:gd name="T21" fmla="*/ 18 h 232"/>
                  <a:gd name="T22" fmla="*/ 15 w 153"/>
                  <a:gd name="T23" fmla="*/ 9 h 232"/>
                  <a:gd name="T24" fmla="*/ 3 w 153"/>
                  <a:gd name="T25" fmla="*/ 16 h 232"/>
                  <a:gd name="T26" fmla="*/ 1 w 153"/>
                  <a:gd name="T27" fmla="*/ 31 h 232"/>
                  <a:gd name="T28" fmla="*/ 4 w 153"/>
                  <a:gd name="T29" fmla="*/ 40 h 232"/>
                  <a:gd name="T30" fmla="*/ 14 w 153"/>
                  <a:gd name="T31" fmla="*/ 46 h 232"/>
                  <a:gd name="T32" fmla="*/ 28 w 153"/>
                  <a:gd name="T33" fmla="*/ 45 h 232"/>
                  <a:gd name="T34" fmla="*/ 39 w 153"/>
                  <a:gd name="T35" fmla="*/ 33 h 232"/>
                  <a:gd name="T36" fmla="*/ 62 w 153"/>
                  <a:gd name="T37" fmla="*/ 9 h 232"/>
                  <a:gd name="T38" fmla="*/ 74 w 153"/>
                  <a:gd name="T39" fmla="*/ 7 h 232"/>
                  <a:gd name="T40" fmla="*/ 82 w 153"/>
                  <a:gd name="T41" fmla="*/ 13 h 232"/>
                  <a:gd name="T42" fmla="*/ 83 w 153"/>
                  <a:gd name="T43" fmla="*/ 23 h 232"/>
                  <a:gd name="T44" fmla="*/ 77 w 153"/>
                  <a:gd name="T45" fmla="*/ 29 h 232"/>
                  <a:gd name="T46" fmla="*/ 73 w 153"/>
                  <a:gd name="T47" fmla="*/ 39 h 232"/>
                  <a:gd name="T48" fmla="*/ 9 w 153"/>
                  <a:gd name="T49" fmla="*/ 69 h 232"/>
                  <a:gd name="T50" fmla="*/ 17 w 153"/>
                  <a:gd name="T51" fmla="*/ 60 h 232"/>
                  <a:gd name="T52" fmla="*/ 36 w 153"/>
                  <a:gd name="T53" fmla="*/ 52 h 232"/>
                  <a:gd name="T54" fmla="*/ 71 w 153"/>
                  <a:gd name="T55" fmla="*/ 44 h 232"/>
                  <a:gd name="T56" fmla="*/ 91 w 153"/>
                  <a:gd name="T57" fmla="*/ 47 h 232"/>
                  <a:gd name="T58" fmla="*/ 98 w 153"/>
                  <a:gd name="T59" fmla="*/ 56 h 232"/>
                  <a:gd name="T60" fmla="*/ 98 w 153"/>
                  <a:gd name="T61" fmla="*/ 67 h 232"/>
                  <a:gd name="T62" fmla="*/ 90 w 153"/>
                  <a:gd name="T63" fmla="*/ 76 h 232"/>
                  <a:gd name="T64" fmla="*/ 68 w 153"/>
                  <a:gd name="T65" fmla="*/ 85 h 232"/>
                  <a:gd name="T66" fmla="*/ 42 w 153"/>
                  <a:gd name="T67" fmla="*/ 90 h 232"/>
                  <a:gd name="T68" fmla="*/ 20 w 153"/>
                  <a:gd name="T69" fmla="*/ 91 h 232"/>
                  <a:gd name="T70" fmla="*/ 11 w 153"/>
                  <a:gd name="T71" fmla="*/ 84 h 232"/>
                  <a:gd name="T72" fmla="*/ 16 w 153"/>
                  <a:gd name="T73" fmla="*/ 76 h 232"/>
                  <a:gd name="T74" fmla="*/ 21 w 153"/>
                  <a:gd name="T75" fmla="*/ 82 h 232"/>
                  <a:gd name="T76" fmla="*/ 31 w 153"/>
                  <a:gd name="T77" fmla="*/ 84 h 232"/>
                  <a:gd name="T78" fmla="*/ 62 w 153"/>
                  <a:gd name="T79" fmla="*/ 77 h 232"/>
                  <a:gd name="T80" fmla="*/ 84 w 153"/>
                  <a:gd name="T81" fmla="*/ 70 h 232"/>
                  <a:gd name="T82" fmla="*/ 90 w 153"/>
                  <a:gd name="T83" fmla="*/ 64 h 232"/>
                  <a:gd name="T84" fmla="*/ 89 w 153"/>
                  <a:gd name="T85" fmla="*/ 56 h 232"/>
                  <a:gd name="T86" fmla="*/ 82 w 153"/>
                  <a:gd name="T87" fmla="*/ 52 h 232"/>
                  <a:gd name="T88" fmla="*/ 64 w 153"/>
                  <a:gd name="T89" fmla="*/ 53 h 232"/>
                  <a:gd name="T90" fmla="*/ 32 w 153"/>
                  <a:gd name="T91" fmla="*/ 61 h 232"/>
                  <a:gd name="T92" fmla="*/ 19 w 153"/>
                  <a:gd name="T93" fmla="*/ 68 h 232"/>
                  <a:gd name="T94" fmla="*/ 15 w 153"/>
                  <a:gd name="T95" fmla="*/ 75 h 232"/>
                  <a:gd name="T96" fmla="*/ 26 w 153"/>
                  <a:gd name="T97" fmla="*/ 135 h 232"/>
                  <a:gd name="T98" fmla="*/ 34 w 153"/>
                  <a:gd name="T99" fmla="*/ 140 h 232"/>
                  <a:gd name="T100" fmla="*/ 43 w 153"/>
                  <a:gd name="T101" fmla="*/ 141 h 232"/>
                  <a:gd name="T102" fmla="*/ 44 w 153"/>
                  <a:gd name="T103" fmla="*/ 132 h 232"/>
                  <a:gd name="T104" fmla="*/ 34 w 153"/>
                  <a:gd name="T105" fmla="*/ 130 h 232"/>
                  <a:gd name="T106" fmla="*/ 30 w 153"/>
                  <a:gd name="T107" fmla="*/ 121 h 232"/>
                  <a:gd name="T108" fmla="*/ 36 w 153"/>
                  <a:gd name="T109" fmla="*/ 112 h 232"/>
                  <a:gd name="T110" fmla="*/ 34 w 153"/>
                  <a:gd name="T111" fmla="*/ 103 h 232"/>
                  <a:gd name="T112" fmla="*/ 26 w 153"/>
                  <a:gd name="T113" fmla="*/ 109 h 232"/>
                  <a:gd name="T114" fmla="*/ 22 w 153"/>
                  <a:gd name="T115" fmla="*/ 119 h 232"/>
                  <a:gd name="T116" fmla="*/ 110 w 153"/>
                  <a:gd name="T117" fmla="*/ 122 h 232"/>
                  <a:gd name="T118" fmla="*/ 42 w 153"/>
                  <a:gd name="T119" fmla="*/ 172 h 232"/>
                  <a:gd name="T120" fmla="*/ 73 w 153"/>
                  <a:gd name="T121" fmla="*/ 232 h 232"/>
                  <a:gd name="T122" fmla="*/ 137 w 153"/>
                  <a:gd name="T123" fmla="*/ 163 h 232"/>
                  <a:gd name="T124" fmla="*/ 108 w 153"/>
                  <a:gd name="T125" fmla="*/ 204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53" h="232">
                    <a:moveTo>
                      <a:pt x="73" y="39"/>
                    </a:moveTo>
                    <a:lnTo>
                      <a:pt x="75" y="38"/>
                    </a:lnTo>
                    <a:lnTo>
                      <a:pt x="78" y="37"/>
                    </a:lnTo>
                    <a:lnTo>
                      <a:pt x="82" y="36"/>
                    </a:lnTo>
                    <a:lnTo>
                      <a:pt x="85" y="34"/>
                    </a:lnTo>
                    <a:lnTo>
                      <a:pt x="86" y="33"/>
                    </a:lnTo>
                    <a:lnTo>
                      <a:pt x="87" y="31"/>
                    </a:lnTo>
                    <a:lnTo>
                      <a:pt x="89" y="29"/>
                    </a:lnTo>
                    <a:lnTo>
                      <a:pt x="90" y="28"/>
                    </a:lnTo>
                    <a:lnTo>
                      <a:pt x="90" y="26"/>
                    </a:lnTo>
                    <a:lnTo>
                      <a:pt x="91" y="24"/>
                    </a:lnTo>
                    <a:lnTo>
                      <a:pt x="91" y="21"/>
                    </a:lnTo>
                    <a:lnTo>
                      <a:pt x="91" y="18"/>
                    </a:lnTo>
                    <a:lnTo>
                      <a:pt x="90" y="16"/>
                    </a:lnTo>
                    <a:lnTo>
                      <a:pt x="90" y="13"/>
                    </a:lnTo>
                    <a:lnTo>
                      <a:pt x="90" y="12"/>
                    </a:lnTo>
                    <a:lnTo>
                      <a:pt x="89" y="9"/>
                    </a:lnTo>
                    <a:lnTo>
                      <a:pt x="87" y="8"/>
                    </a:lnTo>
                    <a:lnTo>
                      <a:pt x="86" y="6"/>
                    </a:lnTo>
                    <a:lnTo>
                      <a:pt x="86" y="5"/>
                    </a:lnTo>
                    <a:lnTo>
                      <a:pt x="84" y="4"/>
                    </a:lnTo>
                    <a:lnTo>
                      <a:pt x="82" y="3"/>
                    </a:lnTo>
                    <a:lnTo>
                      <a:pt x="81" y="2"/>
                    </a:lnTo>
                    <a:lnTo>
                      <a:pt x="80" y="1"/>
                    </a:lnTo>
                    <a:lnTo>
                      <a:pt x="78" y="0"/>
                    </a:lnTo>
                    <a:lnTo>
                      <a:pt x="74" y="0"/>
                    </a:lnTo>
                    <a:lnTo>
                      <a:pt x="69" y="0"/>
                    </a:lnTo>
                    <a:lnTo>
                      <a:pt x="66" y="0"/>
                    </a:lnTo>
                    <a:lnTo>
                      <a:pt x="62" y="1"/>
                    </a:lnTo>
                    <a:lnTo>
                      <a:pt x="58" y="4"/>
                    </a:lnTo>
                    <a:lnTo>
                      <a:pt x="54" y="5"/>
                    </a:lnTo>
                    <a:lnTo>
                      <a:pt x="51" y="8"/>
                    </a:lnTo>
                    <a:lnTo>
                      <a:pt x="49" y="10"/>
                    </a:lnTo>
                    <a:lnTo>
                      <a:pt x="43" y="16"/>
                    </a:lnTo>
                    <a:lnTo>
                      <a:pt x="38" y="22"/>
                    </a:lnTo>
                    <a:lnTo>
                      <a:pt x="32" y="28"/>
                    </a:lnTo>
                    <a:lnTo>
                      <a:pt x="26" y="35"/>
                    </a:lnTo>
                    <a:lnTo>
                      <a:pt x="25" y="36"/>
                    </a:lnTo>
                    <a:lnTo>
                      <a:pt x="23" y="36"/>
                    </a:lnTo>
                    <a:lnTo>
                      <a:pt x="21" y="38"/>
                    </a:lnTo>
                    <a:lnTo>
                      <a:pt x="18" y="38"/>
                    </a:lnTo>
                    <a:lnTo>
                      <a:pt x="16" y="38"/>
                    </a:lnTo>
                    <a:lnTo>
                      <a:pt x="14" y="38"/>
                    </a:lnTo>
                    <a:lnTo>
                      <a:pt x="12" y="37"/>
                    </a:lnTo>
                    <a:lnTo>
                      <a:pt x="10" y="36"/>
                    </a:lnTo>
                    <a:lnTo>
                      <a:pt x="10" y="36"/>
                    </a:lnTo>
                    <a:lnTo>
                      <a:pt x="9" y="34"/>
                    </a:lnTo>
                    <a:lnTo>
                      <a:pt x="8" y="32"/>
                    </a:lnTo>
                    <a:lnTo>
                      <a:pt x="7" y="30"/>
                    </a:lnTo>
                    <a:lnTo>
                      <a:pt x="7" y="27"/>
                    </a:lnTo>
                    <a:lnTo>
                      <a:pt x="8" y="24"/>
                    </a:lnTo>
                    <a:lnTo>
                      <a:pt x="9" y="22"/>
                    </a:lnTo>
                    <a:lnTo>
                      <a:pt x="10" y="20"/>
                    </a:lnTo>
                    <a:lnTo>
                      <a:pt x="12" y="19"/>
                    </a:lnTo>
                    <a:lnTo>
                      <a:pt x="14" y="18"/>
                    </a:lnTo>
                    <a:lnTo>
                      <a:pt x="18" y="17"/>
                    </a:lnTo>
                    <a:lnTo>
                      <a:pt x="22" y="16"/>
                    </a:lnTo>
                    <a:lnTo>
                      <a:pt x="21" y="8"/>
                    </a:lnTo>
                    <a:lnTo>
                      <a:pt x="18" y="8"/>
                    </a:lnTo>
                    <a:lnTo>
                      <a:pt x="15" y="9"/>
                    </a:lnTo>
                    <a:lnTo>
                      <a:pt x="12" y="10"/>
                    </a:lnTo>
                    <a:lnTo>
                      <a:pt x="8" y="12"/>
                    </a:lnTo>
                    <a:lnTo>
                      <a:pt x="6" y="13"/>
                    </a:lnTo>
                    <a:lnTo>
                      <a:pt x="5" y="15"/>
                    </a:lnTo>
                    <a:lnTo>
                      <a:pt x="3" y="16"/>
                    </a:lnTo>
                    <a:lnTo>
                      <a:pt x="2" y="19"/>
                    </a:lnTo>
                    <a:lnTo>
                      <a:pt x="1" y="21"/>
                    </a:lnTo>
                    <a:lnTo>
                      <a:pt x="1" y="24"/>
                    </a:lnTo>
                    <a:lnTo>
                      <a:pt x="0" y="28"/>
                    </a:lnTo>
                    <a:lnTo>
                      <a:pt x="1" y="31"/>
                    </a:lnTo>
                    <a:lnTo>
                      <a:pt x="1" y="33"/>
                    </a:lnTo>
                    <a:lnTo>
                      <a:pt x="1" y="35"/>
                    </a:lnTo>
                    <a:lnTo>
                      <a:pt x="2" y="37"/>
                    </a:lnTo>
                    <a:lnTo>
                      <a:pt x="3" y="39"/>
                    </a:lnTo>
                    <a:lnTo>
                      <a:pt x="4" y="40"/>
                    </a:lnTo>
                    <a:lnTo>
                      <a:pt x="6" y="42"/>
                    </a:lnTo>
                    <a:lnTo>
                      <a:pt x="6" y="43"/>
                    </a:lnTo>
                    <a:lnTo>
                      <a:pt x="8" y="44"/>
                    </a:lnTo>
                    <a:lnTo>
                      <a:pt x="11" y="46"/>
                    </a:lnTo>
                    <a:lnTo>
                      <a:pt x="14" y="46"/>
                    </a:lnTo>
                    <a:lnTo>
                      <a:pt x="17" y="47"/>
                    </a:lnTo>
                    <a:lnTo>
                      <a:pt x="19" y="47"/>
                    </a:lnTo>
                    <a:lnTo>
                      <a:pt x="22" y="46"/>
                    </a:lnTo>
                    <a:lnTo>
                      <a:pt x="26" y="46"/>
                    </a:lnTo>
                    <a:lnTo>
                      <a:pt x="28" y="45"/>
                    </a:lnTo>
                    <a:lnTo>
                      <a:pt x="30" y="44"/>
                    </a:lnTo>
                    <a:lnTo>
                      <a:pt x="32" y="42"/>
                    </a:lnTo>
                    <a:lnTo>
                      <a:pt x="34" y="40"/>
                    </a:lnTo>
                    <a:lnTo>
                      <a:pt x="36" y="36"/>
                    </a:lnTo>
                    <a:lnTo>
                      <a:pt x="39" y="33"/>
                    </a:lnTo>
                    <a:lnTo>
                      <a:pt x="45" y="25"/>
                    </a:lnTo>
                    <a:lnTo>
                      <a:pt x="52" y="18"/>
                    </a:lnTo>
                    <a:lnTo>
                      <a:pt x="55" y="14"/>
                    </a:lnTo>
                    <a:lnTo>
                      <a:pt x="59" y="12"/>
                    </a:lnTo>
                    <a:lnTo>
                      <a:pt x="62" y="9"/>
                    </a:lnTo>
                    <a:lnTo>
                      <a:pt x="66" y="8"/>
                    </a:lnTo>
                    <a:lnTo>
                      <a:pt x="68" y="7"/>
                    </a:lnTo>
                    <a:lnTo>
                      <a:pt x="70" y="7"/>
                    </a:lnTo>
                    <a:lnTo>
                      <a:pt x="71" y="7"/>
                    </a:lnTo>
                    <a:lnTo>
                      <a:pt x="74" y="7"/>
                    </a:lnTo>
                    <a:lnTo>
                      <a:pt x="75" y="8"/>
                    </a:lnTo>
                    <a:lnTo>
                      <a:pt x="77" y="9"/>
                    </a:lnTo>
                    <a:lnTo>
                      <a:pt x="78" y="10"/>
                    </a:lnTo>
                    <a:lnTo>
                      <a:pt x="80" y="12"/>
                    </a:lnTo>
                    <a:lnTo>
                      <a:pt x="82" y="13"/>
                    </a:lnTo>
                    <a:lnTo>
                      <a:pt x="82" y="15"/>
                    </a:lnTo>
                    <a:lnTo>
                      <a:pt x="83" y="17"/>
                    </a:lnTo>
                    <a:lnTo>
                      <a:pt x="84" y="20"/>
                    </a:lnTo>
                    <a:lnTo>
                      <a:pt x="84" y="21"/>
                    </a:lnTo>
                    <a:lnTo>
                      <a:pt x="83" y="23"/>
                    </a:lnTo>
                    <a:lnTo>
                      <a:pt x="83" y="24"/>
                    </a:lnTo>
                    <a:lnTo>
                      <a:pt x="82" y="25"/>
                    </a:lnTo>
                    <a:lnTo>
                      <a:pt x="81" y="27"/>
                    </a:lnTo>
                    <a:lnTo>
                      <a:pt x="79" y="28"/>
                    </a:lnTo>
                    <a:lnTo>
                      <a:pt x="77" y="29"/>
                    </a:lnTo>
                    <a:lnTo>
                      <a:pt x="75" y="29"/>
                    </a:lnTo>
                    <a:lnTo>
                      <a:pt x="73" y="29"/>
                    </a:lnTo>
                    <a:lnTo>
                      <a:pt x="71" y="30"/>
                    </a:lnTo>
                    <a:lnTo>
                      <a:pt x="73" y="39"/>
                    </a:lnTo>
                    <a:lnTo>
                      <a:pt x="73" y="39"/>
                    </a:lnTo>
                    <a:close/>
                    <a:moveTo>
                      <a:pt x="9" y="78"/>
                    </a:moveTo>
                    <a:lnTo>
                      <a:pt x="8" y="76"/>
                    </a:lnTo>
                    <a:lnTo>
                      <a:pt x="8" y="73"/>
                    </a:lnTo>
                    <a:lnTo>
                      <a:pt x="9" y="72"/>
                    </a:lnTo>
                    <a:lnTo>
                      <a:pt x="9" y="69"/>
                    </a:lnTo>
                    <a:lnTo>
                      <a:pt x="10" y="68"/>
                    </a:lnTo>
                    <a:lnTo>
                      <a:pt x="11" y="66"/>
                    </a:lnTo>
                    <a:lnTo>
                      <a:pt x="13" y="64"/>
                    </a:lnTo>
                    <a:lnTo>
                      <a:pt x="14" y="63"/>
                    </a:lnTo>
                    <a:lnTo>
                      <a:pt x="17" y="60"/>
                    </a:lnTo>
                    <a:lnTo>
                      <a:pt x="20" y="58"/>
                    </a:lnTo>
                    <a:lnTo>
                      <a:pt x="23" y="56"/>
                    </a:lnTo>
                    <a:lnTo>
                      <a:pt x="27" y="55"/>
                    </a:lnTo>
                    <a:lnTo>
                      <a:pt x="31" y="53"/>
                    </a:lnTo>
                    <a:lnTo>
                      <a:pt x="36" y="52"/>
                    </a:lnTo>
                    <a:lnTo>
                      <a:pt x="40" y="50"/>
                    </a:lnTo>
                    <a:lnTo>
                      <a:pt x="45" y="48"/>
                    </a:lnTo>
                    <a:lnTo>
                      <a:pt x="54" y="47"/>
                    </a:lnTo>
                    <a:lnTo>
                      <a:pt x="63" y="45"/>
                    </a:lnTo>
                    <a:lnTo>
                      <a:pt x="71" y="44"/>
                    </a:lnTo>
                    <a:lnTo>
                      <a:pt x="78" y="44"/>
                    </a:lnTo>
                    <a:lnTo>
                      <a:pt x="82" y="44"/>
                    </a:lnTo>
                    <a:lnTo>
                      <a:pt x="86" y="44"/>
                    </a:lnTo>
                    <a:lnTo>
                      <a:pt x="89" y="46"/>
                    </a:lnTo>
                    <a:lnTo>
                      <a:pt x="91" y="47"/>
                    </a:lnTo>
                    <a:lnTo>
                      <a:pt x="94" y="49"/>
                    </a:lnTo>
                    <a:lnTo>
                      <a:pt x="95" y="52"/>
                    </a:lnTo>
                    <a:lnTo>
                      <a:pt x="97" y="52"/>
                    </a:lnTo>
                    <a:lnTo>
                      <a:pt x="97" y="54"/>
                    </a:lnTo>
                    <a:lnTo>
                      <a:pt x="98" y="56"/>
                    </a:lnTo>
                    <a:lnTo>
                      <a:pt x="98" y="57"/>
                    </a:lnTo>
                    <a:lnTo>
                      <a:pt x="98" y="60"/>
                    </a:lnTo>
                    <a:lnTo>
                      <a:pt x="98" y="63"/>
                    </a:lnTo>
                    <a:lnTo>
                      <a:pt x="98" y="64"/>
                    </a:lnTo>
                    <a:lnTo>
                      <a:pt x="98" y="67"/>
                    </a:lnTo>
                    <a:lnTo>
                      <a:pt x="97" y="68"/>
                    </a:lnTo>
                    <a:lnTo>
                      <a:pt x="95" y="70"/>
                    </a:lnTo>
                    <a:lnTo>
                      <a:pt x="94" y="72"/>
                    </a:lnTo>
                    <a:lnTo>
                      <a:pt x="92" y="74"/>
                    </a:lnTo>
                    <a:lnTo>
                      <a:pt x="90" y="76"/>
                    </a:lnTo>
                    <a:lnTo>
                      <a:pt x="86" y="77"/>
                    </a:lnTo>
                    <a:lnTo>
                      <a:pt x="82" y="80"/>
                    </a:lnTo>
                    <a:lnTo>
                      <a:pt x="78" y="81"/>
                    </a:lnTo>
                    <a:lnTo>
                      <a:pt x="73" y="84"/>
                    </a:lnTo>
                    <a:lnTo>
                      <a:pt x="68" y="85"/>
                    </a:lnTo>
                    <a:lnTo>
                      <a:pt x="63" y="87"/>
                    </a:lnTo>
                    <a:lnTo>
                      <a:pt x="58" y="88"/>
                    </a:lnTo>
                    <a:lnTo>
                      <a:pt x="53" y="88"/>
                    </a:lnTo>
                    <a:lnTo>
                      <a:pt x="48" y="90"/>
                    </a:lnTo>
                    <a:lnTo>
                      <a:pt x="42" y="90"/>
                    </a:lnTo>
                    <a:lnTo>
                      <a:pt x="37" y="91"/>
                    </a:lnTo>
                    <a:lnTo>
                      <a:pt x="32" y="92"/>
                    </a:lnTo>
                    <a:lnTo>
                      <a:pt x="26" y="92"/>
                    </a:lnTo>
                    <a:lnTo>
                      <a:pt x="22" y="92"/>
                    </a:lnTo>
                    <a:lnTo>
                      <a:pt x="20" y="91"/>
                    </a:lnTo>
                    <a:lnTo>
                      <a:pt x="18" y="90"/>
                    </a:lnTo>
                    <a:lnTo>
                      <a:pt x="15" y="89"/>
                    </a:lnTo>
                    <a:lnTo>
                      <a:pt x="14" y="88"/>
                    </a:lnTo>
                    <a:lnTo>
                      <a:pt x="12" y="87"/>
                    </a:lnTo>
                    <a:lnTo>
                      <a:pt x="11" y="84"/>
                    </a:lnTo>
                    <a:lnTo>
                      <a:pt x="10" y="83"/>
                    </a:lnTo>
                    <a:lnTo>
                      <a:pt x="10" y="81"/>
                    </a:lnTo>
                    <a:lnTo>
                      <a:pt x="9" y="78"/>
                    </a:lnTo>
                    <a:lnTo>
                      <a:pt x="9" y="78"/>
                    </a:lnTo>
                    <a:close/>
                    <a:moveTo>
                      <a:pt x="16" y="76"/>
                    </a:moveTo>
                    <a:lnTo>
                      <a:pt x="16" y="78"/>
                    </a:lnTo>
                    <a:lnTo>
                      <a:pt x="18" y="80"/>
                    </a:lnTo>
                    <a:lnTo>
                      <a:pt x="18" y="80"/>
                    </a:lnTo>
                    <a:lnTo>
                      <a:pt x="19" y="81"/>
                    </a:lnTo>
                    <a:lnTo>
                      <a:pt x="21" y="82"/>
                    </a:lnTo>
                    <a:lnTo>
                      <a:pt x="22" y="83"/>
                    </a:lnTo>
                    <a:lnTo>
                      <a:pt x="24" y="83"/>
                    </a:lnTo>
                    <a:lnTo>
                      <a:pt x="26" y="84"/>
                    </a:lnTo>
                    <a:lnTo>
                      <a:pt x="28" y="84"/>
                    </a:lnTo>
                    <a:lnTo>
                      <a:pt x="31" y="84"/>
                    </a:lnTo>
                    <a:lnTo>
                      <a:pt x="36" y="83"/>
                    </a:lnTo>
                    <a:lnTo>
                      <a:pt x="43" y="82"/>
                    </a:lnTo>
                    <a:lnTo>
                      <a:pt x="50" y="80"/>
                    </a:lnTo>
                    <a:lnTo>
                      <a:pt x="56" y="80"/>
                    </a:lnTo>
                    <a:lnTo>
                      <a:pt x="62" y="77"/>
                    </a:lnTo>
                    <a:lnTo>
                      <a:pt x="69" y="76"/>
                    </a:lnTo>
                    <a:lnTo>
                      <a:pt x="74" y="74"/>
                    </a:lnTo>
                    <a:lnTo>
                      <a:pt x="79" y="72"/>
                    </a:lnTo>
                    <a:lnTo>
                      <a:pt x="82" y="71"/>
                    </a:lnTo>
                    <a:lnTo>
                      <a:pt x="84" y="70"/>
                    </a:lnTo>
                    <a:lnTo>
                      <a:pt x="86" y="68"/>
                    </a:lnTo>
                    <a:lnTo>
                      <a:pt x="87" y="68"/>
                    </a:lnTo>
                    <a:lnTo>
                      <a:pt x="88" y="66"/>
                    </a:lnTo>
                    <a:lnTo>
                      <a:pt x="90" y="64"/>
                    </a:lnTo>
                    <a:lnTo>
                      <a:pt x="90" y="64"/>
                    </a:lnTo>
                    <a:lnTo>
                      <a:pt x="90" y="63"/>
                    </a:lnTo>
                    <a:lnTo>
                      <a:pt x="91" y="60"/>
                    </a:lnTo>
                    <a:lnTo>
                      <a:pt x="91" y="59"/>
                    </a:lnTo>
                    <a:lnTo>
                      <a:pt x="90" y="57"/>
                    </a:lnTo>
                    <a:lnTo>
                      <a:pt x="89" y="56"/>
                    </a:lnTo>
                    <a:lnTo>
                      <a:pt x="88" y="56"/>
                    </a:lnTo>
                    <a:lnTo>
                      <a:pt x="87" y="55"/>
                    </a:lnTo>
                    <a:lnTo>
                      <a:pt x="86" y="54"/>
                    </a:lnTo>
                    <a:lnTo>
                      <a:pt x="84" y="53"/>
                    </a:lnTo>
                    <a:lnTo>
                      <a:pt x="82" y="52"/>
                    </a:lnTo>
                    <a:lnTo>
                      <a:pt x="80" y="52"/>
                    </a:lnTo>
                    <a:lnTo>
                      <a:pt x="78" y="52"/>
                    </a:lnTo>
                    <a:lnTo>
                      <a:pt x="75" y="52"/>
                    </a:lnTo>
                    <a:lnTo>
                      <a:pt x="70" y="52"/>
                    </a:lnTo>
                    <a:lnTo>
                      <a:pt x="64" y="53"/>
                    </a:lnTo>
                    <a:lnTo>
                      <a:pt x="58" y="55"/>
                    </a:lnTo>
                    <a:lnTo>
                      <a:pt x="50" y="56"/>
                    </a:lnTo>
                    <a:lnTo>
                      <a:pt x="44" y="58"/>
                    </a:lnTo>
                    <a:lnTo>
                      <a:pt x="38" y="60"/>
                    </a:lnTo>
                    <a:lnTo>
                      <a:pt x="32" y="61"/>
                    </a:lnTo>
                    <a:lnTo>
                      <a:pt x="27" y="64"/>
                    </a:lnTo>
                    <a:lnTo>
                      <a:pt x="25" y="64"/>
                    </a:lnTo>
                    <a:lnTo>
                      <a:pt x="22" y="66"/>
                    </a:lnTo>
                    <a:lnTo>
                      <a:pt x="21" y="67"/>
                    </a:lnTo>
                    <a:lnTo>
                      <a:pt x="19" y="68"/>
                    </a:lnTo>
                    <a:lnTo>
                      <a:pt x="18" y="70"/>
                    </a:lnTo>
                    <a:lnTo>
                      <a:pt x="17" y="71"/>
                    </a:lnTo>
                    <a:lnTo>
                      <a:pt x="17" y="72"/>
                    </a:lnTo>
                    <a:lnTo>
                      <a:pt x="16" y="74"/>
                    </a:lnTo>
                    <a:lnTo>
                      <a:pt x="15" y="75"/>
                    </a:lnTo>
                    <a:lnTo>
                      <a:pt x="16" y="76"/>
                    </a:lnTo>
                    <a:lnTo>
                      <a:pt x="16" y="76"/>
                    </a:lnTo>
                    <a:close/>
                    <a:moveTo>
                      <a:pt x="23" y="128"/>
                    </a:moveTo>
                    <a:lnTo>
                      <a:pt x="25" y="132"/>
                    </a:lnTo>
                    <a:lnTo>
                      <a:pt x="26" y="135"/>
                    </a:lnTo>
                    <a:lnTo>
                      <a:pt x="27" y="136"/>
                    </a:lnTo>
                    <a:lnTo>
                      <a:pt x="29" y="137"/>
                    </a:lnTo>
                    <a:lnTo>
                      <a:pt x="30" y="139"/>
                    </a:lnTo>
                    <a:lnTo>
                      <a:pt x="32" y="140"/>
                    </a:lnTo>
                    <a:lnTo>
                      <a:pt x="34" y="140"/>
                    </a:lnTo>
                    <a:lnTo>
                      <a:pt x="35" y="140"/>
                    </a:lnTo>
                    <a:lnTo>
                      <a:pt x="37" y="141"/>
                    </a:lnTo>
                    <a:lnTo>
                      <a:pt x="39" y="141"/>
                    </a:lnTo>
                    <a:lnTo>
                      <a:pt x="41" y="141"/>
                    </a:lnTo>
                    <a:lnTo>
                      <a:pt x="43" y="141"/>
                    </a:lnTo>
                    <a:lnTo>
                      <a:pt x="45" y="140"/>
                    </a:lnTo>
                    <a:lnTo>
                      <a:pt x="47" y="140"/>
                    </a:lnTo>
                    <a:lnTo>
                      <a:pt x="115" y="116"/>
                    </a:lnTo>
                    <a:lnTo>
                      <a:pt x="112" y="108"/>
                    </a:lnTo>
                    <a:lnTo>
                      <a:pt x="44" y="132"/>
                    </a:lnTo>
                    <a:lnTo>
                      <a:pt x="42" y="132"/>
                    </a:lnTo>
                    <a:lnTo>
                      <a:pt x="39" y="132"/>
                    </a:lnTo>
                    <a:lnTo>
                      <a:pt x="38" y="132"/>
                    </a:lnTo>
                    <a:lnTo>
                      <a:pt x="36" y="132"/>
                    </a:lnTo>
                    <a:lnTo>
                      <a:pt x="34" y="130"/>
                    </a:lnTo>
                    <a:lnTo>
                      <a:pt x="32" y="129"/>
                    </a:lnTo>
                    <a:lnTo>
                      <a:pt x="31" y="128"/>
                    </a:lnTo>
                    <a:lnTo>
                      <a:pt x="30" y="125"/>
                    </a:lnTo>
                    <a:lnTo>
                      <a:pt x="30" y="124"/>
                    </a:lnTo>
                    <a:lnTo>
                      <a:pt x="30" y="121"/>
                    </a:lnTo>
                    <a:lnTo>
                      <a:pt x="30" y="119"/>
                    </a:lnTo>
                    <a:lnTo>
                      <a:pt x="31" y="116"/>
                    </a:lnTo>
                    <a:lnTo>
                      <a:pt x="32" y="115"/>
                    </a:lnTo>
                    <a:lnTo>
                      <a:pt x="34" y="112"/>
                    </a:lnTo>
                    <a:lnTo>
                      <a:pt x="36" y="112"/>
                    </a:lnTo>
                    <a:lnTo>
                      <a:pt x="38" y="110"/>
                    </a:lnTo>
                    <a:lnTo>
                      <a:pt x="105" y="88"/>
                    </a:lnTo>
                    <a:lnTo>
                      <a:pt x="103" y="80"/>
                    </a:lnTo>
                    <a:lnTo>
                      <a:pt x="36" y="102"/>
                    </a:lnTo>
                    <a:lnTo>
                      <a:pt x="34" y="103"/>
                    </a:lnTo>
                    <a:lnTo>
                      <a:pt x="32" y="104"/>
                    </a:lnTo>
                    <a:lnTo>
                      <a:pt x="30" y="105"/>
                    </a:lnTo>
                    <a:lnTo>
                      <a:pt x="29" y="107"/>
                    </a:lnTo>
                    <a:lnTo>
                      <a:pt x="27" y="108"/>
                    </a:lnTo>
                    <a:lnTo>
                      <a:pt x="26" y="109"/>
                    </a:lnTo>
                    <a:lnTo>
                      <a:pt x="25" y="112"/>
                    </a:lnTo>
                    <a:lnTo>
                      <a:pt x="24" y="113"/>
                    </a:lnTo>
                    <a:lnTo>
                      <a:pt x="23" y="115"/>
                    </a:lnTo>
                    <a:lnTo>
                      <a:pt x="22" y="117"/>
                    </a:lnTo>
                    <a:lnTo>
                      <a:pt x="22" y="119"/>
                    </a:lnTo>
                    <a:lnTo>
                      <a:pt x="22" y="120"/>
                    </a:lnTo>
                    <a:lnTo>
                      <a:pt x="22" y="124"/>
                    </a:lnTo>
                    <a:lnTo>
                      <a:pt x="23" y="128"/>
                    </a:lnTo>
                    <a:lnTo>
                      <a:pt x="23" y="128"/>
                    </a:lnTo>
                    <a:close/>
                    <a:moveTo>
                      <a:pt x="110" y="122"/>
                    </a:moveTo>
                    <a:lnTo>
                      <a:pt x="116" y="119"/>
                    </a:lnTo>
                    <a:lnTo>
                      <a:pt x="130" y="151"/>
                    </a:lnTo>
                    <a:lnTo>
                      <a:pt x="123" y="153"/>
                    </a:lnTo>
                    <a:lnTo>
                      <a:pt x="118" y="141"/>
                    </a:lnTo>
                    <a:lnTo>
                      <a:pt x="42" y="172"/>
                    </a:lnTo>
                    <a:lnTo>
                      <a:pt x="38" y="164"/>
                    </a:lnTo>
                    <a:lnTo>
                      <a:pt x="114" y="133"/>
                    </a:lnTo>
                    <a:lnTo>
                      <a:pt x="110" y="122"/>
                    </a:lnTo>
                    <a:lnTo>
                      <a:pt x="110" y="122"/>
                    </a:lnTo>
                    <a:close/>
                    <a:moveTo>
                      <a:pt x="73" y="232"/>
                    </a:moveTo>
                    <a:lnTo>
                      <a:pt x="153" y="190"/>
                    </a:lnTo>
                    <a:lnTo>
                      <a:pt x="149" y="183"/>
                    </a:lnTo>
                    <a:lnTo>
                      <a:pt x="115" y="200"/>
                    </a:lnTo>
                    <a:lnTo>
                      <a:pt x="103" y="177"/>
                    </a:lnTo>
                    <a:lnTo>
                      <a:pt x="137" y="163"/>
                    </a:lnTo>
                    <a:lnTo>
                      <a:pt x="133" y="155"/>
                    </a:lnTo>
                    <a:lnTo>
                      <a:pt x="50" y="192"/>
                    </a:lnTo>
                    <a:lnTo>
                      <a:pt x="54" y="200"/>
                    </a:lnTo>
                    <a:lnTo>
                      <a:pt x="95" y="180"/>
                    </a:lnTo>
                    <a:lnTo>
                      <a:pt x="108" y="204"/>
                    </a:lnTo>
                    <a:lnTo>
                      <a:pt x="69" y="225"/>
                    </a:lnTo>
                    <a:lnTo>
                      <a:pt x="73" y="232"/>
                    </a:lnTo>
                    <a:close/>
                  </a:path>
                </a:pathLst>
              </a:custGeom>
              <a:solidFill>
                <a:srgbClr val="13398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7" name="iṩ1íḋé"/>
              <p:cNvSpPr/>
              <p:nvPr userDrawn="1"/>
            </p:nvSpPr>
            <p:spPr bwMode="auto">
              <a:xfrm>
                <a:off x="2192338" y="3840163"/>
                <a:ext cx="303213" cy="306388"/>
              </a:xfrm>
              <a:custGeom>
                <a:avLst/>
                <a:gdLst>
                  <a:gd name="T0" fmla="*/ 20 w 191"/>
                  <a:gd name="T1" fmla="*/ 59 h 193"/>
                  <a:gd name="T2" fmla="*/ 13 w 191"/>
                  <a:gd name="T3" fmla="*/ 60 h 193"/>
                  <a:gd name="T4" fmla="*/ 9 w 191"/>
                  <a:gd name="T5" fmla="*/ 56 h 193"/>
                  <a:gd name="T6" fmla="*/ 8 w 191"/>
                  <a:gd name="T7" fmla="*/ 50 h 193"/>
                  <a:gd name="T8" fmla="*/ 10 w 191"/>
                  <a:gd name="T9" fmla="*/ 45 h 193"/>
                  <a:gd name="T10" fmla="*/ 14 w 191"/>
                  <a:gd name="T11" fmla="*/ 39 h 193"/>
                  <a:gd name="T12" fmla="*/ 24 w 191"/>
                  <a:gd name="T13" fmla="*/ 30 h 193"/>
                  <a:gd name="T14" fmla="*/ 38 w 191"/>
                  <a:gd name="T15" fmla="*/ 19 h 193"/>
                  <a:gd name="T16" fmla="*/ 52 w 191"/>
                  <a:gd name="T17" fmla="*/ 12 h 193"/>
                  <a:gd name="T18" fmla="*/ 60 w 191"/>
                  <a:gd name="T19" fmla="*/ 10 h 193"/>
                  <a:gd name="T20" fmla="*/ 65 w 191"/>
                  <a:gd name="T21" fmla="*/ 10 h 193"/>
                  <a:gd name="T22" fmla="*/ 69 w 191"/>
                  <a:gd name="T23" fmla="*/ 12 h 193"/>
                  <a:gd name="T24" fmla="*/ 71 w 191"/>
                  <a:gd name="T25" fmla="*/ 18 h 193"/>
                  <a:gd name="T26" fmla="*/ 69 w 191"/>
                  <a:gd name="T27" fmla="*/ 24 h 193"/>
                  <a:gd name="T28" fmla="*/ 61 w 191"/>
                  <a:gd name="T29" fmla="*/ 32 h 193"/>
                  <a:gd name="T30" fmla="*/ 69 w 191"/>
                  <a:gd name="T31" fmla="*/ 36 h 193"/>
                  <a:gd name="T32" fmla="*/ 75 w 191"/>
                  <a:gd name="T33" fmla="*/ 31 h 193"/>
                  <a:gd name="T34" fmla="*/ 77 w 191"/>
                  <a:gd name="T35" fmla="*/ 25 h 193"/>
                  <a:gd name="T36" fmla="*/ 79 w 191"/>
                  <a:gd name="T37" fmla="*/ 19 h 193"/>
                  <a:gd name="T38" fmla="*/ 78 w 191"/>
                  <a:gd name="T39" fmla="*/ 13 h 193"/>
                  <a:gd name="T40" fmla="*/ 75 w 191"/>
                  <a:gd name="T41" fmla="*/ 7 h 193"/>
                  <a:gd name="T42" fmla="*/ 71 w 191"/>
                  <a:gd name="T43" fmla="*/ 3 h 193"/>
                  <a:gd name="T44" fmla="*/ 64 w 191"/>
                  <a:gd name="T45" fmla="*/ 0 h 193"/>
                  <a:gd name="T46" fmla="*/ 55 w 191"/>
                  <a:gd name="T47" fmla="*/ 2 h 193"/>
                  <a:gd name="T48" fmla="*/ 42 w 191"/>
                  <a:gd name="T49" fmla="*/ 7 h 193"/>
                  <a:gd name="T50" fmla="*/ 29 w 191"/>
                  <a:gd name="T51" fmla="*/ 16 h 193"/>
                  <a:gd name="T52" fmla="*/ 17 w 191"/>
                  <a:gd name="T53" fmla="*/ 25 h 193"/>
                  <a:gd name="T54" fmla="*/ 8 w 191"/>
                  <a:gd name="T55" fmla="*/ 35 h 193"/>
                  <a:gd name="T56" fmla="*/ 2 w 191"/>
                  <a:gd name="T57" fmla="*/ 43 h 193"/>
                  <a:gd name="T58" fmla="*/ 0 w 191"/>
                  <a:gd name="T59" fmla="*/ 51 h 193"/>
                  <a:gd name="T60" fmla="*/ 2 w 191"/>
                  <a:gd name="T61" fmla="*/ 58 h 193"/>
                  <a:gd name="T62" fmla="*/ 5 w 191"/>
                  <a:gd name="T63" fmla="*/ 64 h 193"/>
                  <a:gd name="T64" fmla="*/ 9 w 191"/>
                  <a:gd name="T65" fmla="*/ 67 h 193"/>
                  <a:gd name="T66" fmla="*/ 14 w 191"/>
                  <a:gd name="T67" fmla="*/ 69 h 193"/>
                  <a:gd name="T68" fmla="*/ 20 w 191"/>
                  <a:gd name="T69" fmla="*/ 68 h 193"/>
                  <a:gd name="T70" fmla="*/ 28 w 191"/>
                  <a:gd name="T71" fmla="*/ 65 h 193"/>
                  <a:gd name="T72" fmla="*/ 29 w 191"/>
                  <a:gd name="T73" fmla="*/ 55 h 193"/>
                  <a:gd name="T74" fmla="*/ 43 w 191"/>
                  <a:gd name="T75" fmla="*/ 107 h 193"/>
                  <a:gd name="T76" fmla="*/ 27 w 191"/>
                  <a:gd name="T77" fmla="*/ 89 h 193"/>
                  <a:gd name="T78" fmla="*/ 97 w 191"/>
                  <a:gd name="T79" fmla="*/ 33 h 193"/>
                  <a:gd name="T80" fmla="*/ 110 w 191"/>
                  <a:gd name="T81" fmla="*/ 47 h 193"/>
                  <a:gd name="T82" fmla="*/ 48 w 191"/>
                  <a:gd name="T83" fmla="*/ 112 h 193"/>
                  <a:gd name="T84" fmla="*/ 124 w 191"/>
                  <a:gd name="T85" fmla="*/ 60 h 193"/>
                  <a:gd name="T86" fmla="*/ 64 w 191"/>
                  <a:gd name="T87" fmla="*/ 127 h 193"/>
                  <a:gd name="T88" fmla="*/ 169 w 191"/>
                  <a:gd name="T89" fmla="*/ 95 h 193"/>
                  <a:gd name="T90" fmla="*/ 149 w 191"/>
                  <a:gd name="T91" fmla="*/ 82 h 193"/>
                  <a:gd name="T92" fmla="*/ 82 w 191"/>
                  <a:gd name="T93" fmla="*/ 143 h 193"/>
                  <a:gd name="T94" fmla="*/ 99 w 191"/>
                  <a:gd name="T95" fmla="*/ 156 h 193"/>
                  <a:gd name="T96" fmla="*/ 145 w 191"/>
                  <a:gd name="T97" fmla="*/ 188 h 193"/>
                  <a:gd name="T98" fmla="*/ 182 w 191"/>
                  <a:gd name="T99" fmla="*/ 105 h 193"/>
                  <a:gd name="T100" fmla="*/ 147 w 191"/>
                  <a:gd name="T101" fmla="*/ 148 h 193"/>
                  <a:gd name="T102" fmla="*/ 153 w 191"/>
                  <a:gd name="T103" fmla="*/ 143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91" h="193">
                    <a:moveTo>
                      <a:pt x="29" y="55"/>
                    </a:moveTo>
                    <a:lnTo>
                      <a:pt x="24" y="57"/>
                    </a:lnTo>
                    <a:lnTo>
                      <a:pt x="20" y="59"/>
                    </a:lnTo>
                    <a:lnTo>
                      <a:pt x="17" y="60"/>
                    </a:lnTo>
                    <a:lnTo>
                      <a:pt x="15" y="60"/>
                    </a:lnTo>
                    <a:lnTo>
                      <a:pt x="13" y="60"/>
                    </a:lnTo>
                    <a:lnTo>
                      <a:pt x="12" y="59"/>
                    </a:lnTo>
                    <a:lnTo>
                      <a:pt x="10" y="58"/>
                    </a:lnTo>
                    <a:lnTo>
                      <a:pt x="9" y="56"/>
                    </a:lnTo>
                    <a:lnTo>
                      <a:pt x="8" y="54"/>
                    </a:lnTo>
                    <a:lnTo>
                      <a:pt x="8" y="51"/>
                    </a:lnTo>
                    <a:lnTo>
                      <a:pt x="8" y="50"/>
                    </a:lnTo>
                    <a:lnTo>
                      <a:pt x="8" y="48"/>
                    </a:lnTo>
                    <a:lnTo>
                      <a:pt x="9" y="47"/>
                    </a:lnTo>
                    <a:lnTo>
                      <a:pt x="10" y="45"/>
                    </a:lnTo>
                    <a:lnTo>
                      <a:pt x="11" y="43"/>
                    </a:lnTo>
                    <a:lnTo>
                      <a:pt x="12" y="42"/>
                    </a:lnTo>
                    <a:lnTo>
                      <a:pt x="14" y="39"/>
                    </a:lnTo>
                    <a:lnTo>
                      <a:pt x="16" y="37"/>
                    </a:lnTo>
                    <a:lnTo>
                      <a:pt x="20" y="33"/>
                    </a:lnTo>
                    <a:lnTo>
                      <a:pt x="24" y="30"/>
                    </a:lnTo>
                    <a:lnTo>
                      <a:pt x="28" y="27"/>
                    </a:lnTo>
                    <a:lnTo>
                      <a:pt x="33" y="23"/>
                    </a:lnTo>
                    <a:lnTo>
                      <a:pt x="38" y="19"/>
                    </a:lnTo>
                    <a:lnTo>
                      <a:pt x="43" y="17"/>
                    </a:lnTo>
                    <a:lnTo>
                      <a:pt x="48" y="15"/>
                    </a:lnTo>
                    <a:lnTo>
                      <a:pt x="52" y="12"/>
                    </a:lnTo>
                    <a:lnTo>
                      <a:pt x="56" y="11"/>
                    </a:lnTo>
                    <a:lnTo>
                      <a:pt x="58" y="10"/>
                    </a:lnTo>
                    <a:lnTo>
                      <a:pt x="60" y="10"/>
                    </a:lnTo>
                    <a:lnTo>
                      <a:pt x="61" y="9"/>
                    </a:lnTo>
                    <a:lnTo>
                      <a:pt x="64" y="9"/>
                    </a:lnTo>
                    <a:lnTo>
                      <a:pt x="65" y="10"/>
                    </a:lnTo>
                    <a:lnTo>
                      <a:pt x="66" y="10"/>
                    </a:lnTo>
                    <a:lnTo>
                      <a:pt x="67" y="11"/>
                    </a:lnTo>
                    <a:lnTo>
                      <a:pt x="69" y="12"/>
                    </a:lnTo>
                    <a:lnTo>
                      <a:pt x="70" y="14"/>
                    </a:lnTo>
                    <a:lnTo>
                      <a:pt x="71" y="16"/>
                    </a:lnTo>
                    <a:lnTo>
                      <a:pt x="71" y="18"/>
                    </a:lnTo>
                    <a:lnTo>
                      <a:pt x="71" y="19"/>
                    </a:lnTo>
                    <a:lnTo>
                      <a:pt x="71" y="22"/>
                    </a:lnTo>
                    <a:lnTo>
                      <a:pt x="69" y="24"/>
                    </a:lnTo>
                    <a:lnTo>
                      <a:pt x="68" y="27"/>
                    </a:lnTo>
                    <a:lnTo>
                      <a:pt x="65" y="29"/>
                    </a:lnTo>
                    <a:lnTo>
                      <a:pt x="61" y="32"/>
                    </a:lnTo>
                    <a:lnTo>
                      <a:pt x="65" y="39"/>
                    </a:lnTo>
                    <a:lnTo>
                      <a:pt x="67" y="38"/>
                    </a:lnTo>
                    <a:lnTo>
                      <a:pt x="69" y="36"/>
                    </a:lnTo>
                    <a:lnTo>
                      <a:pt x="71" y="35"/>
                    </a:lnTo>
                    <a:lnTo>
                      <a:pt x="73" y="33"/>
                    </a:lnTo>
                    <a:lnTo>
                      <a:pt x="75" y="31"/>
                    </a:lnTo>
                    <a:lnTo>
                      <a:pt x="76" y="29"/>
                    </a:lnTo>
                    <a:lnTo>
                      <a:pt x="77" y="27"/>
                    </a:lnTo>
                    <a:lnTo>
                      <a:pt x="77" y="25"/>
                    </a:lnTo>
                    <a:lnTo>
                      <a:pt x="78" y="23"/>
                    </a:lnTo>
                    <a:lnTo>
                      <a:pt x="79" y="21"/>
                    </a:lnTo>
                    <a:lnTo>
                      <a:pt x="79" y="19"/>
                    </a:lnTo>
                    <a:lnTo>
                      <a:pt x="79" y="17"/>
                    </a:lnTo>
                    <a:lnTo>
                      <a:pt x="78" y="15"/>
                    </a:lnTo>
                    <a:lnTo>
                      <a:pt x="78" y="13"/>
                    </a:lnTo>
                    <a:lnTo>
                      <a:pt x="77" y="11"/>
                    </a:lnTo>
                    <a:lnTo>
                      <a:pt x="77" y="9"/>
                    </a:lnTo>
                    <a:lnTo>
                      <a:pt x="75" y="7"/>
                    </a:lnTo>
                    <a:lnTo>
                      <a:pt x="74" y="5"/>
                    </a:lnTo>
                    <a:lnTo>
                      <a:pt x="73" y="3"/>
                    </a:lnTo>
                    <a:lnTo>
                      <a:pt x="71" y="3"/>
                    </a:lnTo>
                    <a:lnTo>
                      <a:pt x="69" y="1"/>
                    </a:lnTo>
                    <a:lnTo>
                      <a:pt x="66" y="1"/>
                    </a:lnTo>
                    <a:lnTo>
                      <a:pt x="64" y="0"/>
                    </a:lnTo>
                    <a:lnTo>
                      <a:pt x="61" y="0"/>
                    </a:lnTo>
                    <a:lnTo>
                      <a:pt x="58" y="1"/>
                    </a:lnTo>
                    <a:lnTo>
                      <a:pt x="55" y="2"/>
                    </a:lnTo>
                    <a:lnTo>
                      <a:pt x="51" y="3"/>
                    </a:lnTo>
                    <a:lnTo>
                      <a:pt x="47" y="5"/>
                    </a:lnTo>
                    <a:lnTo>
                      <a:pt x="42" y="7"/>
                    </a:lnTo>
                    <a:lnTo>
                      <a:pt x="38" y="10"/>
                    </a:lnTo>
                    <a:lnTo>
                      <a:pt x="34" y="13"/>
                    </a:lnTo>
                    <a:lnTo>
                      <a:pt x="29" y="16"/>
                    </a:lnTo>
                    <a:lnTo>
                      <a:pt x="24" y="19"/>
                    </a:lnTo>
                    <a:lnTo>
                      <a:pt x="20" y="22"/>
                    </a:lnTo>
                    <a:lnTo>
                      <a:pt x="17" y="25"/>
                    </a:lnTo>
                    <a:lnTo>
                      <a:pt x="13" y="29"/>
                    </a:lnTo>
                    <a:lnTo>
                      <a:pt x="10" y="32"/>
                    </a:lnTo>
                    <a:lnTo>
                      <a:pt x="8" y="35"/>
                    </a:lnTo>
                    <a:lnTo>
                      <a:pt x="5" y="38"/>
                    </a:lnTo>
                    <a:lnTo>
                      <a:pt x="4" y="41"/>
                    </a:lnTo>
                    <a:lnTo>
                      <a:pt x="2" y="43"/>
                    </a:lnTo>
                    <a:lnTo>
                      <a:pt x="1" y="46"/>
                    </a:lnTo>
                    <a:lnTo>
                      <a:pt x="0" y="48"/>
                    </a:lnTo>
                    <a:lnTo>
                      <a:pt x="0" y="51"/>
                    </a:lnTo>
                    <a:lnTo>
                      <a:pt x="0" y="53"/>
                    </a:lnTo>
                    <a:lnTo>
                      <a:pt x="0" y="55"/>
                    </a:lnTo>
                    <a:lnTo>
                      <a:pt x="2" y="58"/>
                    </a:lnTo>
                    <a:lnTo>
                      <a:pt x="3" y="60"/>
                    </a:lnTo>
                    <a:lnTo>
                      <a:pt x="4" y="63"/>
                    </a:lnTo>
                    <a:lnTo>
                      <a:pt x="5" y="64"/>
                    </a:lnTo>
                    <a:lnTo>
                      <a:pt x="6" y="66"/>
                    </a:lnTo>
                    <a:lnTo>
                      <a:pt x="8" y="67"/>
                    </a:lnTo>
                    <a:lnTo>
                      <a:pt x="9" y="67"/>
                    </a:lnTo>
                    <a:lnTo>
                      <a:pt x="11" y="68"/>
                    </a:lnTo>
                    <a:lnTo>
                      <a:pt x="12" y="69"/>
                    </a:lnTo>
                    <a:lnTo>
                      <a:pt x="14" y="69"/>
                    </a:lnTo>
                    <a:lnTo>
                      <a:pt x="16" y="69"/>
                    </a:lnTo>
                    <a:lnTo>
                      <a:pt x="19" y="69"/>
                    </a:lnTo>
                    <a:lnTo>
                      <a:pt x="20" y="68"/>
                    </a:lnTo>
                    <a:lnTo>
                      <a:pt x="23" y="67"/>
                    </a:lnTo>
                    <a:lnTo>
                      <a:pt x="25" y="67"/>
                    </a:lnTo>
                    <a:lnTo>
                      <a:pt x="28" y="65"/>
                    </a:lnTo>
                    <a:lnTo>
                      <a:pt x="30" y="63"/>
                    </a:lnTo>
                    <a:lnTo>
                      <a:pt x="33" y="62"/>
                    </a:lnTo>
                    <a:lnTo>
                      <a:pt x="29" y="55"/>
                    </a:lnTo>
                    <a:lnTo>
                      <a:pt x="29" y="55"/>
                    </a:lnTo>
                    <a:close/>
                    <a:moveTo>
                      <a:pt x="48" y="112"/>
                    </a:moveTo>
                    <a:lnTo>
                      <a:pt x="43" y="107"/>
                    </a:lnTo>
                    <a:lnTo>
                      <a:pt x="78" y="76"/>
                    </a:lnTo>
                    <a:lnTo>
                      <a:pt x="64" y="59"/>
                    </a:lnTo>
                    <a:lnTo>
                      <a:pt x="27" y="89"/>
                    </a:lnTo>
                    <a:lnTo>
                      <a:pt x="21" y="83"/>
                    </a:lnTo>
                    <a:lnTo>
                      <a:pt x="91" y="27"/>
                    </a:lnTo>
                    <a:lnTo>
                      <a:pt x="97" y="33"/>
                    </a:lnTo>
                    <a:lnTo>
                      <a:pt x="70" y="54"/>
                    </a:lnTo>
                    <a:lnTo>
                      <a:pt x="84" y="71"/>
                    </a:lnTo>
                    <a:lnTo>
                      <a:pt x="110" y="47"/>
                    </a:lnTo>
                    <a:lnTo>
                      <a:pt x="116" y="53"/>
                    </a:lnTo>
                    <a:lnTo>
                      <a:pt x="48" y="112"/>
                    </a:lnTo>
                    <a:lnTo>
                      <a:pt x="48" y="112"/>
                    </a:lnTo>
                    <a:close/>
                    <a:moveTo>
                      <a:pt x="64" y="127"/>
                    </a:moveTo>
                    <a:lnTo>
                      <a:pt x="58" y="121"/>
                    </a:lnTo>
                    <a:lnTo>
                      <a:pt x="124" y="60"/>
                    </a:lnTo>
                    <a:lnTo>
                      <a:pt x="130" y="66"/>
                    </a:lnTo>
                    <a:lnTo>
                      <a:pt x="64" y="127"/>
                    </a:lnTo>
                    <a:lnTo>
                      <a:pt x="64" y="127"/>
                    </a:lnTo>
                    <a:close/>
                    <a:moveTo>
                      <a:pt x="99" y="156"/>
                    </a:moveTo>
                    <a:lnTo>
                      <a:pt x="105" y="161"/>
                    </a:lnTo>
                    <a:lnTo>
                      <a:pt x="169" y="95"/>
                    </a:lnTo>
                    <a:lnTo>
                      <a:pt x="163" y="91"/>
                    </a:lnTo>
                    <a:lnTo>
                      <a:pt x="122" y="131"/>
                    </a:lnTo>
                    <a:lnTo>
                      <a:pt x="149" y="82"/>
                    </a:lnTo>
                    <a:lnTo>
                      <a:pt x="139" y="74"/>
                    </a:lnTo>
                    <a:lnTo>
                      <a:pt x="75" y="136"/>
                    </a:lnTo>
                    <a:lnTo>
                      <a:pt x="82" y="143"/>
                    </a:lnTo>
                    <a:lnTo>
                      <a:pt x="137" y="86"/>
                    </a:lnTo>
                    <a:lnTo>
                      <a:pt x="99" y="156"/>
                    </a:lnTo>
                    <a:lnTo>
                      <a:pt x="99" y="156"/>
                    </a:lnTo>
                    <a:close/>
                    <a:moveTo>
                      <a:pt x="147" y="148"/>
                    </a:moveTo>
                    <a:lnTo>
                      <a:pt x="160" y="159"/>
                    </a:lnTo>
                    <a:lnTo>
                      <a:pt x="145" y="188"/>
                    </a:lnTo>
                    <a:lnTo>
                      <a:pt x="153" y="193"/>
                    </a:lnTo>
                    <a:lnTo>
                      <a:pt x="191" y="111"/>
                    </a:lnTo>
                    <a:lnTo>
                      <a:pt x="182" y="105"/>
                    </a:lnTo>
                    <a:lnTo>
                      <a:pt x="115" y="168"/>
                    </a:lnTo>
                    <a:lnTo>
                      <a:pt x="121" y="173"/>
                    </a:lnTo>
                    <a:lnTo>
                      <a:pt x="147" y="148"/>
                    </a:lnTo>
                    <a:lnTo>
                      <a:pt x="147" y="148"/>
                    </a:lnTo>
                    <a:close/>
                    <a:moveTo>
                      <a:pt x="163" y="151"/>
                    </a:moveTo>
                    <a:lnTo>
                      <a:pt x="153" y="143"/>
                    </a:lnTo>
                    <a:lnTo>
                      <a:pt x="178" y="119"/>
                    </a:lnTo>
                    <a:lnTo>
                      <a:pt x="163" y="151"/>
                    </a:lnTo>
                    <a:close/>
                  </a:path>
                </a:pathLst>
              </a:custGeom>
              <a:solidFill>
                <a:srgbClr val="13398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8" name="ïś1ïḋe"/>
              <p:cNvSpPr/>
              <p:nvPr userDrawn="1"/>
            </p:nvSpPr>
            <p:spPr bwMode="auto">
              <a:xfrm>
                <a:off x="2944813" y="3957638"/>
                <a:ext cx="39688" cy="73025"/>
              </a:xfrm>
              <a:custGeom>
                <a:avLst/>
                <a:gdLst>
                  <a:gd name="T0" fmla="*/ 13 w 25"/>
                  <a:gd name="T1" fmla="*/ 0 h 46"/>
                  <a:gd name="T2" fmla="*/ 20 w 25"/>
                  <a:gd name="T3" fmla="*/ 29 h 46"/>
                  <a:gd name="T4" fmla="*/ 24 w 25"/>
                  <a:gd name="T5" fmla="*/ 28 h 46"/>
                  <a:gd name="T6" fmla="*/ 25 w 25"/>
                  <a:gd name="T7" fmla="*/ 32 h 46"/>
                  <a:gd name="T8" fmla="*/ 21 w 25"/>
                  <a:gd name="T9" fmla="*/ 33 h 46"/>
                  <a:gd name="T10" fmla="*/ 24 w 25"/>
                  <a:gd name="T11" fmla="*/ 45 h 46"/>
                  <a:gd name="T12" fmla="*/ 20 w 25"/>
                  <a:gd name="T13" fmla="*/ 46 h 46"/>
                  <a:gd name="T14" fmla="*/ 17 w 25"/>
                  <a:gd name="T15" fmla="*/ 33 h 46"/>
                  <a:gd name="T16" fmla="*/ 2 w 25"/>
                  <a:gd name="T17" fmla="*/ 37 h 46"/>
                  <a:gd name="T18" fmla="*/ 0 w 25"/>
                  <a:gd name="T19" fmla="*/ 33 h 46"/>
                  <a:gd name="T20" fmla="*/ 11 w 25"/>
                  <a:gd name="T21" fmla="*/ 0 h 46"/>
                  <a:gd name="T22" fmla="*/ 13 w 25"/>
                  <a:gd name="T23" fmla="*/ 0 h 46"/>
                  <a:gd name="T24" fmla="*/ 13 w 25"/>
                  <a:gd name="T25" fmla="*/ 0 h 46"/>
                  <a:gd name="T26" fmla="*/ 16 w 25"/>
                  <a:gd name="T27" fmla="*/ 29 h 46"/>
                  <a:gd name="T28" fmla="*/ 11 w 25"/>
                  <a:gd name="T29" fmla="*/ 7 h 46"/>
                  <a:gd name="T30" fmla="*/ 3 w 25"/>
                  <a:gd name="T31" fmla="*/ 33 h 46"/>
                  <a:gd name="T32" fmla="*/ 16 w 25"/>
                  <a:gd name="T33" fmla="*/ 29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46">
                    <a:moveTo>
                      <a:pt x="13" y="0"/>
                    </a:moveTo>
                    <a:lnTo>
                      <a:pt x="20" y="29"/>
                    </a:lnTo>
                    <a:lnTo>
                      <a:pt x="24" y="28"/>
                    </a:lnTo>
                    <a:lnTo>
                      <a:pt x="25" y="32"/>
                    </a:lnTo>
                    <a:lnTo>
                      <a:pt x="21" y="33"/>
                    </a:lnTo>
                    <a:lnTo>
                      <a:pt x="24" y="45"/>
                    </a:lnTo>
                    <a:lnTo>
                      <a:pt x="20" y="46"/>
                    </a:lnTo>
                    <a:lnTo>
                      <a:pt x="17" y="33"/>
                    </a:lnTo>
                    <a:lnTo>
                      <a:pt x="2" y="37"/>
                    </a:lnTo>
                    <a:lnTo>
                      <a:pt x="0" y="33"/>
                    </a:lnTo>
                    <a:lnTo>
                      <a:pt x="11" y="0"/>
                    </a:lnTo>
                    <a:lnTo>
                      <a:pt x="13" y="0"/>
                    </a:lnTo>
                    <a:lnTo>
                      <a:pt x="13" y="0"/>
                    </a:lnTo>
                    <a:close/>
                    <a:moveTo>
                      <a:pt x="16" y="29"/>
                    </a:moveTo>
                    <a:lnTo>
                      <a:pt x="11" y="7"/>
                    </a:lnTo>
                    <a:lnTo>
                      <a:pt x="3" y="33"/>
                    </a:lnTo>
                    <a:lnTo>
                      <a:pt x="16" y="29"/>
                    </a:lnTo>
                    <a:close/>
                  </a:path>
                </a:pathLst>
              </a:custGeom>
              <a:solidFill>
                <a:srgbClr val="13398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79" name="ís1íďe"/>
              <p:cNvSpPr/>
              <p:nvPr userDrawn="1"/>
            </p:nvSpPr>
            <p:spPr bwMode="auto">
              <a:xfrm>
                <a:off x="2720976" y="3960813"/>
                <a:ext cx="38100" cy="71438"/>
              </a:xfrm>
              <a:custGeom>
                <a:avLst/>
                <a:gdLst>
                  <a:gd name="T0" fmla="*/ 16 w 24"/>
                  <a:gd name="T1" fmla="*/ 10 h 45"/>
                  <a:gd name="T2" fmla="*/ 16 w 24"/>
                  <a:gd name="T3" fmla="*/ 8 h 45"/>
                  <a:gd name="T4" fmla="*/ 16 w 24"/>
                  <a:gd name="T5" fmla="*/ 7 h 45"/>
                  <a:gd name="T6" fmla="*/ 16 w 24"/>
                  <a:gd name="T7" fmla="*/ 6 h 45"/>
                  <a:gd name="T8" fmla="*/ 15 w 24"/>
                  <a:gd name="T9" fmla="*/ 5 h 45"/>
                  <a:gd name="T10" fmla="*/ 12 w 24"/>
                  <a:gd name="T11" fmla="*/ 5 h 45"/>
                  <a:gd name="T12" fmla="*/ 9 w 24"/>
                  <a:gd name="T13" fmla="*/ 5 h 45"/>
                  <a:gd name="T14" fmla="*/ 10 w 24"/>
                  <a:gd name="T15" fmla="*/ 3 h 45"/>
                  <a:gd name="T16" fmla="*/ 13 w 24"/>
                  <a:gd name="T17" fmla="*/ 3 h 45"/>
                  <a:gd name="T18" fmla="*/ 17 w 24"/>
                  <a:gd name="T19" fmla="*/ 3 h 45"/>
                  <a:gd name="T20" fmla="*/ 20 w 24"/>
                  <a:gd name="T21" fmla="*/ 2 h 45"/>
                  <a:gd name="T22" fmla="*/ 24 w 24"/>
                  <a:gd name="T23" fmla="*/ 0 h 45"/>
                  <a:gd name="T24" fmla="*/ 14 w 24"/>
                  <a:gd name="T25" fmla="*/ 39 h 45"/>
                  <a:gd name="T26" fmla="*/ 14 w 24"/>
                  <a:gd name="T27" fmla="*/ 39 h 45"/>
                  <a:gd name="T28" fmla="*/ 14 w 24"/>
                  <a:gd name="T29" fmla="*/ 40 h 45"/>
                  <a:gd name="T30" fmla="*/ 14 w 24"/>
                  <a:gd name="T31" fmla="*/ 41 h 45"/>
                  <a:gd name="T32" fmla="*/ 14 w 24"/>
                  <a:gd name="T33" fmla="*/ 42 h 45"/>
                  <a:gd name="T34" fmla="*/ 16 w 24"/>
                  <a:gd name="T35" fmla="*/ 43 h 45"/>
                  <a:gd name="T36" fmla="*/ 18 w 24"/>
                  <a:gd name="T37" fmla="*/ 43 h 45"/>
                  <a:gd name="T38" fmla="*/ 18 w 24"/>
                  <a:gd name="T39" fmla="*/ 45 h 45"/>
                  <a:gd name="T40" fmla="*/ 0 w 24"/>
                  <a:gd name="T41" fmla="*/ 40 h 45"/>
                  <a:gd name="T42" fmla="*/ 1 w 24"/>
                  <a:gd name="T43" fmla="*/ 39 h 45"/>
                  <a:gd name="T44" fmla="*/ 4 w 24"/>
                  <a:gd name="T45" fmla="*/ 39 h 45"/>
                  <a:gd name="T46" fmla="*/ 6 w 24"/>
                  <a:gd name="T47" fmla="*/ 39 h 45"/>
                  <a:gd name="T48" fmla="*/ 7 w 24"/>
                  <a:gd name="T49" fmla="*/ 39 h 45"/>
                  <a:gd name="T50" fmla="*/ 8 w 24"/>
                  <a:gd name="T51" fmla="*/ 39 h 45"/>
                  <a:gd name="T52" fmla="*/ 8 w 24"/>
                  <a:gd name="T53" fmla="*/ 39 h 45"/>
                  <a:gd name="T54" fmla="*/ 8 w 24"/>
                  <a:gd name="T55" fmla="*/ 39 h 45"/>
                  <a:gd name="T56" fmla="*/ 16 w 24"/>
                  <a:gd name="T57" fmla="*/ 1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4" h="45">
                    <a:moveTo>
                      <a:pt x="16" y="10"/>
                    </a:moveTo>
                    <a:lnTo>
                      <a:pt x="16" y="8"/>
                    </a:lnTo>
                    <a:lnTo>
                      <a:pt x="16" y="7"/>
                    </a:lnTo>
                    <a:lnTo>
                      <a:pt x="16" y="6"/>
                    </a:lnTo>
                    <a:lnTo>
                      <a:pt x="15" y="5"/>
                    </a:lnTo>
                    <a:lnTo>
                      <a:pt x="12" y="5"/>
                    </a:lnTo>
                    <a:lnTo>
                      <a:pt x="9" y="5"/>
                    </a:lnTo>
                    <a:lnTo>
                      <a:pt x="10" y="3"/>
                    </a:lnTo>
                    <a:lnTo>
                      <a:pt x="13" y="3"/>
                    </a:lnTo>
                    <a:lnTo>
                      <a:pt x="17" y="3"/>
                    </a:lnTo>
                    <a:lnTo>
                      <a:pt x="20" y="2"/>
                    </a:lnTo>
                    <a:lnTo>
                      <a:pt x="24" y="0"/>
                    </a:lnTo>
                    <a:lnTo>
                      <a:pt x="14" y="39"/>
                    </a:lnTo>
                    <a:lnTo>
                      <a:pt x="14" y="39"/>
                    </a:lnTo>
                    <a:lnTo>
                      <a:pt x="14" y="40"/>
                    </a:lnTo>
                    <a:lnTo>
                      <a:pt x="14" y="41"/>
                    </a:lnTo>
                    <a:lnTo>
                      <a:pt x="14" y="42"/>
                    </a:lnTo>
                    <a:lnTo>
                      <a:pt x="16" y="43"/>
                    </a:lnTo>
                    <a:lnTo>
                      <a:pt x="18" y="43"/>
                    </a:lnTo>
                    <a:lnTo>
                      <a:pt x="18" y="45"/>
                    </a:lnTo>
                    <a:lnTo>
                      <a:pt x="0" y="40"/>
                    </a:lnTo>
                    <a:lnTo>
                      <a:pt x="1" y="39"/>
                    </a:lnTo>
                    <a:lnTo>
                      <a:pt x="4" y="39"/>
                    </a:lnTo>
                    <a:lnTo>
                      <a:pt x="6" y="39"/>
                    </a:lnTo>
                    <a:lnTo>
                      <a:pt x="7" y="39"/>
                    </a:lnTo>
                    <a:lnTo>
                      <a:pt x="8" y="39"/>
                    </a:lnTo>
                    <a:lnTo>
                      <a:pt x="8" y="39"/>
                    </a:lnTo>
                    <a:lnTo>
                      <a:pt x="8" y="39"/>
                    </a:lnTo>
                    <a:lnTo>
                      <a:pt x="16" y="10"/>
                    </a:lnTo>
                    <a:close/>
                  </a:path>
                </a:pathLst>
              </a:custGeom>
              <a:solidFill>
                <a:srgbClr val="13398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0" name="i$ľide"/>
              <p:cNvSpPr/>
              <p:nvPr userDrawn="1"/>
            </p:nvSpPr>
            <p:spPr bwMode="auto">
              <a:xfrm>
                <a:off x="2797176" y="3963988"/>
                <a:ext cx="36513" cy="71438"/>
              </a:xfrm>
              <a:custGeom>
                <a:avLst/>
                <a:gdLst>
                  <a:gd name="T0" fmla="*/ 1 w 23"/>
                  <a:gd name="T1" fmla="*/ 45 h 45"/>
                  <a:gd name="T2" fmla="*/ 6 w 23"/>
                  <a:gd name="T3" fmla="*/ 42 h 45"/>
                  <a:gd name="T4" fmla="*/ 10 w 23"/>
                  <a:gd name="T5" fmla="*/ 39 h 45"/>
                  <a:gd name="T6" fmla="*/ 14 w 23"/>
                  <a:gd name="T7" fmla="*/ 33 h 45"/>
                  <a:gd name="T8" fmla="*/ 16 w 23"/>
                  <a:gd name="T9" fmla="*/ 25 h 45"/>
                  <a:gd name="T10" fmla="*/ 12 w 23"/>
                  <a:gd name="T11" fmla="*/ 28 h 45"/>
                  <a:gd name="T12" fmla="*/ 11 w 23"/>
                  <a:gd name="T13" fmla="*/ 29 h 45"/>
                  <a:gd name="T14" fmla="*/ 8 w 23"/>
                  <a:gd name="T15" fmla="*/ 29 h 45"/>
                  <a:gd name="T16" fmla="*/ 5 w 23"/>
                  <a:gd name="T17" fmla="*/ 27 h 45"/>
                  <a:gd name="T18" fmla="*/ 3 w 23"/>
                  <a:gd name="T19" fmla="*/ 24 h 45"/>
                  <a:gd name="T20" fmla="*/ 1 w 23"/>
                  <a:gd name="T21" fmla="*/ 20 h 45"/>
                  <a:gd name="T22" fmla="*/ 0 w 23"/>
                  <a:gd name="T23" fmla="*/ 14 h 45"/>
                  <a:gd name="T24" fmla="*/ 1 w 23"/>
                  <a:gd name="T25" fmla="*/ 9 h 45"/>
                  <a:gd name="T26" fmla="*/ 4 w 23"/>
                  <a:gd name="T27" fmla="*/ 5 h 45"/>
                  <a:gd name="T28" fmla="*/ 5 w 23"/>
                  <a:gd name="T29" fmla="*/ 2 h 45"/>
                  <a:gd name="T30" fmla="*/ 8 w 23"/>
                  <a:gd name="T31" fmla="*/ 1 h 45"/>
                  <a:gd name="T32" fmla="*/ 12 w 23"/>
                  <a:gd name="T33" fmla="*/ 0 h 45"/>
                  <a:gd name="T34" fmla="*/ 14 w 23"/>
                  <a:gd name="T35" fmla="*/ 0 h 45"/>
                  <a:gd name="T36" fmla="*/ 16 w 23"/>
                  <a:gd name="T37" fmla="*/ 1 h 45"/>
                  <a:gd name="T38" fmla="*/ 20 w 23"/>
                  <a:gd name="T39" fmla="*/ 6 h 45"/>
                  <a:gd name="T40" fmla="*/ 23 w 23"/>
                  <a:gd name="T41" fmla="*/ 13 h 45"/>
                  <a:gd name="T42" fmla="*/ 23 w 23"/>
                  <a:gd name="T43" fmla="*/ 21 h 45"/>
                  <a:gd name="T44" fmla="*/ 22 w 23"/>
                  <a:gd name="T45" fmla="*/ 29 h 45"/>
                  <a:gd name="T46" fmla="*/ 20 w 23"/>
                  <a:gd name="T47" fmla="*/ 33 h 45"/>
                  <a:gd name="T48" fmla="*/ 18 w 23"/>
                  <a:gd name="T49" fmla="*/ 37 h 45"/>
                  <a:gd name="T50" fmla="*/ 15 w 23"/>
                  <a:gd name="T51" fmla="*/ 40 h 45"/>
                  <a:gd name="T52" fmla="*/ 11 w 23"/>
                  <a:gd name="T53" fmla="*/ 42 h 45"/>
                  <a:gd name="T54" fmla="*/ 7 w 23"/>
                  <a:gd name="T55" fmla="*/ 45 h 45"/>
                  <a:gd name="T56" fmla="*/ 1 w 23"/>
                  <a:gd name="T57" fmla="*/ 45 h 45"/>
                  <a:gd name="T58" fmla="*/ 16 w 23"/>
                  <a:gd name="T59" fmla="*/ 7 h 45"/>
                  <a:gd name="T60" fmla="*/ 13 w 23"/>
                  <a:gd name="T61" fmla="*/ 4 h 45"/>
                  <a:gd name="T62" fmla="*/ 12 w 23"/>
                  <a:gd name="T63" fmla="*/ 3 h 45"/>
                  <a:gd name="T64" fmla="*/ 9 w 23"/>
                  <a:gd name="T65" fmla="*/ 3 h 45"/>
                  <a:gd name="T66" fmla="*/ 8 w 23"/>
                  <a:gd name="T67" fmla="*/ 4 h 45"/>
                  <a:gd name="T68" fmla="*/ 6 w 23"/>
                  <a:gd name="T69" fmla="*/ 5 h 45"/>
                  <a:gd name="T70" fmla="*/ 5 w 23"/>
                  <a:gd name="T71" fmla="*/ 9 h 45"/>
                  <a:gd name="T72" fmla="*/ 5 w 23"/>
                  <a:gd name="T73" fmla="*/ 13 h 45"/>
                  <a:gd name="T74" fmla="*/ 5 w 23"/>
                  <a:gd name="T75" fmla="*/ 21 h 45"/>
                  <a:gd name="T76" fmla="*/ 7 w 23"/>
                  <a:gd name="T77" fmla="*/ 25 h 45"/>
                  <a:gd name="T78" fmla="*/ 8 w 23"/>
                  <a:gd name="T79" fmla="*/ 25 h 45"/>
                  <a:gd name="T80" fmla="*/ 11 w 23"/>
                  <a:gd name="T81" fmla="*/ 25 h 45"/>
                  <a:gd name="T82" fmla="*/ 15 w 23"/>
                  <a:gd name="T83" fmla="*/ 24 h 45"/>
                  <a:gd name="T84" fmla="*/ 16 w 23"/>
                  <a:gd name="T85" fmla="*/ 23 h 45"/>
                  <a:gd name="T86" fmla="*/ 17 w 23"/>
                  <a:gd name="T87" fmla="*/ 21 h 45"/>
                  <a:gd name="T88" fmla="*/ 18 w 23"/>
                  <a:gd name="T89" fmla="*/ 16 h 45"/>
                  <a:gd name="T90" fmla="*/ 17 w 23"/>
                  <a:gd name="T91" fmla="*/ 11 h 45"/>
                  <a:gd name="T92" fmla="*/ 16 w 23"/>
                  <a:gd name="T93" fmla="*/ 7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3" h="45">
                    <a:moveTo>
                      <a:pt x="1" y="45"/>
                    </a:moveTo>
                    <a:lnTo>
                      <a:pt x="1" y="45"/>
                    </a:lnTo>
                    <a:lnTo>
                      <a:pt x="4" y="44"/>
                    </a:lnTo>
                    <a:lnTo>
                      <a:pt x="6" y="42"/>
                    </a:lnTo>
                    <a:lnTo>
                      <a:pt x="8" y="41"/>
                    </a:lnTo>
                    <a:lnTo>
                      <a:pt x="10" y="39"/>
                    </a:lnTo>
                    <a:lnTo>
                      <a:pt x="12" y="36"/>
                    </a:lnTo>
                    <a:lnTo>
                      <a:pt x="14" y="33"/>
                    </a:lnTo>
                    <a:lnTo>
                      <a:pt x="16" y="29"/>
                    </a:lnTo>
                    <a:lnTo>
                      <a:pt x="16" y="25"/>
                    </a:lnTo>
                    <a:lnTo>
                      <a:pt x="14" y="26"/>
                    </a:lnTo>
                    <a:lnTo>
                      <a:pt x="12" y="28"/>
                    </a:lnTo>
                    <a:lnTo>
                      <a:pt x="12" y="28"/>
                    </a:lnTo>
                    <a:lnTo>
                      <a:pt x="11" y="29"/>
                    </a:lnTo>
                    <a:lnTo>
                      <a:pt x="9" y="29"/>
                    </a:lnTo>
                    <a:lnTo>
                      <a:pt x="8" y="29"/>
                    </a:lnTo>
                    <a:lnTo>
                      <a:pt x="7" y="28"/>
                    </a:lnTo>
                    <a:lnTo>
                      <a:pt x="5" y="27"/>
                    </a:lnTo>
                    <a:lnTo>
                      <a:pt x="4" y="26"/>
                    </a:lnTo>
                    <a:lnTo>
                      <a:pt x="3" y="24"/>
                    </a:lnTo>
                    <a:lnTo>
                      <a:pt x="2" y="22"/>
                    </a:lnTo>
                    <a:lnTo>
                      <a:pt x="1" y="20"/>
                    </a:lnTo>
                    <a:lnTo>
                      <a:pt x="0" y="17"/>
                    </a:lnTo>
                    <a:lnTo>
                      <a:pt x="0" y="14"/>
                    </a:lnTo>
                    <a:lnTo>
                      <a:pt x="1" y="12"/>
                    </a:lnTo>
                    <a:lnTo>
                      <a:pt x="1" y="9"/>
                    </a:lnTo>
                    <a:lnTo>
                      <a:pt x="2" y="7"/>
                    </a:lnTo>
                    <a:lnTo>
                      <a:pt x="4" y="5"/>
                    </a:lnTo>
                    <a:lnTo>
                      <a:pt x="4" y="3"/>
                    </a:lnTo>
                    <a:lnTo>
                      <a:pt x="5" y="2"/>
                    </a:lnTo>
                    <a:lnTo>
                      <a:pt x="7" y="1"/>
                    </a:lnTo>
                    <a:lnTo>
                      <a:pt x="8" y="1"/>
                    </a:lnTo>
                    <a:lnTo>
                      <a:pt x="10" y="0"/>
                    </a:lnTo>
                    <a:lnTo>
                      <a:pt x="12" y="0"/>
                    </a:lnTo>
                    <a:lnTo>
                      <a:pt x="13" y="0"/>
                    </a:lnTo>
                    <a:lnTo>
                      <a:pt x="14" y="0"/>
                    </a:lnTo>
                    <a:lnTo>
                      <a:pt x="16" y="1"/>
                    </a:lnTo>
                    <a:lnTo>
                      <a:pt x="16" y="1"/>
                    </a:lnTo>
                    <a:lnTo>
                      <a:pt x="19" y="4"/>
                    </a:lnTo>
                    <a:lnTo>
                      <a:pt x="20" y="6"/>
                    </a:lnTo>
                    <a:lnTo>
                      <a:pt x="22" y="9"/>
                    </a:lnTo>
                    <a:lnTo>
                      <a:pt x="23" y="13"/>
                    </a:lnTo>
                    <a:lnTo>
                      <a:pt x="23" y="17"/>
                    </a:lnTo>
                    <a:lnTo>
                      <a:pt x="23" y="21"/>
                    </a:lnTo>
                    <a:lnTo>
                      <a:pt x="23" y="25"/>
                    </a:lnTo>
                    <a:lnTo>
                      <a:pt x="22" y="29"/>
                    </a:lnTo>
                    <a:lnTo>
                      <a:pt x="21" y="31"/>
                    </a:lnTo>
                    <a:lnTo>
                      <a:pt x="20" y="33"/>
                    </a:lnTo>
                    <a:lnTo>
                      <a:pt x="19" y="35"/>
                    </a:lnTo>
                    <a:lnTo>
                      <a:pt x="18" y="37"/>
                    </a:lnTo>
                    <a:lnTo>
                      <a:pt x="16" y="38"/>
                    </a:lnTo>
                    <a:lnTo>
                      <a:pt x="15" y="40"/>
                    </a:lnTo>
                    <a:lnTo>
                      <a:pt x="12" y="41"/>
                    </a:lnTo>
                    <a:lnTo>
                      <a:pt x="11" y="42"/>
                    </a:lnTo>
                    <a:lnTo>
                      <a:pt x="8" y="44"/>
                    </a:lnTo>
                    <a:lnTo>
                      <a:pt x="7" y="45"/>
                    </a:lnTo>
                    <a:lnTo>
                      <a:pt x="4" y="45"/>
                    </a:lnTo>
                    <a:lnTo>
                      <a:pt x="1" y="45"/>
                    </a:lnTo>
                    <a:lnTo>
                      <a:pt x="1" y="45"/>
                    </a:lnTo>
                    <a:close/>
                    <a:moveTo>
                      <a:pt x="16" y="7"/>
                    </a:moveTo>
                    <a:lnTo>
                      <a:pt x="15" y="5"/>
                    </a:lnTo>
                    <a:lnTo>
                      <a:pt x="13" y="4"/>
                    </a:lnTo>
                    <a:lnTo>
                      <a:pt x="12" y="3"/>
                    </a:lnTo>
                    <a:lnTo>
                      <a:pt x="12" y="3"/>
                    </a:lnTo>
                    <a:lnTo>
                      <a:pt x="11" y="3"/>
                    </a:lnTo>
                    <a:lnTo>
                      <a:pt x="9" y="3"/>
                    </a:lnTo>
                    <a:lnTo>
                      <a:pt x="8" y="3"/>
                    </a:lnTo>
                    <a:lnTo>
                      <a:pt x="8" y="4"/>
                    </a:lnTo>
                    <a:lnTo>
                      <a:pt x="7" y="5"/>
                    </a:lnTo>
                    <a:lnTo>
                      <a:pt x="6" y="5"/>
                    </a:lnTo>
                    <a:lnTo>
                      <a:pt x="5" y="7"/>
                    </a:lnTo>
                    <a:lnTo>
                      <a:pt x="5" y="9"/>
                    </a:lnTo>
                    <a:lnTo>
                      <a:pt x="5" y="10"/>
                    </a:lnTo>
                    <a:lnTo>
                      <a:pt x="5" y="13"/>
                    </a:lnTo>
                    <a:lnTo>
                      <a:pt x="5" y="17"/>
                    </a:lnTo>
                    <a:lnTo>
                      <a:pt x="5" y="21"/>
                    </a:lnTo>
                    <a:lnTo>
                      <a:pt x="6" y="23"/>
                    </a:lnTo>
                    <a:lnTo>
                      <a:pt x="7" y="25"/>
                    </a:lnTo>
                    <a:lnTo>
                      <a:pt x="8" y="25"/>
                    </a:lnTo>
                    <a:lnTo>
                      <a:pt x="8" y="25"/>
                    </a:lnTo>
                    <a:lnTo>
                      <a:pt x="10" y="25"/>
                    </a:lnTo>
                    <a:lnTo>
                      <a:pt x="11" y="25"/>
                    </a:lnTo>
                    <a:lnTo>
                      <a:pt x="13" y="25"/>
                    </a:lnTo>
                    <a:lnTo>
                      <a:pt x="15" y="24"/>
                    </a:lnTo>
                    <a:lnTo>
                      <a:pt x="16" y="23"/>
                    </a:lnTo>
                    <a:lnTo>
                      <a:pt x="16" y="23"/>
                    </a:lnTo>
                    <a:lnTo>
                      <a:pt x="16" y="22"/>
                    </a:lnTo>
                    <a:lnTo>
                      <a:pt x="17" y="21"/>
                    </a:lnTo>
                    <a:lnTo>
                      <a:pt x="17" y="19"/>
                    </a:lnTo>
                    <a:lnTo>
                      <a:pt x="18" y="16"/>
                    </a:lnTo>
                    <a:lnTo>
                      <a:pt x="17" y="13"/>
                    </a:lnTo>
                    <a:lnTo>
                      <a:pt x="17" y="11"/>
                    </a:lnTo>
                    <a:lnTo>
                      <a:pt x="16" y="9"/>
                    </a:lnTo>
                    <a:lnTo>
                      <a:pt x="16" y="7"/>
                    </a:lnTo>
                    <a:close/>
                  </a:path>
                </a:pathLst>
              </a:custGeom>
              <a:solidFill>
                <a:srgbClr val="13398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81" name="í$lïḓé"/>
              <p:cNvSpPr/>
              <p:nvPr userDrawn="1"/>
            </p:nvSpPr>
            <p:spPr bwMode="auto">
              <a:xfrm>
                <a:off x="2874963" y="3962401"/>
                <a:ext cx="34925" cy="74613"/>
              </a:xfrm>
              <a:custGeom>
                <a:avLst/>
                <a:gdLst>
                  <a:gd name="T0" fmla="*/ 0 w 22"/>
                  <a:gd name="T1" fmla="*/ 10 h 47"/>
                  <a:gd name="T2" fmla="*/ 1 w 22"/>
                  <a:gd name="T3" fmla="*/ 6 h 47"/>
                  <a:gd name="T4" fmla="*/ 4 w 22"/>
                  <a:gd name="T5" fmla="*/ 2 h 47"/>
                  <a:gd name="T6" fmla="*/ 8 w 22"/>
                  <a:gd name="T7" fmla="*/ 1 h 47"/>
                  <a:gd name="T8" fmla="*/ 12 w 22"/>
                  <a:gd name="T9" fmla="*/ 1 h 47"/>
                  <a:gd name="T10" fmla="*/ 16 w 22"/>
                  <a:gd name="T11" fmla="*/ 2 h 47"/>
                  <a:gd name="T12" fmla="*/ 18 w 22"/>
                  <a:gd name="T13" fmla="*/ 6 h 47"/>
                  <a:gd name="T14" fmla="*/ 20 w 22"/>
                  <a:gd name="T15" fmla="*/ 10 h 47"/>
                  <a:gd name="T16" fmla="*/ 19 w 22"/>
                  <a:gd name="T17" fmla="*/ 14 h 47"/>
                  <a:gd name="T18" fmla="*/ 16 w 22"/>
                  <a:gd name="T19" fmla="*/ 18 h 47"/>
                  <a:gd name="T20" fmla="*/ 15 w 22"/>
                  <a:gd name="T21" fmla="*/ 22 h 47"/>
                  <a:gd name="T22" fmla="*/ 17 w 22"/>
                  <a:gd name="T23" fmla="*/ 24 h 47"/>
                  <a:gd name="T24" fmla="*/ 20 w 22"/>
                  <a:gd name="T25" fmla="*/ 26 h 47"/>
                  <a:gd name="T26" fmla="*/ 21 w 22"/>
                  <a:gd name="T27" fmla="*/ 29 h 47"/>
                  <a:gd name="T28" fmla="*/ 22 w 22"/>
                  <a:gd name="T29" fmla="*/ 33 h 47"/>
                  <a:gd name="T30" fmla="*/ 21 w 22"/>
                  <a:gd name="T31" fmla="*/ 38 h 47"/>
                  <a:gd name="T32" fmla="*/ 18 w 22"/>
                  <a:gd name="T33" fmla="*/ 42 h 47"/>
                  <a:gd name="T34" fmla="*/ 14 w 22"/>
                  <a:gd name="T35" fmla="*/ 46 h 47"/>
                  <a:gd name="T36" fmla="*/ 10 w 22"/>
                  <a:gd name="T37" fmla="*/ 47 h 47"/>
                  <a:gd name="T38" fmla="*/ 6 w 22"/>
                  <a:gd name="T39" fmla="*/ 47 h 47"/>
                  <a:gd name="T40" fmla="*/ 4 w 22"/>
                  <a:gd name="T41" fmla="*/ 46 h 47"/>
                  <a:gd name="T42" fmla="*/ 1 w 22"/>
                  <a:gd name="T43" fmla="*/ 45 h 47"/>
                  <a:gd name="T44" fmla="*/ 0 w 22"/>
                  <a:gd name="T45" fmla="*/ 42 h 47"/>
                  <a:gd name="T46" fmla="*/ 1 w 22"/>
                  <a:gd name="T47" fmla="*/ 40 h 47"/>
                  <a:gd name="T48" fmla="*/ 4 w 22"/>
                  <a:gd name="T49" fmla="*/ 39 h 47"/>
                  <a:gd name="T50" fmla="*/ 5 w 22"/>
                  <a:gd name="T51" fmla="*/ 40 h 47"/>
                  <a:gd name="T52" fmla="*/ 7 w 22"/>
                  <a:gd name="T53" fmla="*/ 42 h 47"/>
                  <a:gd name="T54" fmla="*/ 9 w 22"/>
                  <a:gd name="T55" fmla="*/ 43 h 47"/>
                  <a:gd name="T56" fmla="*/ 12 w 22"/>
                  <a:gd name="T57" fmla="*/ 42 h 47"/>
                  <a:gd name="T58" fmla="*/ 14 w 22"/>
                  <a:gd name="T59" fmla="*/ 41 h 47"/>
                  <a:gd name="T60" fmla="*/ 16 w 22"/>
                  <a:gd name="T61" fmla="*/ 38 h 47"/>
                  <a:gd name="T62" fmla="*/ 17 w 22"/>
                  <a:gd name="T63" fmla="*/ 36 h 47"/>
                  <a:gd name="T64" fmla="*/ 17 w 22"/>
                  <a:gd name="T65" fmla="*/ 34 h 47"/>
                  <a:gd name="T66" fmla="*/ 17 w 22"/>
                  <a:gd name="T67" fmla="*/ 30 h 47"/>
                  <a:gd name="T68" fmla="*/ 16 w 22"/>
                  <a:gd name="T69" fmla="*/ 28 h 47"/>
                  <a:gd name="T70" fmla="*/ 13 w 22"/>
                  <a:gd name="T71" fmla="*/ 26 h 47"/>
                  <a:gd name="T72" fmla="*/ 9 w 22"/>
                  <a:gd name="T73" fmla="*/ 24 h 47"/>
                  <a:gd name="T74" fmla="*/ 6 w 22"/>
                  <a:gd name="T75" fmla="*/ 22 h 47"/>
                  <a:gd name="T76" fmla="*/ 9 w 22"/>
                  <a:gd name="T77" fmla="*/ 22 h 47"/>
                  <a:gd name="T78" fmla="*/ 12 w 22"/>
                  <a:gd name="T79" fmla="*/ 19 h 47"/>
                  <a:gd name="T80" fmla="*/ 14 w 22"/>
                  <a:gd name="T81" fmla="*/ 16 h 47"/>
                  <a:gd name="T82" fmla="*/ 14 w 22"/>
                  <a:gd name="T83" fmla="*/ 13 h 47"/>
                  <a:gd name="T84" fmla="*/ 14 w 22"/>
                  <a:gd name="T85" fmla="*/ 9 h 47"/>
                  <a:gd name="T86" fmla="*/ 12 w 22"/>
                  <a:gd name="T87" fmla="*/ 6 h 47"/>
                  <a:gd name="T88" fmla="*/ 11 w 22"/>
                  <a:gd name="T89" fmla="*/ 6 h 47"/>
                  <a:gd name="T90" fmla="*/ 8 w 22"/>
                  <a:gd name="T91" fmla="*/ 5 h 47"/>
                  <a:gd name="T92" fmla="*/ 6 w 22"/>
                  <a:gd name="T93" fmla="*/ 6 h 47"/>
                  <a:gd name="T94" fmla="*/ 4 w 22"/>
                  <a:gd name="T95" fmla="*/ 6 h 47"/>
                  <a:gd name="T96" fmla="*/ 3 w 22"/>
                  <a:gd name="T97" fmla="*/ 8 h 47"/>
                  <a:gd name="T98" fmla="*/ 2 w 22"/>
                  <a:gd name="T99" fmla="*/ 1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2" h="47">
                    <a:moveTo>
                      <a:pt x="0" y="11"/>
                    </a:moveTo>
                    <a:lnTo>
                      <a:pt x="0" y="10"/>
                    </a:lnTo>
                    <a:lnTo>
                      <a:pt x="1" y="8"/>
                    </a:lnTo>
                    <a:lnTo>
                      <a:pt x="1" y="6"/>
                    </a:lnTo>
                    <a:lnTo>
                      <a:pt x="3" y="5"/>
                    </a:lnTo>
                    <a:lnTo>
                      <a:pt x="4" y="2"/>
                    </a:lnTo>
                    <a:lnTo>
                      <a:pt x="6" y="2"/>
                    </a:lnTo>
                    <a:lnTo>
                      <a:pt x="8" y="1"/>
                    </a:lnTo>
                    <a:lnTo>
                      <a:pt x="10" y="0"/>
                    </a:lnTo>
                    <a:lnTo>
                      <a:pt x="12" y="1"/>
                    </a:lnTo>
                    <a:lnTo>
                      <a:pt x="14" y="2"/>
                    </a:lnTo>
                    <a:lnTo>
                      <a:pt x="16" y="2"/>
                    </a:lnTo>
                    <a:lnTo>
                      <a:pt x="17" y="4"/>
                    </a:lnTo>
                    <a:lnTo>
                      <a:pt x="18" y="6"/>
                    </a:lnTo>
                    <a:lnTo>
                      <a:pt x="19" y="8"/>
                    </a:lnTo>
                    <a:lnTo>
                      <a:pt x="20" y="10"/>
                    </a:lnTo>
                    <a:lnTo>
                      <a:pt x="20" y="12"/>
                    </a:lnTo>
                    <a:lnTo>
                      <a:pt x="19" y="14"/>
                    </a:lnTo>
                    <a:lnTo>
                      <a:pt x="17" y="17"/>
                    </a:lnTo>
                    <a:lnTo>
                      <a:pt x="16" y="18"/>
                    </a:lnTo>
                    <a:lnTo>
                      <a:pt x="13" y="21"/>
                    </a:lnTo>
                    <a:lnTo>
                      <a:pt x="15" y="22"/>
                    </a:lnTo>
                    <a:lnTo>
                      <a:pt x="16" y="22"/>
                    </a:lnTo>
                    <a:lnTo>
                      <a:pt x="17" y="24"/>
                    </a:lnTo>
                    <a:lnTo>
                      <a:pt x="19" y="25"/>
                    </a:lnTo>
                    <a:lnTo>
                      <a:pt x="20" y="26"/>
                    </a:lnTo>
                    <a:lnTo>
                      <a:pt x="20" y="27"/>
                    </a:lnTo>
                    <a:lnTo>
                      <a:pt x="21" y="29"/>
                    </a:lnTo>
                    <a:lnTo>
                      <a:pt x="21" y="30"/>
                    </a:lnTo>
                    <a:lnTo>
                      <a:pt x="22" y="33"/>
                    </a:lnTo>
                    <a:lnTo>
                      <a:pt x="22" y="35"/>
                    </a:lnTo>
                    <a:lnTo>
                      <a:pt x="21" y="38"/>
                    </a:lnTo>
                    <a:lnTo>
                      <a:pt x="20" y="40"/>
                    </a:lnTo>
                    <a:lnTo>
                      <a:pt x="18" y="42"/>
                    </a:lnTo>
                    <a:lnTo>
                      <a:pt x="16" y="44"/>
                    </a:lnTo>
                    <a:lnTo>
                      <a:pt x="14" y="46"/>
                    </a:lnTo>
                    <a:lnTo>
                      <a:pt x="12" y="46"/>
                    </a:lnTo>
                    <a:lnTo>
                      <a:pt x="10" y="47"/>
                    </a:lnTo>
                    <a:lnTo>
                      <a:pt x="7" y="47"/>
                    </a:lnTo>
                    <a:lnTo>
                      <a:pt x="6" y="47"/>
                    </a:lnTo>
                    <a:lnTo>
                      <a:pt x="4" y="46"/>
                    </a:lnTo>
                    <a:lnTo>
                      <a:pt x="4" y="46"/>
                    </a:lnTo>
                    <a:lnTo>
                      <a:pt x="2" y="46"/>
                    </a:lnTo>
                    <a:lnTo>
                      <a:pt x="1" y="45"/>
                    </a:lnTo>
                    <a:lnTo>
                      <a:pt x="0" y="44"/>
                    </a:lnTo>
                    <a:lnTo>
                      <a:pt x="0" y="42"/>
                    </a:lnTo>
                    <a:lnTo>
                      <a:pt x="0" y="41"/>
                    </a:lnTo>
                    <a:lnTo>
                      <a:pt x="1" y="40"/>
                    </a:lnTo>
                    <a:lnTo>
                      <a:pt x="3" y="39"/>
                    </a:lnTo>
                    <a:lnTo>
                      <a:pt x="4" y="39"/>
                    </a:lnTo>
                    <a:lnTo>
                      <a:pt x="4" y="39"/>
                    </a:lnTo>
                    <a:lnTo>
                      <a:pt x="5" y="40"/>
                    </a:lnTo>
                    <a:lnTo>
                      <a:pt x="6" y="41"/>
                    </a:lnTo>
                    <a:lnTo>
                      <a:pt x="7" y="42"/>
                    </a:lnTo>
                    <a:lnTo>
                      <a:pt x="8" y="43"/>
                    </a:lnTo>
                    <a:lnTo>
                      <a:pt x="9" y="43"/>
                    </a:lnTo>
                    <a:lnTo>
                      <a:pt x="11" y="43"/>
                    </a:lnTo>
                    <a:lnTo>
                      <a:pt x="12" y="42"/>
                    </a:lnTo>
                    <a:lnTo>
                      <a:pt x="13" y="42"/>
                    </a:lnTo>
                    <a:lnTo>
                      <a:pt x="14" y="41"/>
                    </a:lnTo>
                    <a:lnTo>
                      <a:pt x="16" y="40"/>
                    </a:lnTo>
                    <a:lnTo>
                      <a:pt x="16" y="38"/>
                    </a:lnTo>
                    <a:lnTo>
                      <a:pt x="17" y="38"/>
                    </a:lnTo>
                    <a:lnTo>
                      <a:pt x="17" y="36"/>
                    </a:lnTo>
                    <a:lnTo>
                      <a:pt x="17" y="34"/>
                    </a:lnTo>
                    <a:lnTo>
                      <a:pt x="17" y="34"/>
                    </a:lnTo>
                    <a:lnTo>
                      <a:pt x="17" y="32"/>
                    </a:lnTo>
                    <a:lnTo>
                      <a:pt x="17" y="30"/>
                    </a:lnTo>
                    <a:lnTo>
                      <a:pt x="16" y="29"/>
                    </a:lnTo>
                    <a:lnTo>
                      <a:pt x="16" y="28"/>
                    </a:lnTo>
                    <a:lnTo>
                      <a:pt x="15" y="26"/>
                    </a:lnTo>
                    <a:lnTo>
                      <a:pt x="13" y="26"/>
                    </a:lnTo>
                    <a:lnTo>
                      <a:pt x="12" y="24"/>
                    </a:lnTo>
                    <a:lnTo>
                      <a:pt x="9" y="24"/>
                    </a:lnTo>
                    <a:lnTo>
                      <a:pt x="6" y="24"/>
                    </a:lnTo>
                    <a:lnTo>
                      <a:pt x="6" y="22"/>
                    </a:lnTo>
                    <a:lnTo>
                      <a:pt x="8" y="22"/>
                    </a:lnTo>
                    <a:lnTo>
                      <a:pt x="9" y="22"/>
                    </a:lnTo>
                    <a:lnTo>
                      <a:pt x="10" y="21"/>
                    </a:lnTo>
                    <a:lnTo>
                      <a:pt x="12" y="19"/>
                    </a:lnTo>
                    <a:lnTo>
                      <a:pt x="13" y="18"/>
                    </a:lnTo>
                    <a:lnTo>
                      <a:pt x="14" y="16"/>
                    </a:lnTo>
                    <a:lnTo>
                      <a:pt x="14" y="14"/>
                    </a:lnTo>
                    <a:lnTo>
                      <a:pt x="14" y="13"/>
                    </a:lnTo>
                    <a:lnTo>
                      <a:pt x="14" y="10"/>
                    </a:lnTo>
                    <a:lnTo>
                      <a:pt x="14" y="9"/>
                    </a:lnTo>
                    <a:lnTo>
                      <a:pt x="13" y="8"/>
                    </a:lnTo>
                    <a:lnTo>
                      <a:pt x="12" y="6"/>
                    </a:lnTo>
                    <a:lnTo>
                      <a:pt x="12" y="6"/>
                    </a:lnTo>
                    <a:lnTo>
                      <a:pt x="11" y="6"/>
                    </a:lnTo>
                    <a:lnTo>
                      <a:pt x="10" y="5"/>
                    </a:lnTo>
                    <a:lnTo>
                      <a:pt x="8" y="5"/>
                    </a:lnTo>
                    <a:lnTo>
                      <a:pt x="7" y="5"/>
                    </a:lnTo>
                    <a:lnTo>
                      <a:pt x="6" y="6"/>
                    </a:lnTo>
                    <a:lnTo>
                      <a:pt x="4" y="6"/>
                    </a:lnTo>
                    <a:lnTo>
                      <a:pt x="4" y="6"/>
                    </a:lnTo>
                    <a:lnTo>
                      <a:pt x="4" y="7"/>
                    </a:lnTo>
                    <a:lnTo>
                      <a:pt x="3" y="8"/>
                    </a:lnTo>
                    <a:lnTo>
                      <a:pt x="3" y="10"/>
                    </a:lnTo>
                    <a:lnTo>
                      <a:pt x="2" y="11"/>
                    </a:lnTo>
                    <a:lnTo>
                      <a:pt x="0" y="11"/>
                    </a:lnTo>
                    <a:close/>
                  </a:path>
                </a:pathLst>
              </a:custGeom>
              <a:solidFill>
                <a:srgbClr val="133984"/>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grpSp>
        <p:grpSp>
          <p:nvGrpSpPr>
            <p:cNvPr id="11" name="íṧļïďê"/>
            <p:cNvGrpSpPr/>
            <p:nvPr userDrawn="1"/>
          </p:nvGrpSpPr>
          <p:grpSpPr>
            <a:xfrm>
              <a:off x="4119563" y="2551113"/>
              <a:ext cx="6130925" cy="1306513"/>
              <a:chOff x="4119563" y="2551113"/>
              <a:chExt cx="6130925" cy="1306513"/>
            </a:xfrm>
          </p:grpSpPr>
          <p:sp>
            <p:nvSpPr>
              <p:cNvPr id="48" name="ïṩḷïḋê"/>
              <p:cNvSpPr/>
              <p:nvPr userDrawn="1"/>
            </p:nvSpPr>
            <p:spPr bwMode="auto">
              <a:xfrm>
                <a:off x="9555163" y="2644776"/>
                <a:ext cx="695325" cy="1212850"/>
              </a:xfrm>
              <a:custGeom>
                <a:avLst/>
                <a:gdLst>
                  <a:gd name="T0" fmla="*/ 199 w 438"/>
                  <a:gd name="T1" fmla="*/ 337 h 764"/>
                  <a:gd name="T2" fmla="*/ 183 w 438"/>
                  <a:gd name="T3" fmla="*/ 308 h 764"/>
                  <a:gd name="T4" fmla="*/ 126 w 438"/>
                  <a:gd name="T5" fmla="*/ 371 h 764"/>
                  <a:gd name="T6" fmla="*/ 78 w 438"/>
                  <a:gd name="T7" fmla="*/ 348 h 764"/>
                  <a:gd name="T8" fmla="*/ 55 w 438"/>
                  <a:gd name="T9" fmla="*/ 290 h 764"/>
                  <a:gd name="T10" fmla="*/ 103 w 438"/>
                  <a:gd name="T11" fmla="*/ 283 h 764"/>
                  <a:gd name="T12" fmla="*/ 78 w 438"/>
                  <a:gd name="T13" fmla="*/ 216 h 764"/>
                  <a:gd name="T14" fmla="*/ 83 w 438"/>
                  <a:gd name="T15" fmla="*/ 183 h 764"/>
                  <a:gd name="T16" fmla="*/ 159 w 438"/>
                  <a:gd name="T17" fmla="*/ 189 h 764"/>
                  <a:gd name="T18" fmla="*/ 233 w 438"/>
                  <a:gd name="T19" fmla="*/ 120 h 764"/>
                  <a:gd name="T20" fmla="*/ 250 w 438"/>
                  <a:gd name="T21" fmla="*/ 27 h 764"/>
                  <a:gd name="T22" fmla="*/ 319 w 438"/>
                  <a:gd name="T23" fmla="*/ 21 h 764"/>
                  <a:gd name="T24" fmla="*/ 276 w 438"/>
                  <a:gd name="T25" fmla="*/ 123 h 764"/>
                  <a:gd name="T26" fmla="*/ 255 w 438"/>
                  <a:gd name="T27" fmla="*/ 180 h 764"/>
                  <a:gd name="T28" fmla="*/ 315 w 438"/>
                  <a:gd name="T29" fmla="*/ 172 h 764"/>
                  <a:gd name="T30" fmla="*/ 409 w 438"/>
                  <a:gd name="T31" fmla="*/ 132 h 764"/>
                  <a:gd name="T32" fmla="*/ 435 w 438"/>
                  <a:gd name="T33" fmla="*/ 194 h 764"/>
                  <a:gd name="T34" fmla="*/ 396 w 438"/>
                  <a:gd name="T35" fmla="*/ 231 h 764"/>
                  <a:gd name="T36" fmla="*/ 364 w 438"/>
                  <a:gd name="T37" fmla="*/ 260 h 764"/>
                  <a:gd name="T38" fmla="*/ 321 w 438"/>
                  <a:gd name="T39" fmla="*/ 307 h 764"/>
                  <a:gd name="T40" fmla="*/ 356 w 438"/>
                  <a:gd name="T41" fmla="*/ 387 h 764"/>
                  <a:gd name="T42" fmla="*/ 292 w 438"/>
                  <a:gd name="T43" fmla="*/ 434 h 764"/>
                  <a:gd name="T44" fmla="*/ 251 w 438"/>
                  <a:gd name="T45" fmla="*/ 469 h 764"/>
                  <a:gd name="T46" fmla="*/ 225 w 438"/>
                  <a:gd name="T47" fmla="*/ 504 h 764"/>
                  <a:gd name="T48" fmla="*/ 306 w 438"/>
                  <a:gd name="T49" fmla="*/ 484 h 764"/>
                  <a:gd name="T50" fmla="*/ 326 w 438"/>
                  <a:gd name="T51" fmla="*/ 532 h 764"/>
                  <a:gd name="T52" fmla="*/ 282 w 438"/>
                  <a:gd name="T53" fmla="*/ 553 h 764"/>
                  <a:gd name="T54" fmla="*/ 243 w 438"/>
                  <a:gd name="T55" fmla="*/ 541 h 764"/>
                  <a:gd name="T56" fmla="*/ 251 w 438"/>
                  <a:gd name="T57" fmla="*/ 613 h 764"/>
                  <a:gd name="T58" fmla="*/ 263 w 438"/>
                  <a:gd name="T59" fmla="*/ 691 h 764"/>
                  <a:gd name="T60" fmla="*/ 245 w 438"/>
                  <a:gd name="T61" fmla="*/ 760 h 764"/>
                  <a:gd name="T62" fmla="*/ 196 w 438"/>
                  <a:gd name="T63" fmla="*/ 749 h 764"/>
                  <a:gd name="T64" fmla="*/ 142 w 438"/>
                  <a:gd name="T65" fmla="*/ 719 h 764"/>
                  <a:gd name="T66" fmla="*/ 207 w 438"/>
                  <a:gd name="T67" fmla="*/ 700 h 764"/>
                  <a:gd name="T68" fmla="*/ 217 w 438"/>
                  <a:gd name="T69" fmla="*/ 634 h 764"/>
                  <a:gd name="T70" fmla="*/ 163 w 438"/>
                  <a:gd name="T71" fmla="*/ 584 h 764"/>
                  <a:gd name="T72" fmla="*/ 71 w 438"/>
                  <a:gd name="T73" fmla="*/ 634 h 764"/>
                  <a:gd name="T74" fmla="*/ 3 w 438"/>
                  <a:gd name="T75" fmla="*/ 622 h 764"/>
                  <a:gd name="T76" fmla="*/ 68 w 438"/>
                  <a:gd name="T77" fmla="*/ 588 h 764"/>
                  <a:gd name="T78" fmla="*/ 151 w 438"/>
                  <a:gd name="T79" fmla="*/ 536 h 764"/>
                  <a:gd name="T80" fmla="*/ 195 w 438"/>
                  <a:gd name="T81" fmla="*/ 496 h 764"/>
                  <a:gd name="T82" fmla="*/ 262 w 438"/>
                  <a:gd name="T83" fmla="*/ 432 h 764"/>
                  <a:gd name="T84" fmla="*/ 238 w 438"/>
                  <a:gd name="T85" fmla="*/ 413 h 764"/>
                  <a:gd name="T86" fmla="*/ 176 w 438"/>
                  <a:gd name="T87" fmla="*/ 445 h 764"/>
                  <a:gd name="T88" fmla="*/ 113 w 438"/>
                  <a:gd name="T89" fmla="*/ 449 h 764"/>
                  <a:gd name="T90" fmla="*/ 213 w 438"/>
                  <a:gd name="T91" fmla="*/ 395 h 764"/>
                  <a:gd name="T92" fmla="*/ 277 w 438"/>
                  <a:gd name="T93" fmla="*/ 361 h 764"/>
                  <a:gd name="T94" fmla="*/ 300 w 438"/>
                  <a:gd name="T95" fmla="*/ 303 h 764"/>
                  <a:gd name="T96" fmla="*/ 335 w 438"/>
                  <a:gd name="T97" fmla="*/ 263 h 764"/>
                  <a:gd name="T98" fmla="*/ 368 w 438"/>
                  <a:gd name="T99" fmla="*/ 191 h 764"/>
                  <a:gd name="T100" fmla="*/ 309 w 438"/>
                  <a:gd name="T101" fmla="*/ 206 h 764"/>
                  <a:gd name="T102" fmla="*/ 313 w 438"/>
                  <a:gd name="T103" fmla="*/ 245 h 764"/>
                  <a:gd name="T104" fmla="*/ 284 w 438"/>
                  <a:gd name="T105" fmla="*/ 301 h 764"/>
                  <a:gd name="T106" fmla="*/ 243 w 438"/>
                  <a:gd name="T107" fmla="*/ 356 h 764"/>
                  <a:gd name="T108" fmla="*/ 134 w 438"/>
                  <a:gd name="T109" fmla="*/ 220 h 764"/>
                  <a:gd name="T110" fmla="*/ 131 w 438"/>
                  <a:gd name="T111" fmla="*/ 279 h 764"/>
                  <a:gd name="T112" fmla="*/ 153 w 438"/>
                  <a:gd name="T113" fmla="*/ 279 h 764"/>
                  <a:gd name="T114" fmla="*/ 167 w 438"/>
                  <a:gd name="T115" fmla="*/ 224 h 764"/>
                  <a:gd name="T116" fmla="*/ 179 w 438"/>
                  <a:gd name="T117" fmla="*/ 250 h 764"/>
                  <a:gd name="T118" fmla="*/ 226 w 438"/>
                  <a:gd name="T119" fmla="*/ 228 h 764"/>
                  <a:gd name="T120" fmla="*/ 248 w 438"/>
                  <a:gd name="T121" fmla="*/ 279 h 764"/>
                  <a:gd name="T122" fmla="*/ 274 w 438"/>
                  <a:gd name="T123" fmla="*/ 254 h 7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38" h="764">
                    <a:moveTo>
                      <a:pt x="244" y="325"/>
                    </a:moveTo>
                    <a:lnTo>
                      <a:pt x="239" y="324"/>
                    </a:lnTo>
                    <a:lnTo>
                      <a:pt x="235" y="324"/>
                    </a:lnTo>
                    <a:lnTo>
                      <a:pt x="231" y="323"/>
                    </a:lnTo>
                    <a:lnTo>
                      <a:pt x="227" y="321"/>
                    </a:lnTo>
                    <a:lnTo>
                      <a:pt x="223" y="320"/>
                    </a:lnTo>
                    <a:lnTo>
                      <a:pt x="219" y="320"/>
                    </a:lnTo>
                    <a:lnTo>
                      <a:pt x="216" y="320"/>
                    </a:lnTo>
                    <a:lnTo>
                      <a:pt x="214" y="320"/>
                    </a:lnTo>
                    <a:lnTo>
                      <a:pt x="211" y="320"/>
                    </a:lnTo>
                    <a:lnTo>
                      <a:pt x="209" y="320"/>
                    </a:lnTo>
                    <a:lnTo>
                      <a:pt x="209" y="323"/>
                    </a:lnTo>
                    <a:lnTo>
                      <a:pt x="208" y="325"/>
                    </a:lnTo>
                    <a:lnTo>
                      <a:pt x="207" y="328"/>
                    </a:lnTo>
                    <a:lnTo>
                      <a:pt x="206" y="330"/>
                    </a:lnTo>
                    <a:lnTo>
                      <a:pt x="204" y="332"/>
                    </a:lnTo>
                    <a:lnTo>
                      <a:pt x="203" y="334"/>
                    </a:lnTo>
                    <a:lnTo>
                      <a:pt x="201" y="336"/>
                    </a:lnTo>
                    <a:lnTo>
                      <a:pt x="199" y="337"/>
                    </a:lnTo>
                    <a:lnTo>
                      <a:pt x="195" y="341"/>
                    </a:lnTo>
                    <a:lnTo>
                      <a:pt x="189" y="343"/>
                    </a:lnTo>
                    <a:lnTo>
                      <a:pt x="184" y="345"/>
                    </a:lnTo>
                    <a:lnTo>
                      <a:pt x="179" y="347"/>
                    </a:lnTo>
                    <a:lnTo>
                      <a:pt x="178" y="344"/>
                    </a:lnTo>
                    <a:lnTo>
                      <a:pt x="177" y="341"/>
                    </a:lnTo>
                    <a:lnTo>
                      <a:pt x="176" y="340"/>
                    </a:lnTo>
                    <a:lnTo>
                      <a:pt x="175" y="339"/>
                    </a:lnTo>
                    <a:lnTo>
                      <a:pt x="175" y="337"/>
                    </a:lnTo>
                    <a:lnTo>
                      <a:pt x="175" y="335"/>
                    </a:lnTo>
                    <a:lnTo>
                      <a:pt x="177" y="332"/>
                    </a:lnTo>
                    <a:lnTo>
                      <a:pt x="179" y="330"/>
                    </a:lnTo>
                    <a:lnTo>
                      <a:pt x="181" y="327"/>
                    </a:lnTo>
                    <a:lnTo>
                      <a:pt x="183" y="323"/>
                    </a:lnTo>
                    <a:lnTo>
                      <a:pt x="184" y="320"/>
                    </a:lnTo>
                    <a:lnTo>
                      <a:pt x="185" y="316"/>
                    </a:lnTo>
                    <a:lnTo>
                      <a:pt x="186" y="312"/>
                    </a:lnTo>
                    <a:lnTo>
                      <a:pt x="186" y="309"/>
                    </a:lnTo>
                    <a:lnTo>
                      <a:pt x="183" y="308"/>
                    </a:lnTo>
                    <a:lnTo>
                      <a:pt x="179" y="307"/>
                    </a:lnTo>
                    <a:lnTo>
                      <a:pt x="175" y="307"/>
                    </a:lnTo>
                    <a:lnTo>
                      <a:pt x="170" y="306"/>
                    </a:lnTo>
                    <a:lnTo>
                      <a:pt x="169" y="308"/>
                    </a:lnTo>
                    <a:lnTo>
                      <a:pt x="168" y="311"/>
                    </a:lnTo>
                    <a:lnTo>
                      <a:pt x="167" y="312"/>
                    </a:lnTo>
                    <a:lnTo>
                      <a:pt x="167" y="314"/>
                    </a:lnTo>
                    <a:lnTo>
                      <a:pt x="163" y="317"/>
                    </a:lnTo>
                    <a:lnTo>
                      <a:pt x="161" y="320"/>
                    </a:lnTo>
                    <a:lnTo>
                      <a:pt x="155" y="326"/>
                    </a:lnTo>
                    <a:lnTo>
                      <a:pt x="149" y="332"/>
                    </a:lnTo>
                    <a:lnTo>
                      <a:pt x="147" y="335"/>
                    </a:lnTo>
                    <a:lnTo>
                      <a:pt x="144" y="339"/>
                    </a:lnTo>
                    <a:lnTo>
                      <a:pt x="142" y="343"/>
                    </a:lnTo>
                    <a:lnTo>
                      <a:pt x="140" y="347"/>
                    </a:lnTo>
                    <a:lnTo>
                      <a:pt x="135" y="355"/>
                    </a:lnTo>
                    <a:lnTo>
                      <a:pt x="131" y="363"/>
                    </a:lnTo>
                    <a:lnTo>
                      <a:pt x="128" y="367"/>
                    </a:lnTo>
                    <a:lnTo>
                      <a:pt x="126" y="371"/>
                    </a:lnTo>
                    <a:lnTo>
                      <a:pt x="122" y="374"/>
                    </a:lnTo>
                    <a:lnTo>
                      <a:pt x="119" y="376"/>
                    </a:lnTo>
                    <a:lnTo>
                      <a:pt x="116" y="378"/>
                    </a:lnTo>
                    <a:lnTo>
                      <a:pt x="115" y="379"/>
                    </a:lnTo>
                    <a:lnTo>
                      <a:pt x="112" y="380"/>
                    </a:lnTo>
                    <a:lnTo>
                      <a:pt x="110" y="380"/>
                    </a:lnTo>
                    <a:lnTo>
                      <a:pt x="107" y="380"/>
                    </a:lnTo>
                    <a:lnTo>
                      <a:pt x="105" y="381"/>
                    </a:lnTo>
                    <a:lnTo>
                      <a:pt x="102" y="381"/>
                    </a:lnTo>
                    <a:lnTo>
                      <a:pt x="99" y="380"/>
                    </a:lnTo>
                    <a:lnTo>
                      <a:pt x="97" y="376"/>
                    </a:lnTo>
                    <a:lnTo>
                      <a:pt x="95" y="373"/>
                    </a:lnTo>
                    <a:lnTo>
                      <a:pt x="93" y="369"/>
                    </a:lnTo>
                    <a:lnTo>
                      <a:pt x="91" y="365"/>
                    </a:lnTo>
                    <a:lnTo>
                      <a:pt x="87" y="364"/>
                    </a:lnTo>
                    <a:lnTo>
                      <a:pt x="84" y="363"/>
                    </a:lnTo>
                    <a:lnTo>
                      <a:pt x="82" y="358"/>
                    </a:lnTo>
                    <a:lnTo>
                      <a:pt x="79" y="354"/>
                    </a:lnTo>
                    <a:lnTo>
                      <a:pt x="78" y="348"/>
                    </a:lnTo>
                    <a:lnTo>
                      <a:pt x="76" y="344"/>
                    </a:lnTo>
                    <a:lnTo>
                      <a:pt x="75" y="339"/>
                    </a:lnTo>
                    <a:lnTo>
                      <a:pt x="73" y="334"/>
                    </a:lnTo>
                    <a:lnTo>
                      <a:pt x="72" y="332"/>
                    </a:lnTo>
                    <a:lnTo>
                      <a:pt x="71" y="329"/>
                    </a:lnTo>
                    <a:lnTo>
                      <a:pt x="70" y="328"/>
                    </a:lnTo>
                    <a:lnTo>
                      <a:pt x="68" y="325"/>
                    </a:lnTo>
                    <a:lnTo>
                      <a:pt x="64" y="321"/>
                    </a:lnTo>
                    <a:lnTo>
                      <a:pt x="60" y="317"/>
                    </a:lnTo>
                    <a:lnTo>
                      <a:pt x="55" y="314"/>
                    </a:lnTo>
                    <a:lnTo>
                      <a:pt x="51" y="310"/>
                    </a:lnTo>
                    <a:lnTo>
                      <a:pt x="51" y="305"/>
                    </a:lnTo>
                    <a:lnTo>
                      <a:pt x="51" y="300"/>
                    </a:lnTo>
                    <a:lnTo>
                      <a:pt x="51" y="298"/>
                    </a:lnTo>
                    <a:lnTo>
                      <a:pt x="51" y="296"/>
                    </a:lnTo>
                    <a:lnTo>
                      <a:pt x="52" y="295"/>
                    </a:lnTo>
                    <a:lnTo>
                      <a:pt x="53" y="292"/>
                    </a:lnTo>
                    <a:lnTo>
                      <a:pt x="54" y="291"/>
                    </a:lnTo>
                    <a:lnTo>
                      <a:pt x="55" y="290"/>
                    </a:lnTo>
                    <a:lnTo>
                      <a:pt x="57" y="288"/>
                    </a:lnTo>
                    <a:lnTo>
                      <a:pt x="59" y="287"/>
                    </a:lnTo>
                    <a:lnTo>
                      <a:pt x="61" y="287"/>
                    </a:lnTo>
                    <a:lnTo>
                      <a:pt x="63" y="286"/>
                    </a:lnTo>
                    <a:lnTo>
                      <a:pt x="66" y="286"/>
                    </a:lnTo>
                    <a:lnTo>
                      <a:pt x="69" y="286"/>
                    </a:lnTo>
                    <a:lnTo>
                      <a:pt x="71" y="288"/>
                    </a:lnTo>
                    <a:lnTo>
                      <a:pt x="73" y="291"/>
                    </a:lnTo>
                    <a:lnTo>
                      <a:pt x="76" y="292"/>
                    </a:lnTo>
                    <a:lnTo>
                      <a:pt x="79" y="294"/>
                    </a:lnTo>
                    <a:lnTo>
                      <a:pt x="83" y="295"/>
                    </a:lnTo>
                    <a:lnTo>
                      <a:pt x="87" y="296"/>
                    </a:lnTo>
                    <a:lnTo>
                      <a:pt x="91" y="296"/>
                    </a:lnTo>
                    <a:lnTo>
                      <a:pt x="95" y="297"/>
                    </a:lnTo>
                    <a:lnTo>
                      <a:pt x="97" y="295"/>
                    </a:lnTo>
                    <a:lnTo>
                      <a:pt x="99" y="292"/>
                    </a:lnTo>
                    <a:lnTo>
                      <a:pt x="101" y="290"/>
                    </a:lnTo>
                    <a:lnTo>
                      <a:pt x="102" y="287"/>
                    </a:lnTo>
                    <a:lnTo>
                      <a:pt x="103" y="283"/>
                    </a:lnTo>
                    <a:lnTo>
                      <a:pt x="103" y="279"/>
                    </a:lnTo>
                    <a:lnTo>
                      <a:pt x="103" y="276"/>
                    </a:lnTo>
                    <a:lnTo>
                      <a:pt x="103" y="272"/>
                    </a:lnTo>
                    <a:lnTo>
                      <a:pt x="103" y="268"/>
                    </a:lnTo>
                    <a:lnTo>
                      <a:pt x="102" y="265"/>
                    </a:lnTo>
                    <a:lnTo>
                      <a:pt x="101" y="261"/>
                    </a:lnTo>
                    <a:lnTo>
                      <a:pt x="100" y="257"/>
                    </a:lnTo>
                    <a:lnTo>
                      <a:pt x="98" y="254"/>
                    </a:lnTo>
                    <a:lnTo>
                      <a:pt x="96" y="250"/>
                    </a:lnTo>
                    <a:lnTo>
                      <a:pt x="95" y="247"/>
                    </a:lnTo>
                    <a:lnTo>
                      <a:pt x="92" y="243"/>
                    </a:lnTo>
                    <a:lnTo>
                      <a:pt x="91" y="240"/>
                    </a:lnTo>
                    <a:lnTo>
                      <a:pt x="88" y="237"/>
                    </a:lnTo>
                    <a:lnTo>
                      <a:pt x="88" y="233"/>
                    </a:lnTo>
                    <a:lnTo>
                      <a:pt x="87" y="229"/>
                    </a:lnTo>
                    <a:lnTo>
                      <a:pt x="87" y="224"/>
                    </a:lnTo>
                    <a:lnTo>
                      <a:pt x="87" y="220"/>
                    </a:lnTo>
                    <a:lnTo>
                      <a:pt x="82" y="219"/>
                    </a:lnTo>
                    <a:lnTo>
                      <a:pt x="78" y="216"/>
                    </a:lnTo>
                    <a:lnTo>
                      <a:pt x="75" y="215"/>
                    </a:lnTo>
                    <a:lnTo>
                      <a:pt x="74" y="211"/>
                    </a:lnTo>
                    <a:lnTo>
                      <a:pt x="71" y="207"/>
                    </a:lnTo>
                    <a:lnTo>
                      <a:pt x="68" y="203"/>
                    </a:lnTo>
                    <a:lnTo>
                      <a:pt x="65" y="199"/>
                    </a:lnTo>
                    <a:lnTo>
                      <a:pt x="63" y="195"/>
                    </a:lnTo>
                    <a:lnTo>
                      <a:pt x="61" y="191"/>
                    </a:lnTo>
                    <a:lnTo>
                      <a:pt x="61" y="188"/>
                    </a:lnTo>
                    <a:lnTo>
                      <a:pt x="62" y="185"/>
                    </a:lnTo>
                    <a:lnTo>
                      <a:pt x="63" y="183"/>
                    </a:lnTo>
                    <a:lnTo>
                      <a:pt x="67" y="182"/>
                    </a:lnTo>
                    <a:lnTo>
                      <a:pt x="69" y="180"/>
                    </a:lnTo>
                    <a:lnTo>
                      <a:pt x="70" y="179"/>
                    </a:lnTo>
                    <a:lnTo>
                      <a:pt x="72" y="179"/>
                    </a:lnTo>
                    <a:lnTo>
                      <a:pt x="74" y="179"/>
                    </a:lnTo>
                    <a:lnTo>
                      <a:pt x="76" y="178"/>
                    </a:lnTo>
                    <a:lnTo>
                      <a:pt x="79" y="179"/>
                    </a:lnTo>
                    <a:lnTo>
                      <a:pt x="81" y="181"/>
                    </a:lnTo>
                    <a:lnTo>
                      <a:pt x="83" y="183"/>
                    </a:lnTo>
                    <a:lnTo>
                      <a:pt x="86" y="184"/>
                    </a:lnTo>
                    <a:lnTo>
                      <a:pt x="89" y="187"/>
                    </a:lnTo>
                    <a:lnTo>
                      <a:pt x="93" y="192"/>
                    </a:lnTo>
                    <a:lnTo>
                      <a:pt x="96" y="196"/>
                    </a:lnTo>
                    <a:lnTo>
                      <a:pt x="100" y="200"/>
                    </a:lnTo>
                    <a:lnTo>
                      <a:pt x="103" y="202"/>
                    </a:lnTo>
                    <a:lnTo>
                      <a:pt x="105" y="203"/>
                    </a:lnTo>
                    <a:lnTo>
                      <a:pt x="107" y="205"/>
                    </a:lnTo>
                    <a:lnTo>
                      <a:pt x="111" y="206"/>
                    </a:lnTo>
                    <a:lnTo>
                      <a:pt x="112" y="207"/>
                    </a:lnTo>
                    <a:lnTo>
                      <a:pt x="115" y="207"/>
                    </a:lnTo>
                    <a:lnTo>
                      <a:pt x="117" y="206"/>
                    </a:lnTo>
                    <a:lnTo>
                      <a:pt x="119" y="206"/>
                    </a:lnTo>
                    <a:lnTo>
                      <a:pt x="126" y="203"/>
                    </a:lnTo>
                    <a:lnTo>
                      <a:pt x="131" y="201"/>
                    </a:lnTo>
                    <a:lnTo>
                      <a:pt x="143" y="195"/>
                    </a:lnTo>
                    <a:lnTo>
                      <a:pt x="150" y="191"/>
                    </a:lnTo>
                    <a:lnTo>
                      <a:pt x="155" y="190"/>
                    </a:lnTo>
                    <a:lnTo>
                      <a:pt x="159" y="189"/>
                    </a:lnTo>
                    <a:lnTo>
                      <a:pt x="163" y="189"/>
                    </a:lnTo>
                    <a:lnTo>
                      <a:pt x="167" y="188"/>
                    </a:lnTo>
                    <a:lnTo>
                      <a:pt x="172" y="185"/>
                    </a:lnTo>
                    <a:lnTo>
                      <a:pt x="176" y="181"/>
                    </a:lnTo>
                    <a:lnTo>
                      <a:pt x="185" y="178"/>
                    </a:lnTo>
                    <a:lnTo>
                      <a:pt x="192" y="175"/>
                    </a:lnTo>
                    <a:lnTo>
                      <a:pt x="196" y="174"/>
                    </a:lnTo>
                    <a:lnTo>
                      <a:pt x="199" y="172"/>
                    </a:lnTo>
                    <a:lnTo>
                      <a:pt x="203" y="170"/>
                    </a:lnTo>
                    <a:lnTo>
                      <a:pt x="207" y="167"/>
                    </a:lnTo>
                    <a:lnTo>
                      <a:pt x="209" y="165"/>
                    </a:lnTo>
                    <a:lnTo>
                      <a:pt x="211" y="163"/>
                    </a:lnTo>
                    <a:lnTo>
                      <a:pt x="212" y="160"/>
                    </a:lnTo>
                    <a:lnTo>
                      <a:pt x="214" y="157"/>
                    </a:lnTo>
                    <a:lnTo>
                      <a:pt x="216" y="151"/>
                    </a:lnTo>
                    <a:lnTo>
                      <a:pt x="219" y="144"/>
                    </a:lnTo>
                    <a:lnTo>
                      <a:pt x="223" y="136"/>
                    </a:lnTo>
                    <a:lnTo>
                      <a:pt x="228" y="128"/>
                    </a:lnTo>
                    <a:lnTo>
                      <a:pt x="233" y="120"/>
                    </a:lnTo>
                    <a:lnTo>
                      <a:pt x="239" y="111"/>
                    </a:lnTo>
                    <a:lnTo>
                      <a:pt x="244" y="103"/>
                    </a:lnTo>
                    <a:lnTo>
                      <a:pt x="250" y="95"/>
                    </a:lnTo>
                    <a:lnTo>
                      <a:pt x="255" y="87"/>
                    </a:lnTo>
                    <a:lnTo>
                      <a:pt x="260" y="79"/>
                    </a:lnTo>
                    <a:lnTo>
                      <a:pt x="261" y="77"/>
                    </a:lnTo>
                    <a:lnTo>
                      <a:pt x="262" y="75"/>
                    </a:lnTo>
                    <a:lnTo>
                      <a:pt x="263" y="72"/>
                    </a:lnTo>
                    <a:lnTo>
                      <a:pt x="262" y="69"/>
                    </a:lnTo>
                    <a:lnTo>
                      <a:pt x="262" y="67"/>
                    </a:lnTo>
                    <a:lnTo>
                      <a:pt x="261" y="63"/>
                    </a:lnTo>
                    <a:lnTo>
                      <a:pt x="260" y="60"/>
                    </a:lnTo>
                    <a:lnTo>
                      <a:pt x="259" y="58"/>
                    </a:lnTo>
                    <a:lnTo>
                      <a:pt x="257" y="52"/>
                    </a:lnTo>
                    <a:lnTo>
                      <a:pt x="255" y="47"/>
                    </a:lnTo>
                    <a:lnTo>
                      <a:pt x="252" y="44"/>
                    </a:lnTo>
                    <a:lnTo>
                      <a:pt x="251" y="41"/>
                    </a:lnTo>
                    <a:lnTo>
                      <a:pt x="251" y="37"/>
                    </a:lnTo>
                    <a:lnTo>
                      <a:pt x="250" y="27"/>
                    </a:lnTo>
                    <a:lnTo>
                      <a:pt x="249" y="16"/>
                    </a:lnTo>
                    <a:lnTo>
                      <a:pt x="248" y="9"/>
                    </a:lnTo>
                    <a:lnTo>
                      <a:pt x="250" y="9"/>
                    </a:lnTo>
                    <a:lnTo>
                      <a:pt x="251" y="8"/>
                    </a:lnTo>
                    <a:lnTo>
                      <a:pt x="252" y="7"/>
                    </a:lnTo>
                    <a:lnTo>
                      <a:pt x="254" y="6"/>
                    </a:lnTo>
                    <a:lnTo>
                      <a:pt x="255" y="3"/>
                    </a:lnTo>
                    <a:lnTo>
                      <a:pt x="257" y="1"/>
                    </a:lnTo>
                    <a:lnTo>
                      <a:pt x="265" y="0"/>
                    </a:lnTo>
                    <a:lnTo>
                      <a:pt x="272" y="1"/>
                    </a:lnTo>
                    <a:lnTo>
                      <a:pt x="280" y="2"/>
                    </a:lnTo>
                    <a:lnTo>
                      <a:pt x="286" y="3"/>
                    </a:lnTo>
                    <a:lnTo>
                      <a:pt x="292" y="4"/>
                    </a:lnTo>
                    <a:lnTo>
                      <a:pt x="297" y="6"/>
                    </a:lnTo>
                    <a:lnTo>
                      <a:pt x="302" y="8"/>
                    </a:lnTo>
                    <a:lnTo>
                      <a:pt x="307" y="11"/>
                    </a:lnTo>
                    <a:lnTo>
                      <a:pt x="311" y="14"/>
                    </a:lnTo>
                    <a:lnTo>
                      <a:pt x="315" y="17"/>
                    </a:lnTo>
                    <a:lnTo>
                      <a:pt x="319" y="21"/>
                    </a:lnTo>
                    <a:lnTo>
                      <a:pt x="323" y="25"/>
                    </a:lnTo>
                    <a:lnTo>
                      <a:pt x="331" y="34"/>
                    </a:lnTo>
                    <a:lnTo>
                      <a:pt x="339" y="43"/>
                    </a:lnTo>
                    <a:lnTo>
                      <a:pt x="338" y="50"/>
                    </a:lnTo>
                    <a:lnTo>
                      <a:pt x="336" y="55"/>
                    </a:lnTo>
                    <a:lnTo>
                      <a:pt x="334" y="60"/>
                    </a:lnTo>
                    <a:lnTo>
                      <a:pt x="332" y="65"/>
                    </a:lnTo>
                    <a:lnTo>
                      <a:pt x="328" y="69"/>
                    </a:lnTo>
                    <a:lnTo>
                      <a:pt x="324" y="73"/>
                    </a:lnTo>
                    <a:lnTo>
                      <a:pt x="321" y="77"/>
                    </a:lnTo>
                    <a:lnTo>
                      <a:pt x="317" y="81"/>
                    </a:lnTo>
                    <a:lnTo>
                      <a:pt x="309" y="87"/>
                    </a:lnTo>
                    <a:lnTo>
                      <a:pt x="301" y="95"/>
                    </a:lnTo>
                    <a:lnTo>
                      <a:pt x="297" y="98"/>
                    </a:lnTo>
                    <a:lnTo>
                      <a:pt x="293" y="102"/>
                    </a:lnTo>
                    <a:lnTo>
                      <a:pt x="289" y="105"/>
                    </a:lnTo>
                    <a:lnTo>
                      <a:pt x="286" y="109"/>
                    </a:lnTo>
                    <a:lnTo>
                      <a:pt x="280" y="116"/>
                    </a:lnTo>
                    <a:lnTo>
                      <a:pt x="276" y="123"/>
                    </a:lnTo>
                    <a:lnTo>
                      <a:pt x="273" y="127"/>
                    </a:lnTo>
                    <a:lnTo>
                      <a:pt x="271" y="130"/>
                    </a:lnTo>
                    <a:lnTo>
                      <a:pt x="267" y="133"/>
                    </a:lnTo>
                    <a:lnTo>
                      <a:pt x="265" y="136"/>
                    </a:lnTo>
                    <a:lnTo>
                      <a:pt x="255" y="143"/>
                    </a:lnTo>
                    <a:lnTo>
                      <a:pt x="246" y="151"/>
                    </a:lnTo>
                    <a:lnTo>
                      <a:pt x="243" y="153"/>
                    </a:lnTo>
                    <a:lnTo>
                      <a:pt x="242" y="155"/>
                    </a:lnTo>
                    <a:lnTo>
                      <a:pt x="239" y="158"/>
                    </a:lnTo>
                    <a:lnTo>
                      <a:pt x="238" y="160"/>
                    </a:lnTo>
                    <a:lnTo>
                      <a:pt x="237" y="163"/>
                    </a:lnTo>
                    <a:lnTo>
                      <a:pt x="235" y="166"/>
                    </a:lnTo>
                    <a:lnTo>
                      <a:pt x="235" y="169"/>
                    </a:lnTo>
                    <a:lnTo>
                      <a:pt x="235" y="172"/>
                    </a:lnTo>
                    <a:lnTo>
                      <a:pt x="237" y="175"/>
                    </a:lnTo>
                    <a:lnTo>
                      <a:pt x="239" y="177"/>
                    </a:lnTo>
                    <a:lnTo>
                      <a:pt x="244" y="178"/>
                    </a:lnTo>
                    <a:lnTo>
                      <a:pt x="250" y="179"/>
                    </a:lnTo>
                    <a:lnTo>
                      <a:pt x="255" y="180"/>
                    </a:lnTo>
                    <a:lnTo>
                      <a:pt x="260" y="181"/>
                    </a:lnTo>
                    <a:lnTo>
                      <a:pt x="263" y="183"/>
                    </a:lnTo>
                    <a:lnTo>
                      <a:pt x="265" y="185"/>
                    </a:lnTo>
                    <a:lnTo>
                      <a:pt x="267" y="186"/>
                    </a:lnTo>
                    <a:lnTo>
                      <a:pt x="268" y="187"/>
                    </a:lnTo>
                    <a:lnTo>
                      <a:pt x="270" y="187"/>
                    </a:lnTo>
                    <a:lnTo>
                      <a:pt x="272" y="188"/>
                    </a:lnTo>
                    <a:lnTo>
                      <a:pt x="274" y="189"/>
                    </a:lnTo>
                    <a:lnTo>
                      <a:pt x="277" y="189"/>
                    </a:lnTo>
                    <a:lnTo>
                      <a:pt x="280" y="189"/>
                    </a:lnTo>
                    <a:lnTo>
                      <a:pt x="282" y="189"/>
                    </a:lnTo>
                    <a:lnTo>
                      <a:pt x="285" y="188"/>
                    </a:lnTo>
                    <a:lnTo>
                      <a:pt x="288" y="187"/>
                    </a:lnTo>
                    <a:lnTo>
                      <a:pt x="291" y="187"/>
                    </a:lnTo>
                    <a:lnTo>
                      <a:pt x="293" y="185"/>
                    </a:lnTo>
                    <a:lnTo>
                      <a:pt x="299" y="183"/>
                    </a:lnTo>
                    <a:lnTo>
                      <a:pt x="304" y="179"/>
                    </a:lnTo>
                    <a:lnTo>
                      <a:pt x="309" y="176"/>
                    </a:lnTo>
                    <a:lnTo>
                      <a:pt x="315" y="172"/>
                    </a:lnTo>
                    <a:lnTo>
                      <a:pt x="325" y="165"/>
                    </a:lnTo>
                    <a:lnTo>
                      <a:pt x="335" y="157"/>
                    </a:lnTo>
                    <a:lnTo>
                      <a:pt x="339" y="154"/>
                    </a:lnTo>
                    <a:lnTo>
                      <a:pt x="344" y="151"/>
                    </a:lnTo>
                    <a:lnTo>
                      <a:pt x="347" y="148"/>
                    </a:lnTo>
                    <a:lnTo>
                      <a:pt x="351" y="146"/>
                    </a:lnTo>
                    <a:lnTo>
                      <a:pt x="355" y="145"/>
                    </a:lnTo>
                    <a:lnTo>
                      <a:pt x="359" y="144"/>
                    </a:lnTo>
                    <a:lnTo>
                      <a:pt x="364" y="143"/>
                    </a:lnTo>
                    <a:lnTo>
                      <a:pt x="367" y="142"/>
                    </a:lnTo>
                    <a:lnTo>
                      <a:pt x="378" y="136"/>
                    </a:lnTo>
                    <a:lnTo>
                      <a:pt x="388" y="131"/>
                    </a:lnTo>
                    <a:lnTo>
                      <a:pt x="391" y="130"/>
                    </a:lnTo>
                    <a:lnTo>
                      <a:pt x="394" y="129"/>
                    </a:lnTo>
                    <a:lnTo>
                      <a:pt x="396" y="128"/>
                    </a:lnTo>
                    <a:lnTo>
                      <a:pt x="400" y="128"/>
                    </a:lnTo>
                    <a:lnTo>
                      <a:pt x="403" y="129"/>
                    </a:lnTo>
                    <a:lnTo>
                      <a:pt x="406" y="131"/>
                    </a:lnTo>
                    <a:lnTo>
                      <a:pt x="409" y="132"/>
                    </a:lnTo>
                    <a:lnTo>
                      <a:pt x="413" y="135"/>
                    </a:lnTo>
                    <a:lnTo>
                      <a:pt x="416" y="137"/>
                    </a:lnTo>
                    <a:lnTo>
                      <a:pt x="418" y="140"/>
                    </a:lnTo>
                    <a:lnTo>
                      <a:pt x="420" y="143"/>
                    </a:lnTo>
                    <a:lnTo>
                      <a:pt x="424" y="146"/>
                    </a:lnTo>
                    <a:lnTo>
                      <a:pt x="426" y="150"/>
                    </a:lnTo>
                    <a:lnTo>
                      <a:pt x="428" y="154"/>
                    </a:lnTo>
                    <a:lnTo>
                      <a:pt x="431" y="158"/>
                    </a:lnTo>
                    <a:lnTo>
                      <a:pt x="433" y="162"/>
                    </a:lnTo>
                    <a:lnTo>
                      <a:pt x="435" y="167"/>
                    </a:lnTo>
                    <a:lnTo>
                      <a:pt x="436" y="171"/>
                    </a:lnTo>
                    <a:lnTo>
                      <a:pt x="437" y="176"/>
                    </a:lnTo>
                    <a:lnTo>
                      <a:pt x="438" y="180"/>
                    </a:lnTo>
                    <a:lnTo>
                      <a:pt x="437" y="183"/>
                    </a:lnTo>
                    <a:lnTo>
                      <a:pt x="437" y="185"/>
                    </a:lnTo>
                    <a:lnTo>
                      <a:pt x="437" y="187"/>
                    </a:lnTo>
                    <a:lnTo>
                      <a:pt x="436" y="189"/>
                    </a:lnTo>
                    <a:lnTo>
                      <a:pt x="436" y="191"/>
                    </a:lnTo>
                    <a:lnTo>
                      <a:pt x="435" y="194"/>
                    </a:lnTo>
                    <a:lnTo>
                      <a:pt x="434" y="196"/>
                    </a:lnTo>
                    <a:lnTo>
                      <a:pt x="432" y="198"/>
                    </a:lnTo>
                    <a:lnTo>
                      <a:pt x="430" y="200"/>
                    </a:lnTo>
                    <a:lnTo>
                      <a:pt x="428" y="202"/>
                    </a:lnTo>
                    <a:lnTo>
                      <a:pt x="425" y="203"/>
                    </a:lnTo>
                    <a:lnTo>
                      <a:pt x="422" y="205"/>
                    </a:lnTo>
                    <a:lnTo>
                      <a:pt x="419" y="207"/>
                    </a:lnTo>
                    <a:lnTo>
                      <a:pt x="416" y="208"/>
                    </a:lnTo>
                    <a:lnTo>
                      <a:pt x="413" y="210"/>
                    </a:lnTo>
                    <a:lnTo>
                      <a:pt x="411" y="211"/>
                    </a:lnTo>
                    <a:lnTo>
                      <a:pt x="409" y="214"/>
                    </a:lnTo>
                    <a:lnTo>
                      <a:pt x="408" y="216"/>
                    </a:lnTo>
                    <a:lnTo>
                      <a:pt x="406" y="219"/>
                    </a:lnTo>
                    <a:lnTo>
                      <a:pt x="404" y="221"/>
                    </a:lnTo>
                    <a:lnTo>
                      <a:pt x="403" y="223"/>
                    </a:lnTo>
                    <a:lnTo>
                      <a:pt x="401" y="226"/>
                    </a:lnTo>
                    <a:lnTo>
                      <a:pt x="400" y="228"/>
                    </a:lnTo>
                    <a:lnTo>
                      <a:pt x="397" y="230"/>
                    </a:lnTo>
                    <a:lnTo>
                      <a:pt x="396" y="231"/>
                    </a:lnTo>
                    <a:lnTo>
                      <a:pt x="394" y="231"/>
                    </a:lnTo>
                    <a:lnTo>
                      <a:pt x="392" y="231"/>
                    </a:lnTo>
                    <a:lnTo>
                      <a:pt x="390" y="231"/>
                    </a:lnTo>
                    <a:lnTo>
                      <a:pt x="388" y="232"/>
                    </a:lnTo>
                    <a:lnTo>
                      <a:pt x="387" y="233"/>
                    </a:lnTo>
                    <a:lnTo>
                      <a:pt x="385" y="234"/>
                    </a:lnTo>
                    <a:lnTo>
                      <a:pt x="384" y="235"/>
                    </a:lnTo>
                    <a:lnTo>
                      <a:pt x="384" y="237"/>
                    </a:lnTo>
                    <a:lnTo>
                      <a:pt x="384" y="239"/>
                    </a:lnTo>
                    <a:lnTo>
                      <a:pt x="381" y="242"/>
                    </a:lnTo>
                    <a:lnTo>
                      <a:pt x="379" y="243"/>
                    </a:lnTo>
                    <a:lnTo>
                      <a:pt x="376" y="246"/>
                    </a:lnTo>
                    <a:lnTo>
                      <a:pt x="374" y="247"/>
                    </a:lnTo>
                    <a:lnTo>
                      <a:pt x="372" y="249"/>
                    </a:lnTo>
                    <a:lnTo>
                      <a:pt x="368" y="251"/>
                    </a:lnTo>
                    <a:lnTo>
                      <a:pt x="367" y="253"/>
                    </a:lnTo>
                    <a:lnTo>
                      <a:pt x="364" y="255"/>
                    </a:lnTo>
                    <a:lnTo>
                      <a:pt x="364" y="258"/>
                    </a:lnTo>
                    <a:lnTo>
                      <a:pt x="364" y="260"/>
                    </a:lnTo>
                    <a:lnTo>
                      <a:pt x="362" y="263"/>
                    </a:lnTo>
                    <a:lnTo>
                      <a:pt x="359" y="267"/>
                    </a:lnTo>
                    <a:lnTo>
                      <a:pt x="356" y="269"/>
                    </a:lnTo>
                    <a:lnTo>
                      <a:pt x="352" y="271"/>
                    </a:lnTo>
                    <a:lnTo>
                      <a:pt x="345" y="276"/>
                    </a:lnTo>
                    <a:lnTo>
                      <a:pt x="339" y="281"/>
                    </a:lnTo>
                    <a:lnTo>
                      <a:pt x="338" y="282"/>
                    </a:lnTo>
                    <a:lnTo>
                      <a:pt x="337" y="283"/>
                    </a:lnTo>
                    <a:lnTo>
                      <a:pt x="336" y="285"/>
                    </a:lnTo>
                    <a:lnTo>
                      <a:pt x="336" y="287"/>
                    </a:lnTo>
                    <a:lnTo>
                      <a:pt x="336" y="291"/>
                    </a:lnTo>
                    <a:lnTo>
                      <a:pt x="335" y="294"/>
                    </a:lnTo>
                    <a:lnTo>
                      <a:pt x="333" y="295"/>
                    </a:lnTo>
                    <a:lnTo>
                      <a:pt x="332" y="296"/>
                    </a:lnTo>
                    <a:lnTo>
                      <a:pt x="331" y="298"/>
                    </a:lnTo>
                    <a:lnTo>
                      <a:pt x="329" y="299"/>
                    </a:lnTo>
                    <a:lnTo>
                      <a:pt x="326" y="300"/>
                    </a:lnTo>
                    <a:lnTo>
                      <a:pt x="324" y="303"/>
                    </a:lnTo>
                    <a:lnTo>
                      <a:pt x="321" y="307"/>
                    </a:lnTo>
                    <a:lnTo>
                      <a:pt x="319" y="314"/>
                    </a:lnTo>
                    <a:lnTo>
                      <a:pt x="316" y="322"/>
                    </a:lnTo>
                    <a:lnTo>
                      <a:pt x="314" y="326"/>
                    </a:lnTo>
                    <a:lnTo>
                      <a:pt x="323" y="331"/>
                    </a:lnTo>
                    <a:lnTo>
                      <a:pt x="332" y="336"/>
                    </a:lnTo>
                    <a:lnTo>
                      <a:pt x="336" y="337"/>
                    </a:lnTo>
                    <a:lnTo>
                      <a:pt x="340" y="340"/>
                    </a:lnTo>
                    <a:lnTo>
                      <a:pt x="343" y="343"/>
                    </a:lnTo>
                    <a:lnTo>
                      <a:pt x="347" y="346"/>
                    </a:lnTo>
                    <a:lnTo>
                      <a:pt x="350" y="349"/>
                    </a:lnTo>
                    <a:lnTo>
                      <a:pt x="352" y="352"/>
                    </a:lnTo>
                    <a:lnTo>
                      <a:pt x="355" y="356"/>
                    </a:lnTo>
                    <a:lnTo>
                      <a:pt x="356" y="361"/>
                    </a:lnTo>
                    <a:lnTo>
                      <a:pt x="358" y="365"/>
                    </a:lnTo>
                    <a:lnTo>
                      <a:pt x="360" y="371"/>
                    </a:lnTo>
                    <a:lnTo>
                      <a:pt x="360" y="376"/>
                    </a:lnTo>
                    <a:lnTo>
                      <a:pt x="360" y="383"/>
                    </a:lnTo>
                    <a:lnTo>
                      <a:pt x="358" y="384"/>
                    </a:lnTo>
                    <a:lnTo>
                      <a:pt x="356" y="387"/>
                    </a:lnTo>
                    <a:lnTo>
                      <a:pt x="354" y="389"/>
                    </a:lnTo>
                    <a:lnTo>
                      <a:pt x="352" y="391"/>
                    </a:lnTo>
                    <a:lnTo>
                      <a:pt x="350" y="396"/>
                    </a:lnTo>
                    <a:lnTo>
                      <a:pt x="346" y="400"/>
                    </a:lnTo>
                    <a:lnTo>
                      <a:pt x="342" y="401"/>
                    </a:lnTo>
                    <a:lnTo>
                      <a:pt x="337" y="402"/>
                    </a:lnTo>
                    <a:lnTo>
                      <a:pt x="334" y="407"/>
                    </a:lnTo>
                    <a:lnTo>
                      <a:pt x="330" y="412"/>
                    </a:lnTo>
                    <a:lnTo>
                      <a:pt x="328" y="412"/>
                    </a:lnTo>
                    <a:lnTo>
                      <a:pt x="326" y="413"/>
                    </a:lnTo>
                    <a:lnTo>
                      <a:pt x="324" y="414"/>
                    </a:lnTo>
                    <a:lnTo>
                      <a:pt x="322" y="415"/>
                    </a:lnTo>
                    <a:lnTo>
                      <a:pt x="317" y="416"/>
                    </a:lnTo>
                    <a:lnTo>
                      <a:pt x="313" y="418"/>
                    </a:lnTo>
                    <a:lnTo>
                      <a:pt x="309" y="423"/>
                    </a:lnTo>
                    <a:lnTo>
                      <a:pt x="306" y="428"/>
                    </a:lnTo>
                    <a:lnTo>
                      <a:pt x="300" y="430"/>
                    </a:lnTo>
                    <a:lnTo>
                      <a:pt x="296" y="433"/>
                    </a:lnTo>
                    <a:lnTo>
                      <a:pt x="292" y="434"/>
                    </a:lnTo>
                    <a:lnTo>
                      <a:pt x="291" y="436"/>
                    </a:lnTo>
                    <a:lnTo>
                      <a:pt x="288" y="437"/>
                    </a:lnTo>
                    <a:lnTo>
                      <a:pt x="286" y="439"/>
                    </a:lnTo>
                    <a:lnTo>
                      <a:pt x="283" y="442"/>
                    </a:lnTo>
                    <a:lnTo>
                      <a:pt x="280" y="446"/>
                    </a:lnTo>
                    <a:lnTo>
                      <a:pt x="279" y="448"/>
                    </a:lnTo>
                    <a:lnTo>
                      <a:pt x="277" y="450"/>
                    </a:lnTo>
                    <a:lnTo>
                      <a:pt x="276" y="452"/>
                    </a:lnTo>
                    <a:lnTo>
                      <a:pt x="274" y="452"/>
                    </a:lnTo>
                    <a:lnTo>
                      <a:pt x="272" y="453"/>
                    </a:lnTo>
                    <a:lnTo>
                      <a:pt x="268" y="453"/>
                    </a:lnTo>
                    <a:lnTo>
                      <a:pt x="266" y="456"/>
                    </a:lnTo>
                    <a:lnTo>
                      <a:pt x="263" y="460"/>
                    </a:lnTo>
                    <a:lnTo>
                      <a:pt x="262" y="462"/>
                    </a:lnTo>
                    <a:lnTo>
                      <a:pt x="261" y="464"/>
                    </a:lnTo>
                    <a:lnTo>
                      <a:pt x="259" y="465"/>
                    </a:lnTo>
                    <a:lnTo>
                      <a:pt x="258" y="467"/>
                    </a:lnTo>
                    <a:lnTo>
                      <a:pt x="254" y="468"/>
                    </a:lnTo>
                    <a:lnTo>
                      <a:pt x="251" y="469"/>
                    </a:lnTo>
                    <a:lnTo>
                      <a:pt x="250" y="470"/>
                    </a:lnTo>
                    <a:lnTo>
                      <a:pt x="248" y="472"/>
                    </a:lnTo>
                    <a:lnTo>
                      <a:pt x="247" y="475"/>
                    </a:lnTo>
                    <a:lnTo>
                      <a:pt x="244" y="476"/>
                    </a:lnTo>
                    <a:lnTo>
                      <a:pt x="243" y="478"/>
                    </a:lnTo>
                    <a:lnTo>
                      <a:pt x="240" y="480"/>
                    </a:lnTo>
                    <a:lnTo>
                      <a:pt x="235" y="482"/>
                    </a:lnTo>
                    <a:lnTo>
                      <a:pt x="231" y="484"/>
                    </a:lnTo>
                    <a:lnTo>
                      <a:pt x="229" y="486"/>
                    </a:lnTo>
                    <a:lnTo>
                      <a:pt x="227" y="488"/>
                    </a:lnTo>
                    <a:lnTo>
                      <a:pt x="225" y="489"/>
                    </a:lnTo>
                    <a:lnTo>
                      <a:pt x="223" y="492"/>
                    </a:lnTo>
                    <a:lnTo>
                      <a:pt x="222" y="494"/>
                    </a:lnTo>
                    <a:lnTo>
                      <a:pt x="221" y="496"/>
                    </a:lnTo>
                    <a:lnTo>
                      <a:pt x="221" y="500"/>
                    </a:lnTo>
                    <a:lnTo>
                      <a:pt x="221" y="504"/>
                    </a:lnTo>
                    <a:lnTo>
                      <a:pt x="222" y="504"/>
                    </a:lnTo>
                    <a:lnTo>
                      <a:pt x="224" y="504"/>
                    </a:lnTo>
                    <a:lnTo>
                      <a:pt x="225" y="504"/>
                    </a:lnTo>
                    <a:lnTo>
                      <a:pt x="227" y="504"/>
                    </a:lnTo>
                    <a:lnTo>
                      <a:pt x="229" y="504"/>
                    </a:lnTo>
                    <a:lnTo>
                      <a:pt x="232" y="504"/>
                    </a:lnTo>
                    <a:lnTo>
                      <a:pt x="239" y="502"/>
                    </a:lnTo>
                    <a:lnTo>
                      <a:pt x="246" y="500"/>
                    </a:lnTo>
                    <a:lnTo>
                      <a:pt x="259" y="494"/>
                    </a:lnTo>
                    <a:lnTo>
                      <a:pt x="267" y="490"/>
                    </a:lnTo>
                    <a:lnTo>
                      <a:pt x="272" y="489"/>
                    </a:lnTo>
                    <a:lnTo>
                      <a:pt x="276" y="488"/>
                    </a:lnTo>
                    <a:lnTo>
                      <a:pt x="280" y="488"/>
                    </a:lnTo>
                    <a:lnTo>
                      <a:pt x="284" y="488"/>
                    </a:lnTo>
                    <a:lnTo>
                      <a:pt x="287" y="487"/>
                    </a:lnTo>
                    <a:lnTo>
                      <a:pt x="290" y="485"/>
                    </a:lnTo>
                    <a:lnTo>
                      <a:pt x="292" y="485"/>
                    </a:lnTo>
                    <a:lnTo>
                      <a:pt x="296" y="484"/>
                    </a:lnTo>
                    <a:lnTo>
                      <a:pt x="298" y="484"/>
                    </a:lnTo>
                    <a:lnTo>
                      <a:pt x="301" y="484"/>
                    </a:lnTo>
                    <a:lnTo>
                      <a:pt x="304" y="484"/>
                    </a:lnTo>
                    <a:lnTo>
                      <a:pt x="306" y="484"/>
                    </a:lnTo>
                    <a:lnTo>
                      <a:pt x="308" y="485"/>
                    </a:lnTo>
                    <a:lnTo>
                      <a:pt x="311" y="485"/>
                    </a:lnTo>
                    <a:lnTo>
                      <a:pt x="313" y="486"/>
                    </a:lnTo>
                    <a:lnTo>
                      <a:pt x="315" y="487"/>
                    </a:lnTo>
                    <a:lnTo>
                      <a:pt x="320" y="489"/>
                    </a:lnTo>
                    <a:lnTo>
                      <a:pt x="323" y="492"/>
                    </a:lnTo>
                    <a:lnTo>
                      <a:pt x="327" y="495"/>
                    </a:lnTo>
                    <a:lnTo>
                      <a:pt x="330" y="499"/>
                    </a:lnTo>
                    <a:lnTo>
                      <a:pt x="332" y="502"/>
                    </a:lnTo>
                    <a:lnTo>
                      <a:pt x="335" y="506"/>
                    </a:lnTo>
                    <a:lnTo>
                      <a:pt x="337" y="511"/>
                    </a:lnTo>
                    <a:lnTo>
                      <a:pt x="339" y="515"/>
                    </a:lnTo>
                    <a:lnTo>
                      <a:pt x="340" y="520"/>
                    </a:lnTo>
                    <a:lnTo>
                      <a:pt x="342" y="524"/>
                    </a:lnTo>
                    <a:lnTo>
                      <a:pt x="338" y="528"/>
                    </a:lnTo>
                    <a:lnTo>
                      <a:pt x="335" y="532"/>
                    </a:lnTo>
                    <a:lnTo>
                      <a:pt x="332" y="532"/>
                    </a:lnTo>
                    <a:lnTo>
                      <a:pt x="328" y="532"/>
                    </a:lnTo>
                    <a:lnTo>
                      <a:pt x="326" y="532"/>
                    </a:lnTo>
                    <a:lnTo>
                      <a:pt x="323" y="532"/>
                    </a:lnTo>
                    <a:lnTo>
                      <a:pt x="319" y="533"/>
                    </a:lnTo>
                    <a:lnTo>
                      <a:pt x="315" y="536"/>
                    </a:lnTo>
                    <a:lnTo>
                      <a:pt x="311" y="539"/>
                    </a:lnTo>
                    <a:lnTo>
                      <a:pt x="307" y="541"/>
                    </a:lnTo>
                    <a:lnTo>
                      <a:pt x="304" y="541"/>
                    </a:lnTo>
                    <a:lnTo>
                      <a:pt x="302" y="541"/>
                    </a:lnTo>
                    <a:lnTo>
                      <a:pt x="300" y="542"/>
                    </a:lnTo>
                    <a:lnTo>
                      <a:pt x="297" y="542"/>
                    </a:lnTo>
                    <a:lnTo>
                      <a:pt x="296" y="542"/>
                    </a:lnTo>
                    <a:lnTo>
                      <a:pt x="293" y="542"/>
                    </a:lnTo>
                    <a:lnTo>
                      <a:pt x="292" y="542"/>
                    </a:lnTo>
                    <a:lnTo>
                      <a:pt x="290" y="543"/>
                    </a:lnTo>
                    <a:lnTo>
                      <a:pt x="290" y="544"/>
                    </a:lnTo>
                    <a:lnTo>
                      <a:pt x="290" y="545"/>
                    </a:lnTo>
                    <a:lnTo>
                      <a:pt x="289" y="546"/>
                    </a:lnTo>
                    <a:lnTo>
                      <a:pt x="288" y="548"/>
                    </a:lnTo>
                    <a:lnTo>
                      <a:pt x="285" y="550"/>
                    </a:lnTo>
                    <a:lnTo>
                      <a:pt x="282" y="553"/>
                    </a:lnTo>
                    <a:lnTo>
                      <a:pt x="278" y="556"/>
                    </a:lnTo>
                    <a:lnTo>
                      <a:pt x="274" y="558"/>
                    </a:lnTo>
                    <a:lnTo>
                      <a:pt x="271" y="559"/>
                    </a:lnTo>
                    <a:lnTo>
                      <a:pt x="267" y="560"/>
                    </a:lnTo>
                    <a:lnTo>
                      <a:pt x="267" y="559"/>
                    </a:lnTo>
                    <a:lnTo>
                      <a:pt x="267" y="558"/>
                    </a:lnTo>
                    <a:lnTo>
                      <a:pt x="264" y="556"/>
                    </a:lnTo>
                    <a:lnTo>
                      <a:pt x="261" y="552"/>
                    </a:lnTo>
                    <a:lnTo>
                      <a:pt x="260" y="551"/>
                    </a:lnTo>
                    <a:lnTo>
                      <a:pt x="260" y="549"/>
                    </a:lnTo>
                    <a:lnTo>
                      <a:pt x="260" y="548"/>
                    </a:lnTo>
                    <a:lnTo>
                      <a:pt x="261" y="546"/>
                    </a:lnTo>
                    <a:lnTo>
                      <a:pt x="261" y="545"/>
                    </a:lnTo>
                    <a:lnTo>
                      <a:pt x="261" y="544"/>
                    </a:lnTo>
                    <a:lnTo>
                      <a:pt x="261" y="542"/>
                    </a:lnTo>
                    <a:lnTo>
                      <a:pt x="260" y="541"/>
                    </a:lnTo>
                    <a:lnTo>
                      <a:pt x="255" y="541"/>
                    </a:lnTo>
                    <a:lnTo>
                      <a:pt x="248" y="541"/>
                    </a:lnTo>
                    <a:lnTo>
                      <a:pt x="243" y="541"/>
                    </a:lnTo>
                    <a:lnTo>
                      <a:pt x="237" y="541"/>
                    </a:lnTo>
                    <a:lnTo>
                      <a:pt x="235" y="543"/>
                    </a:lnTo>
                    <a:lnTo>
                      <a:pt x="235" y="546"/>
                    </a:lnTo>
                    <a:lnTo>
                      <a:pt x="235" y="548"/>
                    </a:lnTo>
                    <a:lnTo>
                      <a:pt x="235" y="551"/>
                    </a:lnTo>
                    <a:lnTo>
                      <a:pt x="235" y="553"/>
                    </a:lnTo>
                    <a:lnTo>
                      <a:pt x="235" y="556"/>
                    </a:lnTo>
                    <a:lnTo>
                      <a:pt x="236" y="561"/>
                    </a:lnTo>
                    <a:lnTo>
                      <a:pt x="239" y="567"/>
                    </a:lnTo>
                    <a:lnTo>
                      <a:pt x="243" y="576"/>
                    </a:lnTo>
                    <a:lnTo>
                      <a:pt x="247" y="586"/>
                    </a:lnTo>
                    <a:lnTo>
                      <a:pt x="247" y="589"/>
                    </a:lnTo>
                    <a:lnTo>
                      <a:pt x="248" y="593"/>
                    </a:lnTo>
                    <a:lnTo>
                      <a:pt x="248" y="596"/>
                    </a:lnTo>
                    <a:lnTo>
                      <a:pt x="248" y="600"/>
                    </a:lnTo>
                    <a:lnTo>
                      <a:pt x="248" y="603"/>
                    </a:lnTo>
                    <a:lnTo>
                      <a:pt x="249" y="606"/>
                    </a:lnTo>
                    <a:lnTo>
                      <a:pt x="250" y="609"/>
                    </a:lnTo>
                    <a:lnTo>
                      <a:pt x="251" y="613"/>
                    </a:lnTo>
                    <a:lnTo>
                      <a:pt x="253" y="616"/>
                    </a:lnTo>
                    <a:lnTo>
                      <a:pt x="255" y="618"/>
                    </a:lnTo>
                    <a:lnTo>
                      <a:pt x="256" y="620"/>
                    </a:lnTo>
                    <a:lnTo>
                      <a:pt x="257" y="622"/>
                    </a:lnTo>
                    <a:lnTo>
                      <a:pt x="257" y="624"/>
                    </a:lnTo>
                    <a:lnTo>
                      <a:pt x="257" y="625"/>
                    </a:lnTo>
                    <a:lnTo>
                      <a:pt x="257" y="628"/>
                    </a:lnTo>
                    <a:lnTo>
                      <a:pt x="257" y="629"/>
                    </a:lnTo>
                    <a:lnTo>
                      <a:pt x="257" y="632"/>
                    </a:lnTo>
                    <a:lnTo>
                      <a:pt x="258" y="634"/>
                    </a:lnTo>
                    <a:lnTo>
                      <a:pt x="261" y="639"/>
                    </a:lnTo>
                    <a:lnTo>
                      <a:pt x="263" y="643"/>
                    </a:lnTo>
                    <a:lnTo>
                      <a:pt x="265" y="645"/>
                    </a:lnTo>
                    <a:lnTo>
                      <a:pt x="265" y="648"/>
                    </a:lnTo>
                    <a:lnTo>
                      <a:pt x="266" y="652"/>
                    </a:lnTo>
                    <a:lnTo>
                      <a:pt x="266" y="657"/>
                    </a:lnTo>
                    <a:lnTo>
                      <a:pt x="266" y="668"/>
                    </a:lnTo>
                    <a:lnTo>
                      <a:pt x="265" y="679"/>
                    </a:lnTo>
                    <a:lnTo>
                      <a:pt x="263" y="691"/>
                    </a:lnTo>
                    <a:lnTo>
                      <a:pt x="263" y="700"/>
                    </a:lnTo>
                    <a:lnTo>
                      <a:pt x="261" y="708"/>
                    </a:lnTo>
                    <a:lnTo>
                      <a:pt x="260" y="713"/>
                    </a:lnTo>
                    <a:lnTo>
                      <a:pt x="259" y="716"/>
                    </a:lnTo>
                    <a:lnTo>
                      <a:pt x="259" y="720"/>
                    </a:lnTo>
                    <a:lnTo>
                      <a:pt x="259" y="723"/>
                    </a:lnTo>
                    <a:lnTo>
                      <a:pt x="259" y="727"/>
                    </a:lnTo>
                    <a:lnTo>
                      <a:pt x="258" y="732"/>
                    </a:lnTo>
                    <a:lnTo>
                      <a:pt x="258" y="739"/>
                    </a:lnTo>
                    <a:lnTo>
                      <a:pt x="258" y="741"/>
                    </a:lnTo>
                    <a:lnTo>
                      <a:pt x="257" y="744"/>
                    </a:lnTo>
                    <a:lnTo>
                      <a:pt x="257" y="747"/>
                    </a:lnTo>
                    <a:lnTo>
                      <a:pt x="256" y="749"/>
                    </a:lnTo>
                    <a:lnTo>
                      <a:pt x="255" y="752"/>
                    </a:lnTo>
                    <a:lnTo>
                      <a:pt x="254" y="754"/>
                    </a:lnTo>
                    <a:lnTo>
                      <a:pt x="251" y="756"/>
                    </a:lnTo>
                    <a:lnTo>
                      <a:pt x="249" y="758"/>
                    </a:lnTo>
                    <a:lnTo>
                      <a:pt x="247" y="760"/>
                    </a:lnTo>
                    <a:lnTo>
                      <a:pt x="245" y="760"/>
                    </a:lnTo>
                    <a:lnTo>
                      <a:pt x="243" y="762"/>
                    </a:lnTo>
                    <a:lnTo>
                      <a:pt x="239" y="763"/>
                    </a:lnTo>
                    <a:lnTo>
                      <a:pt x="236" y="764"/>
                    </a:lnTo>
                    <a:lnTo>
                      <a:pt x="233" y="764"/>
                    </a:lnTo>
                    <a:lnTo>
                      <a:pt x="230" y="764"/>
                    </a:lnTo>
                    <a:lnTo>
                      <a:pt x="226" y="764"/>
                    </a:lnTo>
                    <a:lnTo>
                      <a:pt x="223" y="763"/>
                    </a:lnTo>
                    <a:lnTo>
                      <a:pt x="219" y="763"/>
                    </a:lnTo>
                    <a:lnTo>
                      <a:pt x="216" y="762"/>
                    </a:lnTo>
                    <a:lnTo>
                      <a:pt x="213" y="761"/>
                    </a:lnTo>
                    <a:lnTo>
                      <a:pt x="210" y="760"/>
                    </a:lnTo>
                    <a:lnTo>
                      <a:pt x="207" y="760"/>
                    </a:lnTo>
                    <a:lnTo>
                      <a:pt x="205" y="758"/>
                    </a:lnTo>
                    <a:lnTo>
                      <a:pt x="203" y="757"/>
                    </a:lnTo>
                    <a:lnTo>
                      <a:pt x="201" y="756"/>
                    </a:lnTo>
                    <a:lnTo>
                      <a:pt x="200" y="754"/>
                    </a:lnTo>
                    <a:lnTo>
                      <a:pt x="199" y="752"/>
                    </a:lnTo>
                    <a:lnTo>
                      <a:pt x="197" y="751"/>
                    </a:lnTo>
                    <a:lnTo>
                      <a:pt x="196" y="749"/>
                    </a:lnTo>
                    <a:lnTo>
                      <a:pt x="195" y="748"/>
                    </a:lnTo>
                    <a:lnTo>
                      <a:pt x="193" y="746"/>
                    </a:lnTo>
                    <a:lnTo>
                      <a:pt x="191" y="745"/>
                    </a:lnTo>
                    <a:lnTo>
                      <a:pt x="187" y="744"/>
                    </a:lnTo>
                    <a:lnTo>
                      <a:pt x="182" y="742"/>
                    </a:lnTo>
                    <a:lnTo>
                      <a:pt x="177" y="740"/>
                    </a:lnTo>
                    <a:lnTo>
                      <a:pt x="172" y="740"/>
                    </a:lnTo>
                    <a:lnTo>
                      <a:pt x="168" y="738"/>
                    </a:lnTo>
                    <a:lnTo>
                      <a:pt x="163" y="736"/>
                    </a:lnTo>
                    <a:lnTo>
                      <a:pt x="162" y="736"/>
                    </a:lnTo>
                    <a:lnTo>
                      <a:pt x="159" y="734"/>
                    </a:lnTo>
                    <a:lnTo>
                      <a:pt x="158" y="733"/>
                    </a:lnTo>
                    <a:lnTo>
                      <a:pt x="156" y="732"/>
                    </a:lnTo>
                    <a:lnTo>
                      <a:pt x="151" y="728"/>
                    </a:lnTo>
                    <a:lnTo>
                      <a:pt x="146" y="724"/>
                    </a:lnTo>
                    <a:lnTo>
                      <a:pt x="144" y="723"/>
                    </a:lnTo>
                    <a:lnTo>
                      <a:pt x="143" y="721"/>
                    </a:lnTo>
                    <a:lnTo>
                      <a:pt x="143" y="720"/>
                    </a:lnTo>
                    <a:lnTo>
                      <a:pt x="142" y="719"/>
                    </a:lnTo>
                    <a:lnTo>
                      <a:pt x="142" y="717"/>
                    </a:lnTo>
                    <a:lnTo>
                      <a:pt x="142" y="716"/>
                    </a:lnTo>
                    <a:lnTo>
                      <a:pt x="143" y="716"/>
                    </a:lnTo>
                    <a:lnTo>
                      <a:pt x="144" y="714"/>
                    </a:lnTo>
                    <a:lnTo>
                      <a:pt x="145" y="713"/>
                    </a:lnTo>
                    <a:lnTo>
                      <a:pt x="147" y="712"/>
                    </a:lnTo>
                    <a:lnTo>
                      <a:pt x="149" y="712"/>
                    </a:lnTo>
                    <a:lnTo>
                      <a:pt x="151" y="711"/>
                    </a:lnTo>
                    <a:lnTo>
                      <a:pt x="159" y="709"/>
                    </a:lnTo>
                    <a:lnTo>
                      <a:pt x="166" y="708"/>
                    </a:lnTo>
                    <a:lnTo>
                      <a:pt x="179" y="706"/>
                    </a:lnTo>
                    <a:lnTo>
                      <a:pt x="188" y="705"/>
                    </a:lnTo>
                    <a:lnTo>
                      <a:pt x="191" y="705"/>
                    </a:lnTo>
                    <a:lnTo>
                      <a:pt x="195" y="705"/>
                    </a:lnTo>
                    <a:lnTo>
                      <a:pt x="199" y="705"/>
                    </a:lnTo>
                    <a:lnTo>
                      <a:pt x="202" y="705"/>
                    </a:lnTo>
                    <a:lnTo>
                      <a:pt x="203" y="704"/>
                    </a:lnTo>
                    <a:lnTo>
                      <a:pt x="206" y="702"/>
                    </a:lnTo>
                    <a:lnTo>
                      <a:pt x="207" y="700"/>
                    </a:lnTo>
                    <a:lnTo>
                      <a:pt x="210" y="697"/>
                    </a:lnTo>
                    <a:lnTo>
                      <a:pt x="212" y="695"/>
                    </a:lnTo>
                    <a:lnTo>
                      <a:pt x="214" y="693"/>
                    </a:lnTo>
                    <a:lnTo>
                      <a:pt x="215" y="692"/>
                    </a:lnTo>
                    <a:lnTo>
                      <a:pt x="217" y="692"/>
                    </a:lnTo>
                    <a:lnTo>
                      <a:pt x="217" y="688"/>
                    </a:lnTo>
                    <a:lnTo>
                      <a:pt x="217" y="684"/>
                    </a:lnTo>
                    <a:lnTo>
                      <a:pt x="218" y="679"/>
                    </a:lnTo>
                    <a:lnTo>
                      <a:pt x="219" y="675"/>
                    </a:lnTo>
                    <a:lnTo>
                      <a:pt x="221" y="665"/>
                    </a:lnTo>
                    <a:lnTo>
                      <a:pt x="223" y="657"/>
                    </a:lnTo>
                    <a:lnTo>
                      <a:pt x="223" y="655"/>
                    </a:lnTo>
                    <a:lnTo>
                      <a:pt x="224" y="653"/>
                    </a:lnTo>
                    <a:lnTo>
                      <a:pt x="224" y="652"/>
                    </a:lnTo>
                    <a:lnTo>
                      <a:pt x="224" y="649"/>
                    </a:lnTo>
                    <a:lnTo>
                      <a:pt x="223" y="647"/>
                    </a:lnTo>
                    <a:lnTo>
                      <a:pt x="222" y="644"/>
                    </a:lnTo>
                    <a:lnTo>
                      <a:pt x="219" y="638"/>
                    </a:lnTo>
                    <a:lnTo>
                      <a:pt x="217" y="634"/>
                    </a:lnTo>
                    <a:lnTo>
                      <a:pt x="217" y="628"/>
                    </a:lnTo>
                    <a:lnTo>
                      <a:pt x="217" y="622"/>
                    </a:lnTo>
                    <a:lnTo>
                      <a:pt x="217" y="616"/>
                    </a:lnTo>
                    <a:lnTo>
                      <a:pt x="217" y="611"/>
                    </a:lnTo>
                    <a:lnTo>
                      <a:pt x="214" y="602"/>
                    </a:lnTo>
                    <a:lnTo>
                      <a:pt x="211" y="592"/>
                    </a:lnTo>
                    <a:lnTo>
                      <a:pt x="211" y="587"/>
                    </a:lnTo>
                    <a:lnTo>
                      <a:pt x="209" y="582"/>
                    </a:lnTo>
                    <a:lnTo>
                      <a:pt x="208" y="578"/>
                    </a:lnTo>
                    <a:lnTo>
                      <a:pt x="207" y="574"/>
                    </a:lnTo>
                    <a:lnTo>
                      <a:pt x="201" y="573"/>
                    </a:lnTo>
                    <a:lnTo>
                      <a:pt x="196" y="573"/>
                    </a:lnTo>
                    <a:lnTo>
                      <a:pt x="191" y="574"/>
                    </a:lnTo>
                    <a:lnTo>
                      <a:pt x="186" y="575"/>
                    </a:lnTo>
                    <a:lnTo>
                      <a:pt x="181" y="576"/>
                    </a:lnTo>
                    <a:lnTo>
                      <a:pt x="178" y="576"/>
                    </a:lnTo>
                    <a:lnTo>
                      <a:pt x="174" y="578"/>
                    </a:lnTo>
                    <a:lnTo>
                      <a:pt x="170" y="580"/>
                    </a:lnTo>
                    <a:lnTo>
                      <a:pt x="163" y="584"/>
                    </a:lnTo>
                    <a:lnTo>
                      <a:pt x="155" y="589"/>
                    </a:lnTo>
                    <a:lnTo>
                      <a:pt x="149" y="594"/>
                    </a:lnTo>
                    <a:lnTo>
                      <a:pt x="143" y="599"/>
                    </a:lnTo>
                    <a:lnTo>
                      <a:pt x="140" y="600"/>
                    </a:lnTo>
                    <a:lnTo>
                      <a:pt x="138" y="600"/>
                    </a:lnTo>
                    <a:lnTo>
                      <a:pt x="135" y="601"/>
                    </a:lnTo>
                    <a:lnTo>
                      <a:pt x="133" y="602"/>
                    </a:lnTo>
                    <a:lnTo>
                      <a:pt x="131" y="602"/>
                    </a:lnTo>
                    <a:lnTo>
                      <a:pt x="128" y="603"/>
                    </a:lnTo>
                    <a:lnTo>
                      <a:pt x="126" y="604"/>
                    </a:lnTo>
                    <a:lnTo>
                      <a:pt x="123" y="605"/>
                    </a:lnTo>
                    <a:lnTo>
                      <a:pt x="119" y="609"/>
                    </a:lnTo>
                    <a:lnTo>
                      <a:pt x="115" y="612"/>
                    </a:lnTo>
                    <a:lnTo>
                      <a:pt x="108" y="616"/>
                    </a:lnTo>
                    <a:lnTo>
                      <a:pt x="102" y="620"/>
                    </a:lnTo>
                    <a:lnTo>
                      <a:pt x="95" y="624"/>
                    </a:lnTo>
                    <a:lnTo>
                      <a:pt x="87" y="628"/>
                    </a:lnTo>
                    <a:lnTo>
                      <a:pt x="79" y="631"/>
                    </a:lnTo>
                    <a:lnTo>
                      <a:pt x="71" y="634"/>
                    </a:lnTo>
                    <a:lnTo>
                      <a:pt x="62" y="637"/>
                    </a:lnTo>
                    <a:lnTo>
                      <a:pt x="54" y="640"/>
                    </a:lnTo>
                    <a:lnTo>
                      <a:pt x="45" y="641"/>
                    </a:lnTo>
                    <a:lnTo>
                      <a:pt x="36" y="642"/>
                    </a:lnTo>
                    <a:lnTo>
                      <a:pt x="32" y="643"/>
                    </a:lnTo>
                    <a:lnTo>
                      <a:pt x="28" y="643"/>
                    </a:lnTo>
                    <a:lnTo>
                      <a:pt x="24" y="643"/>
                    </a:lnTo>
                    <a:lnTo>
                      <a:pt x="20" y="643"/>
                    </a:lnTo>
                    <a:lnTo>
                      <a:pt x="16" y="642"/>
                    </a:lnTo>
                    <a:lnTo>
                      <a:pt x="13" y="641"/>
                    </a:lnTo>
                    <a:lnTo>
                      <a:pt x="9" y="641"/>
                    </a:lnTo>
                    <a:lnTo>
                      <a:pt x="5" y="640"/>
                    </a:lnTo>
                    <a:lnTo>
                      <a:pt x="3" y="636"/>
                    </a:lnTo>
                    <a:lnTo>
                      <a:pt x="3" y="633"/>
                    </a:lnTo>
                    <a:lnTo>
                      <a:pt x="2" y="632"/>
                    </a:lnTo>
                    <a:lnTo>
                      <a:pt x="1" y="629"/>
                    </a:lnTo>
                    <a:lnTo>
                      <a:pt x="1" y="628"/>
                    </a:lnTo>
                    <a:lnTo>
                      <a:pt x="0" y="625"/>
                    </a:lnTo>
                    <a:lnTo>
                      <a:pt x="3" y="622"/>
                    </a:lnTo>
                    <a:lnTo>
                      <a:pt x="5" y="618"/>
                    </a:lnTo>
                    <a:lnTo>
                      <a:pt x="7" y="615"/>
                    </a:lnTo>
                    <a:lnTo>
                      <a:pt x="10" y="611"/>
                    </a:lnTo>
                    <a:lnTo>
                      <a:pt x="15" y="610"/>
                    </a:lnTo>
                    <a:lnTo>
                      <a:pt x="21" y="608"/>
                    </a:lnTo>
                    <a:lnTo>
                      <a:pt x="27" y="606"/>
                    </a:lnTo>
                    <a:lnTo>
                      <a:pt x="32" y="603"/>
                    </a:lnTo>
                    <a:lnTo>
                      <a:pt x="37" y="600"/>
                    </a:lnTo>
                    <a:lnTo>
                      <a:pt x="42" y="597"/>
                    </a:lnTo>
                    <a:lnTo>
                      <a:pt x="47" y="595"/>
                    </a:lnTo>
                    <a:lnTo>
                      <a:pt x="51" y="592"/>
                    </a:lnTo>
                    <a:lnTo>
                      <a:pt x="53" y="591"/>
                    </a:lnTo>
                    <a:lnTo>
                      <a:pt x="55" y="590"/>
                    </a:lnTo>
                    <a:lnTo>
                      <a:pt x="57" y="589"/>
                    </a:lnTo>
                    <a:lnTo>
                      <a:pt x="59" y="589"/>
                    </a:lnTo>
                    <a:lnTo>
                      <a:pt x="62" y="589"/>
                    </a:lnTo>
                    <a:lnTo>
                      <a:pt x="64" y="589"/>
                    </a:lnTo>
                    <a:lnTo>
                      <a:pt x="67" y="588"/>
                    </a:lnTo>
                    <a:lnTo>
                      <a:pt x="68" y="588"/>
                    </a:lnTo>
                    <a:lnTo>
                      <a:pt x="73" y="584"/>
                    </a:lnTo>
                    <a:lnTo>
                      <a:pt x="78" y="579"/>
                    </a:lnTo>
                    <a:lnTo>
                      <a:pt x="83" y="575"/>
                    </a:lnTo>
                    <a:lnTo>
                      <a:pt x="87" y="572"/>
                    </a:lnTo>
                    <a:lnTo>
                      <a:pt x="93" y="568"/>
                    </a:lnTo>
                    <a:lnTo>
                      <a:pt x="99" y="566"/>
                    </a:lnTo>
                    <a:lnTo>
                      <a:pt x="105" y="564"/>
                    </a:lnTo>
                    <a:lnTo>
                      <a:pt x="111" y="561"/>
                    </a:lnTo>
                    <a:lnTo>
                      <a:pt x="117" y="560"/>
                    </a:lnTo>
                    <a:lnTo>
                      <a:pt x="123" y="557"/>
                    </a:lnTo>
                    <a:lnTo>
                      <a:pt x="129" y="555"/>
                    </a:lnTo>
                    <a:lnTo>
                      <a:pt x="135" y="552"/>
                    </a:lnTo>
                    <a:lnTo>
                      <a:pt x="136" y="550"/>
                    </a:lnTo>
                    <a:lnTo>
                      <a:pt x="138" y="548"/>
                    </a:lnTo>
                    <a:lnTo>
                      <a:pt x="139" y="547"/>
                    </a:lnTo>
                    <a:lnTo>
                      <a:pt x="141" y="545"/>
                    </a:lnTo>
                    <a:lnTo>
                      <a:pt x="143" y="541"/>
                    </a:lnTo>
                    <a:lnTo>
                      <a:pt x="147" y="539"/>
                    </a:lnTo>
                    <a:lnTo>
                      <a:pt x="151" y="536"/>
                    </a:lnTo>
                    <a:lnTo>
                      <a:pt x="156" y="534"/>
                    </a:lnTo>
                    <a:lnTo>
                      <a:pt x="163" y="532"/>
                    </a:lnTo>
                    <a:lnTo>
                      <a:pt x="170" y="529"/>
                    </a:lnTo>
                    <a:lnTo>
                      <a:pt x="176" y="526"/>
                    </a:lnTo>
                    <a:lnTo>
                      <a:pt x="183" y="524"/>
                    </a:lnTo>
                    <a:lnTo>
                      <a:pt x="185" y="523"/>
                    </a:lnTo>
                    <a:lnTo>
                      <a:pt x="187" y="521"/>
                    </a:lnTo>
                    <a:lnTo>
                      <a:pt x="189" y="520"/>
                    </a:lnTo>
                    <a:lnTo>
                      <a:pt x="191" y="518"/>
                    </a:lnTo>
                    <a:lnTo>
                      <a:pt x="191" y="516"/>
                    </a:lnTo>
                    <a:lnTo>
                      <a:pt x="191" y="514"/>
                    </a:lnTo>
                    <a:lnTo>
                      <a:pt x="191" y="512"/>
                    </a:lnTo>
                    <a:lnTo>
                      <a:pt x="191" y="509"/>
                    </a:lnTo>
                    <a:lnTo>
                      <a:pt x="192" y="507"/>
                    </a:lnTo>
                    <a:lnTo>
                      <a:pt x="192" y="504"/>
                    </a:lnTo>
                    <a:lnTo>
                      <a:pt x="192" y="502"/>
                    </a:lnTo>
                    <a:lnTo>
                      <a:pt x="193" y="500"/>
                    </a:lnTo>
                    <a:lnTo>
                      <a:pt x="194" y="498"/>
                    </a:lnTo>
                    <a:lnTo>
                      <a:pt x="195" y="496"/>
                    </a:lnTo>
                    <a:lnTo>
                      <a:pt x="196" y="496"/>
                    </a:lnTo>
                    <a:lnTo>
                      <a:pt x="197" y="494"/>
                    </a:lnTo>
                    <a:lnTo>
                      <a:pt x="199" y="492"/>
                    </a:lnTo>
                    <a:lnTo>
                      <a:pt x="203" y="490"/>
                    </a:lnTo>
                    <a:lnTo>
                      <a:pt x="206" y="488"/>
                    </a:lnTo>
                    <a:lnTo>
                      <a:pt x="208" y="487"/>
                    </a:lnTo>
                    <a:lnTo>
                      <a:pt x="211" y="484"/>
                    </a:lnTo>
                    <a:lnTo>
                      <a:pt x="213" y="483"/>
                    </a:lnTo>
                    <a:lnTo>
                      <a:pt x="218" y="476"/>
                    </a:lnTo>
                    <a:lnTo>
                      <a:pt x="222" y="469"/>
                    </a:lnTo>
                    <a:lnTo>
                      <a:pt x="226" y="464"/>
                    </a:lnTo>
                    <a:lnTo>
                      <a:pt x="231" y="457"/>
                    </a:lnTo>
                    <a:lnTo>
                      <a:pt x="234" y="454"/>
                    </a:lnTo>
                    <a:lnTo>
                      <a:pt x="236" y="452"/>
                    </a:lnTo>
                    <a:lnTo>
                      <a:pt x="239" y="449"/>
                    </a:lnTo>
                    <a:lnTo>
                      <a:pt x="243" y="447"/>
                    </a:lnTo>
                    <a:lnTo>
                      <a:pt x="249" y="442"/>
                    </a:lnTo>
                    <a:lnTo>
                      <a:pt x="255" y="437"/>
                    </a:lnTo>
                    <a:lnTo>
                      <a:pt x="262" y="432"/>
                    </a:lnTo>
                    <a:lnTo>
                      <a:pt x="267" y="426"/>
                    </a:lnTo>
                    <a:lnTo>
                      <a:pt x="270" y="424"/>
                    </a:lnTo>
                    <a:lnTo>
                      <a:pt x="272" y="420"/>
                    </a:lnTo>
                    <a:lnTo>
                      <a:pt x="275" y="417"/>
                    </a:lnTo>
                    <a:lnTo>
                      <a:pt x="276" y="413"/>
                    </a:lnTo>
                    <a:lnTo>
                      <a:pt x="276" y="408"/>
                    </a:lnTo>
                    <a:lnTo>
                      <a:pt x="276" y="404"/>
                    </a:lnTo>
                    <a:lnTo>
                      <a:pt x="272" y="403"/>
                    </a:lnTo>
                    <a:lnTo>
                      <a:pt x="267" y="402"/>
                    </a:lnTo>
                    <a:lnTo>
                      <a:pt x="263" y="402"/>
                    </a:lnTo>
                    <a:lnTo>
                      <a:pt x="256" y="402"/>
                    </a:lnTo>
                    <a:lnTo>
                      <a:pt x="256" y="402"/>
                    </a:lnTo>
                    <a:lnTo>
                      <a:pt x="255" y="402"/>
                    </a:lnTo>
                    <a:lnTo>
                      <a:pt x="253" y="405"/>
                    </a:lnTo>
                    <a:lnTo>
                      <a:pt x="250" y="408"/>
                    </a:lnTo>
                    <a:lnTo>
                      <a:pt x="247" y="411"/>
                    </a:lnTo>
                    <a:lnTo>
                      <a:pt x="244" y="413"/>
                    </a:lnTo>
                    <a:lnTo>
                      <a:pt x="241" y="413"/>
                    </a:lnTo>
                    <a:lnTo>
                      <a:pt x="238" y="413"/>
                    </a:lnTo>
                    <a:lnTo>
                      <a:pt x="235" y="413"/>
                    </a:lnTo>
                    <a:lnTo>
                      <a:pt x="231" y="413"/>
                    </a:lnTo>
                    <a:lnTo>
                      <a:pt x="225" y="416"/>
                    </a:lnTo>
                    <a:lnTo>
                      <a:pt x="218" y="420"/>
                    </a:lnTo>
                    <a:lnTo>
                      <a:pt x="211" y="424"/>
                    </a:lnTo>
                    <a:lnTo>
                      <a:pt x="205" y="428"/>
                    </a:lnTo>
                    <a:lnTo>
                      <a:pt x="203" y="428"/>
                    </a:lnTo>
                    <a:lnTo>
                      <a:pt x="200" y="428"/>
                    </a:lnTo>
                    <a:lnTo>
                      <a:pt x="198" y="429"/>
                    </a:lnTo>
                    <a:lnTo>
                      <a:pt x="196" y="429"/>
                    </a:lnTo>
                    <a:lnTo>
                      <a:pt x="194" y="429"/>
                    </a:lnTo>
                    <a:lnTo>
                      <a:pt x="192" y="430"/>
                    </a:lnTo>
                    <a:lnTo>
                      <a:pt x="190" y="430"/>
                    </a:lnTo>
                    <a:lnTo>
                      <a:pt x="188" y="432"/>
                    </a:lnTo>
                    <a:lnTo>
                      <a:pt x="186" y="434"/>
                    </a:lnTo>
                    <a:lnTo>
                      <a:pt x="183" y="437"/>
                    </a:lnTo>
                    <a:lnTo>
                      <a:pt x="181" y="440"/>
                    </a:lnTo>
                    <a:lnTo>
                      <a:pt x="179" y="443"/>
                    </a:lnTo>
                    <a:lnTo>
                      <a:pt x="176" y="445"/>
                    </a:lnTo>
                    <a:lnTo>
                      <a:pt x="174" y="448"/>
                    </a:lnTo>
                    <a:lnTo>
                      <a:pt x="171" y="451"/>
                    </a:lnTo>
                    <a:lnTo>
                      <a:pt x="167" y="452"/>
                    </a:lnTo>
                    <a:lnTo>
                      <a:pt x="163" y="452"/>
                    </a:lnTo>
                    <a:lnTo>
                      <a:pt x="157" y="452"/>
                    </a:lnTo>
                    <a:lnTo>
                      <a:pt x="151" y="452"/>
                    </a:lnTo>
                    <a:lnTo>
                      <a:pt x="147" y="452"/>
                    </a:lnTo>
                    <a:lnTo>
                      <a:pt x="142" y="454"/>
                    </a:lnTo>
                    <a:lnTo>
                      <a:pt x="136" y="456"/>
                    </a:lnTo>
                    <a:lnTo>
                      <a:pt x="133" y="456"/>
                    </a:lnTo>
                    <a:lnTo>
                      <a:pt x="131" y="456"/>
                    </a:lnTo>
                    <a:lnTo>
                      <a:pt x="127" y="456"/>
                    </a:lnTo>
                    <a:lnTo>
                      <a:pt x="125" y="456"/>
                    </a:lnTo>
                    <a:lnTo>
                      <a:pt x="122" y="456"/>
                    </a:lnTo>
                    <a:lnTo>
                      <a:pt x="120" y="456"/>
                    </a:lnTo>
                    <a:lnTo>
                      <a:pt x="118" y="455"/>
                    </a:lnTo>
                    <a:lnTo>
                      <a:pt x="115" y="453"/>
                    </a:lnTo>
                    <a:lnTo>
                      <a:pt x="114" y="452"/>
                    </a:lnTo>
                    <a:lnTo>
                      <a:pt x="113" y="449"/>
                    </a:lnTo>
                    <a:lnTo>
                      <a:pt x="112" y="447"/>
                    </a:lnTo>
                    <a:lnTo>
                      <a:pt x="111" y="443"/>
                    </a:lnTo>
                    <a:lnTo>
                      <a:pt x="122" y="439"/>
                    </a:lnTo>
                    <a:lnTo>
                      <a:pt x="132" y="435"/>
                    </a:lnTo>
                    <a:lnTo>
                      <a:pt x="142" y="430"/>
                    </a:lnTo>
                    <a:lnTo>
                      <a:pt x="151" y="425"/>
                    </a:lnTo>
                    <a:lnTo>
                      <a:pt x="161" y="420"/>
                    </a:lnTo>
                    <a:lnTo>
                      <a:pt x="171" y="415"/>
                    </a:lnTo>
                    <a:lnTo>
                      <a:pt x="179" y="409"/>
                    </a:lnTo>
                    <a:lnTo>
                      <a:pt x="188" y="404"/>
                    </a:lnTo>
                    <a:lnTo>
                      <a:pt x="191" y="403"/>
                    </a:lnTo>
                    <a:lnTo>
                      <a:pt x="192" y="402"/>
                    </a:lnTo>
                    <a:lnTo>
                      <a:pt x="195" y="402"/>
                    </a:lnTo>
                    <a:lnTo>
                      <a:pt x="198" y="401"/>
                    </a:lnTo>
                    <a:lnTo>
                      <a:pt x="200" y="401"/>
                    </a:lnTo>
                    <a:lnTo>
                      <a:pt x="202" y="400"/>
                    </a:lnTo>
                    <a:lnTo>
                      <a:pt x="204" y="400"/>
                    </a:lnTo>
                    <a:lnTo>
                      <a:pt x="207" y="399"/>
                    </a:lnTo>
                    <a:lnTo>
                      <a:pt x="213" y="395"/>
                    </a:lnTo>
                    <a:lnTo>
                      <a:pt x="219" y="389"/>
                    </a:lnTo>
                    <a:lnTo>
                      <a:pt x="222" y="387"/>
                    </a:lnTo>
                    <a:lnTo>
                      <a:pt x="226" y="384"/>
                    </a:lnTo>
                    <a:lnTo>
                      <a:pt x="229" y="383"/>
                    </a:lnTo>
                    <a:lnTo>
                      <a:pt x="232" y="380"/>
                    </a:lnTo>
                    <a:lnTo>
                      <a:pt x="235" y="380"/>
                    </a:lnTo>
                    <a:lnTo>
                      <a:pt x="239" y="380"/>
                    </a:lnTo>
                    <a:lnTo>
                      <a:pt x="241" y="379"/>
                    </a:lnTo>
                    <a:lnTo>
                      <a:pt x="244" y="378"/>
                    </a:lnTo>
                    <a:lnTo>
                      <a:pt x="250" y="376"/>
                    </a:lnTo>
                    <a:lnTo>
                      <a:pt x="255" y="372"/>
                    </a:lnTo>
                    <a:lnTo>
                      <a:pt x="259" y="368"/>
                    </a:lnTo>
                    <a:lnTo>
                      <a:pt x="265" y="364"/>
                    </a:lnTo>
                    <a:lnTo>
                      <a:pt x="267" y="364"/>
                    </a:lnTo>
                    <a:lnTo>
                      <a:pt x="268" y="363"/>
                    </a:lnTo>
                    <a:lnTo>
                      <a:pt x="271" y="363"/>
                    </a:lnTo>
                    <a:lnTo>
                      <a:pt x="273" y="363"/>
                    </a:lnTo>
                    <a:lnTo>
                      <a:pt x="276" y="362"/>
                    </a:lnTo>
                    <a:lnTo>
                      <a:pt x="277" y="361"/>
                    </a:lnTo>
                    <a:lnTo>
                      <a:pt x="280" y="361"/>
                    </a:lnTo>
                    <a:lnTo>
                      <a:pt x="280" y="360"/>
                    </a:lnTo>
                    <a:lnTo>
                      <a:pt x="283" y="357"/>
                    </a:lnTo>
                    <a:lnTo>
                      <a:pt x="284" y="353"/>
                    </a:lnTo>
                    <a:lnTo>
                      <a:pt x="285" y="349"/>
                    </a:lnTo>
                    <a:lnTo>
                      <a:pt x="287" y="344"/>
                    </a:lnTo>
                    <a:lnTo>
                      <a:pt x="288" y="336"/>
                    </a:lnTo>
                    <a:lnTo>
                      <a:pt x="290" y="328"/>
                    </a:lnTo>
                    <a:lnTo>
                      <a:pt x="290" y="327"/>
                    </a:lnTo>
                    <a:lnTo>
                      <a:pt x="290" y="325"/>
                    </a:lnTo>
                    <a:lnTo>
                      <a:pt x="292" y="324"/>
                    </a:lnTo>
                    <a:lnTo>
                      <a:pt x="292" y="323"/>
                    </a:lnTo>
                    <a:lnTo>
                      <a:pt x="293" y="321"/>
                    </a:lnTo>
                    <a:lnTo>
                      <a:pt x="294" y="320"/>
                    </a:lnTo>
                    <a:lnTo>
                      <a:pt x="295" y="317"/>
                    </a:lnTo>
                    <a:lnTo>
                      <a:pt x="296" y="313"/>
                    </a:lnTo>
                    <a:lnTo>
                      <a:pt x="297" y="310"/>
                    </a:lnTo>
                    <a:lnTo>
                      <a:pt x="298" y="308"/>
                    </a:lnTo>
                    <a:lnTo>
                      <a:pt x="300" y="303"/>
                    </a:lnTo>
                    <a:lnTo>
                      <a:pt x="302" y="301"/>
                    </a:lnTo>
                    <a:lnTo>
                      <a:pt x="305" y="298"/>
                    </a:lnTo>
                    <a:lnTo>
                      <a:pt x="308" y="295"/>
                    </a:lnTo>
                    <a:lnTo>
                      <a:pt x="312" y="292"/>
                    </a:lnTo>
                    <a:lnTo>
                      <a:pt x="316" y="290"/>
                    </a:lnTo>
                    <a:lnTo>
                      <a:pt x="317" y="287"/>
                    </a:lnTo>
                    <a:lnTo>
                      <a:pt x="318" y="286"/>
                    </a:lnTo>
                    <a:lnTo>
                      <a:pt x="319" y="283"/>
                    </a:lnTo>
                    <a:lnTo>
                      <a:pt x="320" y="282"/>
                    </a:lnTo>
                    <a:lnTo>
                      <a:pt x="321" y="278"/>
                    </a:lnTo>
                    <a:lnTo>
                      <a:pt x="323" y="274"/>
                    </a:lnTo>
                    <a:lnTo>
                      <a:pt x="324" y="272"/>
                    </a:lnTo>
                    <a:lnTo>
                      <a:pt x="325" y="271"/>
                    </a:lnTo>
                    <a:lnTo>
                      <a:pt x="326" y="271"/>
                    </a:lnTo>
                    <a:lnTo>
                      <a:pt x="328" y="270"/>
                    </a:lnTo>
                    <a:lnTo>
                      <a:pt x="330" y="268"/>
                    </a:lnTo>
                    <a:lnTo>
                      <a:pt x="332" y="267"/>
                    </a:lnTo>
                    <a:lnTo>
                      <a:pt x="333" y="265"/>
                    </a:lnTo>
                    <a:lnTo>
                      <a:pt x="335" y="263"/>
                    </a:lnTo>
                    <a:lnTo>
                      <a:pt x="336" y="262"/>
                    </a:lnTo>
                    <a:lnTo>
                      <a:pt x="336" y="259"/>
                    </a:lnTo>
                    <a:lnTo>
                      <a:pt x="336" y="257"/>
                    </a:lnTo>
                    <a:lnTo>
                      <a:pt x="337" y="255"/>
                    </a:lnTo>
                    <a:lnTo>
                      <a:pt x="338" y="253"/>
                    </a:lnTo>
                    <a:lnTo>
                      <a:pt x="339" y="251"/>
                    </a:lnTo>
                    <a:lnTo>
                      <a:pt x="344" y="244"/>
                    </a:lnTo>
                    <a:lnTo>
                      <a:pt x="348" y="239"/>
                    </a:lnTo>
                    <a:lnTo>
                      <a:pt x="353" y="231"/>
                    </a:lnTo>
                    <a:lnTo>
                      <a:pt x="358" y="225"/>
                    </a:lnTo>
                    <a:lnTo>
                      <a:pt x="360" y="222"/>
                    </a:lnTo>
                    <a:lnTo>
                      <a:pt x="363" y="218"/>
                    </a:lnTo>
                    <a:lnTo>
                      <a:pt x="365" y="215"/>
                    </a:lnTo>
                    <a:lnTo>
                      <a:pt x="367" y="211"/>
                    </a:lnTo>
                    <a:lnTo>
                      <a:pt x="368" y="206"/>
                    </a:lnTo>
                    <a:lnTo>
                      <a:pt x="368" y="202"/>
                    </a:lnTo>
                    <a:lnTo>
                      <a:pt x="369" y="198"/>
                    </a:lnTo>
                    <a:lnTo>
                      <a:pt x="369" y="192"/>
                    </a:lnTo>
                    <a:lnTo>
                      <a:pt x="368" y="191"/>
                    </a:lnTo>
                    <a:lnTo>
                      <a:pt x="366" y="189"/>
                    </a:lnTo>
                    <a:lnTo>
                      <a:pt x="362" y="189"/>
                    </a:lnTo>
                    <a:lnTo>
                      <a:pt x="358" y="188"/>
                    </a:lnTo>
                    <a:lnTo>
                      <a:pt x="354" y="189"/>
                    </a:lnTo>
                    <a:lnTo>
                      <a:pt x="352" y="189"/>
                    </a:lnTo>
                    <a:lnTo>
                      <a:pt x="348" y="190"/>
                    </a:lnTo>
                    <a:lnTo>
                      <a:pt x="345" y="191"/>
                    </a:lnTo>
                    <a:lnTo>
                      <a:pt x="342" y="191"/>
                    </a:lnTo>
                    <a:lnTo>
                      <a:pt x="340" y="193"/>
                    </a:lnTo>
                    <a:lnTo>
                      <a:pt x="334" y="195"/>
                    </a:lnTo>
                    <a:lnTo>
                      <a:pt x="328" y="198"/>
                    </a:lnTo>
                    <a:lnTo>
                      <a:pt x="324" y="199"/>
                    </a:lnTo>
                    <a:lnTo>
                      <a:pt x="321" y="199"/>
                    </a:lnTo>
                    <a:lnTo>
                      <a:pt x="317" y="200"/>
                    </a:lnTo>
                    <a:lnTo>
                      <a:pt x="313" y="200"/>
                    </a:lnTo>
                    <a:lnTo>
                      <a:pt x="312" y="202"/>
                    </a:lnTo>
                    <a:lnTo>
                      <a:pt x="312" y="203"/>
                    </a:lnTo>
                    <a:lnTo>
                      <a:pt x="311" y="204"/>
                    </a:lnTo>
                    <a:lnTo>
                      <a:pt x="309" y="206"/>
                    </a:lnTo>
                    <a:lnTo>
                      <a:pt x="307" y="207"/>
                    </a:lnTo>
                    <a:lnTo>
                      <a:pt x="304" y="210"/>
                    </a:lnTo>
                    <a:lnTo>
                      <a:pt x="301" y="211"/>
                    </a:lnTo>
                    <a:lnTo>
                      <a:pt x="299" y="213"/>
                    </a:lnTo>
                    <a:lnTo>
                      <a:pt x="298" y="215"/>
                    </a:lnTo>
                    <a:lnTo>
                      <a:pt x="297" y="215"/>
                    </a:lnTo>
                    <a:lnTo>
                      <a:pt x="296" y="216"/>
                    </a:lnTo>
                    <a:lnTo>
                      <a:pt x="296" y="218"/>
                    </a:lnTo>
                    <a:lnTo>
                      <a:pt x="296" y="219"/>
                    </a:lnTo>
                    <a:lnTo>
                      <a:pt x="296" y="222"/>
                    </a:lnTo>
                    <a:lnTo>
                      <a:pt x="296" y="224"/>
                    </a:lnTo>
                    <a:lnTo>
                      <a:pt x="298" y="226"/>
                    </a:lnTo>
                    <a:lnTo>
                      <a:pt x="301" y="230"/>
                    </a:lnTo>
                    <a:lnTo>
                      <a:pt x="305" y="234"/>
                    </a:lnTo>
                    <a:lnTo>
                      <a:pt x="308" y="236"/>
                    </a:lnTo>
                    <a:lnTo>
                      <a:pt x="309" y="238"/>
                    </a:lnTo>
                    <a:lnTo>
                      <a:pt x="312" y="240"/>
                    </a:lnTo>
                    <a:lnTo>
                      <a:pt x="312" y="243"/>
                    </a:lnTo>
                    <a:lnTo>
                      <a:pt x="313" y="245"/>
                    </a:lnTo>
                    <a:lnTo>
                      <a:pt x="314" y="247"/>
                    </a:lnTo>
                    <a:lnTo>
                      <a:pt x="314" y="250"/>
                    </a:lnTo>
                    <a:lnTo>
                      <a:pt x="313" y="253"/>
                    </a:lnTo>
                    <a:lnTo>
                      <a:pt x="312" y="256"/>
                    </a:lnTo>
                    <a:lnTo>
                      <a:pt x="309" y="259"/>
                    </a:lnTo>
                    <a:lnTo>
                      <a:pt x="307" y="262"/>
                    </a:lnTo>
                    <a:lnTo>
                      <a:pt x="304" y="265"/>
                    </a:lnTo>
                    <a:lnTo>
                      <a:pt x="303" y="268"/>
                    </a:lnTo>
                    <a:lnTo>
                      <a:pt x="301" y="275"/>
                    </a:lnTo>
                    <a:lnTo>
                      <a:pt x="300" y="281"/>
                    </a:lnTo>
                    <a:lnTo>
                      <a:pt x="297" y="286"/>
                    </a:lnTo>
                    <a:lnTo>
                      <a:pt x="296" y="287"/>
                    </a:lnTo>
                    <a:lnTo>
                      <a:pt x="295" y="289"/>
                    </a:lnTo>
                    <a:lnTo>
                      <a:pt x="293" y="291"/>
                    </a:lnTo>
                    <a:lnTo>
                      <a:pt x="292" y="292"/>
                    </a:lnTo>
                    <a:lnTo>
                      <a:pt x="288" y="295"/>
                    </a:lnTo>
                    <a:lnTo>
                      <a:pt x="286" y="298"/>
                    </a:lnTo>
                    <a:lnTo>
                      <a:pt x="285" y="299"/>
                    </a:lnTo>
                    <a:lnTo>
                      <a:pt x="284" y="301"/>
                    </a:lnTo>
                    <a:lnTo>
                      <a:pt x="284" y="303"/>
                    </a:lnTo>
                    <a:lnTo>
                      <a:pt x="284" y="305"/>
                    </a:lnTo>
                    <a:lnTo>
                      <a:pt x="284" y="307"/>
                    </a:lnTo>
                    <a:lnTo>
                      <a:pt x="283" y="308"/>
                    </a:lnTo>
                    <a:lnTo>
                      <a:pt x="282" y="310"/>
                    </a:lnTo>
                    <a:lnTo>
                      <a:pt x="282" y="312"/>
                    </a:lnTo>
                    <a:lnTo>
                      <a:pt x="277" y="315"/>
                    </a:lnTo>
                    <a:lnTo>
                      <a:pt x="273" y="319"/>
                    </a:lnTo>
                    <a:lnTo>
                      <a:pt x="268" y="322"/>
                    </a:lnTo>
                    <a:lnTo>
                      <a:pt x="265" y="325"/>
                    </a:lnTo>
                    <a:lnTo>
                      <a:pt x="264" y="328"/>
                    </a:lnTo>
                    <a:lnTo>
                      <a:pt x="263" y="332"/>
                    </a:lnTo>
                    <a:lnTo>
                      <a:pt x="263" y="336"/>
                    </a:lnTo>
                    <a:lnTo>
                      <a:pt x="263" y="339"/>
                    </a:lnTo>
                    <a:lnTo>
                      <a:pt x="259" y="344"/>
                    </a:lnTo>
                    <a:lnTo>
                      <a:pt x="254" y="348"/>
                    </a:lnTo>
                    <a:lnTo>
                      <a:pt x="248" y="353"/>
                    </a:lnTo>
                    <a:lnTo>
                      <a:pt x="244" y="357"/>
                    </a:lnTo>
                    <a:lnTo>
                      <a:pt x="243" y="356"/>
                    </a:lnTo>
                    <a:lnTo>
                      <a:pt x="241" y="356"/>
                    </a:lnTo>
                    <a:lnTo>
                      <a:pt x="239" y="355"/>
                    </a:lnTo>
                    <a:lnTo>
                      <a:pt x="239" y="353"/>
                    </a:lnTo>
                    <a:lnTo>
                      <a:pt x="238" y="352"/>
                    </a:lnTo>
                    <a:lnTo>
                      <a:pt x="238" y="348"/>
                    </a:lnTo>
                    <a:lnTo>
                      <a:pt x="240" y="343"/>
                    </a:lnTo>
                    <a:lnTo>
                      <a:pt x="243" y="337"/>
                    </a:lnTo>
                    <a:lnTo>
                      <a:pt x="243" y="335"/>
                    </a:lnTo>
                    <a:lnTo>
                      <a:pt x="243" y="332"/>
                    </a:lnTo>
                    <a:lnTo>
                      <a:pt x="244" y="329"/>
                    </a:lnTo>
                    <a:lnTo>
                      <a:pt x="244" y="325"/>
                    </a:lnTo>
                    <a:lnTo>
                      <a:pt x="244" y="325"/>
                    </a:lnTo>
                    <a:close/>
                    <a:moveTo>
                      <a:pt x="147" y="217"/>
                    </a:moveTo>
                    <a:lnTo>
                      <a:pt x="146" y="218"/>
                    </a:lnTo>
                    <a:lnTo>
                      <a:pt x="144" y="219"/>
                    </a:lnTo>
                    <a:lnTo>
                      <a:pt x="143" y="219"/>
                    </a:lnTo>
                    <a:lnTo>
                      <a:pt x="141" y="219"/>
                    </a:lnTo>
                    <a:lnTo>
                      <a:pt x="137" y="220"/>
                    </a:lnTo>
                    <a:lnTo>
                      <a:pt x="134" y="220"/>
                    </a:lnTo>
                    <a:lnTo>
                      <a:pt x="132" y="220"/>
                    </a:lnTo>
                    <a:lnTo>
                      <a:pt x="130" y="221"/>
                    </a:lnTo>
                    <a:lnTo>
                      <a:pt x="128" y="222"/>
                    </a:lnTo>
                    <a:lnTo>
                      <a:pt x="127" y="223"/>
                    </a:lnTo>
                    <a:lnTo>
                      <a:pt x="125" y="224"/>
                    </a:lnTo>
                    <a:lnTo>
                      <a:pt x="124" y="226"/>
                    </a:lnTo>
                    <a:lnTo>
                      <a:pt x="123" y="227"/>
                    </a:lnTo>
                    <a:lnTo>
                      <a:pt x="121" y="230"/>
                    </a:lnTo>
                    <a:lnTo>
                      <a:pt x="121" y="231"/>
                    </a:lnTo>
                    <a:lnTo>
                      <a:pt x="120" y="233"/>
                    </a:lnTo>
                    <a:lnTo>
                      <a:pt x="120" y="235"/>
                    </a:lnTo>
                    <a:lnTo>
                      <a:pt x="120" y="236"/>
                    </a:lnTo>
                    <a:lnTo>
                      <a:pt x="120" y="241"/>
                    </a:lnTo>
                    <a:lnTo>
                      <a:pt x="122" y="246"/>
                    </a:lnTo>
                    <a:lnTo>
                      <a:pt x="123" y="251"/>
                    </a:lnTo>
                    <a:lnTo>
                      <a:pt x="124" y="256"/>
                    </a:lnTo>
                    <a:lnTo>
                      <a:pt x="126" y="263"/>
                    </a:lnTo>
                    <a:lnTo>
                      <a:pt x="127" y="268"/>
                    </a:lnTo>
                    <a:lnTo>
                      <a:pt x="131" y="279"/>
                    </a:lnTo>
                    <a:lnTo>
                      <a:pt x="135" y="288"/>
                    </a:lnTo>
                    <a:lnTo>
                      <a:pt x="137" y="292"/>
                    </a:lnTo>
                    <a:lnTo>
                      <a:pt x="139" y="295"/>
                    </a:lnTo>
                    <a:lnTo>
                      <a:pt x="139" y="297"/>
                    </a:lnTo>
                    <a:lnTo>
                      <a:pt x="140" y="298"/>
                    </a:lnTo>
                    <a:lnTo>
                      <a:pt x="142" y="299"/>
                    </a:lnTo>
                    <a:lnTo>
                      <a:pt x="143" y="299"/>
                    </a:lnTo>
                    <a:lnTo>
                      <a:pt x="145" y="299"/>
                    </a:lnTo>
                    <a:lnTo>
                      <a:pt x="147" y="298"/>
                    </a:lnTo>
                    <a:lnTo>
                      <a:pt x="148" y="297"/>
                    </a:lnTo>
                    <a:lnTo>
                      <a:pt x="150" y="296"/>
                    </a:lnTo>
                    <a:lnTo>
                      <a:pt x="151" y="295"/>
                    </a:lnTo>
                    <a:lnTo>
                      <a:pt x="152" y="294"/>
                    </a:lnTo>
                    <a:lnTo>
                      <a:pt x="155" y="291"/>
                    </a:lnTo>
                    <a:lnTo>
                      <a:pt x="157" y="287"/>
                    </a:lnTo>
                    <a:lnTo>
                      <a:pt x="156" y="284"/>
                    </a:lnTo>
                    <a:lnTo>
                      <a:pt x="155" y="282"/>
                    </a:lnTo>
                    <a:lnTo>
                      <a:pt x="154" y="280"/>
                    </a:lnTo>
                    <a:lnTo>
                      <a:pt x="153" y="279"/>
                    </a:lnTo>
                    <a:lnTo>
                      <a:pt x="151" y="277"/>
                    </a:lnTo>
                    <a:lnTo>
                      <a:pt x="150" y="276"/>
                    </a:lnTo>
                    <a:lnTo>
                      <a:pt x="147" y="275"/>
                    </a:lnTo>
                    <a:lnTo>
                      <a:pt x="144" y="274"/>
                    </a:lnTo>
                    <a:lnTo>
                      <a:pt x="144" y="271"/>
                    </a:lnTo>
                    <a:lnTo>
                      <a:pt x="144" y="267"/>
                    </a:lnTo>
                    <a:lnTo>
                      <a:pt x="145" y="263"/>
                    </a:lnTo>
                    <a:lnTo>
                      <a:pt x="146" y="260"/>
                    </a:lnTo>
                    <a:lnTo>
                      <a:pt x="147" y="256"/>
                    </a:lnTo>
                    <a:lnTo>
                      <a:pt x="148" y="253"/>
                    </a:lnTo>
                    <a:lnTo>
                      <a:pt x="150" y="250"/>
                    </a:lnTo>
                    <a:lnTo>
                      <a:pt x="151" y="247"/>
                    </a:lnTo>
                    <a:lnTo>
                      <a:pt x="153" y="243"/>
                    </a:lnTo>
                    <a:lnTo>
                      <a:pt x="155" y="241"/>
                    </a:lnTo>
                    <a:lnTo>
                      <a:pt x="157" y="238"/>
                    </a:lnTo>
                    <a:lnTo>
                      <a:pt x="159" y="235"/>
                    </a:lnTo>
                    <a:lnTo>
                      <a:pt x="163" y="231"/>
                    </a:lnTo>
                    <a:lnTo>
                      <a:pt x="167" y="227"/>
                    </a:lnTo>
                    <a:lnTo>
                      <a:pt x="167" y="224"/>
                    </a:lnTo>
                    <a:lnTo>
                      <a:pt x="167" y="221"/>
                    </a:lnTo>
                    <a:lnTo>
                      <a:pt x="163" y="219"/>
                    </a:lnTo>
                    <a:lnTo>
                      <a:pt x="159" y="219"/>
                    </a:lnTo>
                    <a:lnTo>
                      <a:pt x="155" y="218"/>
                    </a:lnTo>
                    <a:lnTo>
                      <a:pt x="154" y="217"/>
                    </a:lnTo>
                    <a:lnTo>
                      <a:pt x="151" y="217"/>
                    </a:lnTo>
                    <a:lnTo>
                      <a:pt x="147" y="217"/>
                    </a:lnTo>
                    <a:lnTo>
                      <a:pt x="147" y="217"/>
                    </a:lnTo>
                    <a:close/>
                    <a:moveTo>
                      <a:pt x="195" y="216"/>
                    </a:moveTo>
                    <a:lnTo>
                      <a:pt x="193" y="220"/>
                    </a:lnTo>
                    <a:lnTo>
                      <a:pt x="191" y="224"/>
                    </a:lnTo>
                    <a:lnTo>
                      <a:pt x="188" y="227"/>
                    </a:lnTo>
                    <a:lnTo>
                      <a:pt x="185" y="231"/>
                    </a:lnTo>
                    <a:lnTo>
                      <a:pt x="183" y="235"/>
                    </a:lnTo>
                    <a:lnTo>
                      <a:pt x="181" y="240"/>
                    </a:lnTo>
                    <a:lnTo>
                      <a:pt x="180" y="243"/>
                    </a:lnTo>
                    <a:lnTo>
                      <a:pt x="179" y="245"/>
                    </a:lnTo>
                    <a:lnTo>
                      <a:pt x="179" y="247"/>
                    </a:lnTo>
                    <a:lnTo>
                      <a:pt x="179" y="250"/>
                    </a:lnTo>
                    <a:lnTo>
                      <a:pt x="180" y="252"/>
                    </a:lnTo>
                    <a:lnTo>
                      <a:pt x="182" y="253"/>
                    </a:lnTo>
                    <a:lnTo>
                      <a:pt x="185" y="254"/>
                    </a:lnTo>
                    <a:lnTo>
                      <a:pt x="188" y="254"/>
                    </a:lnTo>
                    <a:lnTo>
                      <a:pt x="192" y="254"/>
                    </a:lnTo>
                    <a:lnTo>
                      <a:pt x="195" y="253"/>
                    </a:lnTo>
                    <a:lnTo>
                      <a:pt x="199" y="252"/>
                    </a:lnTo>
                    <a:lnTo>
                      <a:pt x="202" y="251"/>
                    </a:lnTo>
                    <a:lnTo>
                      <a:pt x="205" y="250"/>
                    </a:lnTo>
                    <a:lnTo>
                      <a:pt x="208" y="248"/>
                    </a:lnTo>
                    <a:lnTo>
                      <a:pt x="211" y="247"/>
                    </a:lnTo>
                    <a:lnTo>
                      <a:pt x="214" y="244"/>
                    </a:lnTo>
                    <a:lnTo>
                      <a:pt x="217" y="242"/>
                    </a:lnTo>
                    <a:lnTo>
                      <a:pt x="219" y="240"/>
                    </a:lnTo>
                    <a:lnTo>
                      <a:pt x="221" y="238"/>
                    </a:lnTo>
                    <a:lnTo>
                      <a:pt x="223" y="235"/>
                    </a:lnTo>
                    <a:lnTo>
                      <a:pt x="224" y="233"/>
                    </a:lnTo>
                    <a:lnTo>
                      <a:pt x="226" y="231"/>
                    </a:lnTo>
                    <a:lnTo>
                      <a:pt x="226" y="228"/>
                    </a:lnTo>
                    <a:lnTo>
                      <a:pt x="225" y="226"/>
                    </a:lnTo>
                    <a:lnTo>
                      <a:pt x="219" y="222"/>
                    </a:lnTo>
                    <a:lnTo>
                      <a:pt x="213" y="219"/>
                    </a:lnTo>
                    <a:lnTo>
                      <a:pt x="209" y="218"/>
                    </a:lnTo>
                    <a:lnTo>
                      <a:pt x="205" y="217"/>
                    </a:lnTo>
                    <a:lnTo>
                      <a:pt x="201" y="216"/>
                    </a:lnTo>
                    <a:lnTo>
                      <a:pt x="195" y="216"/>
                    </a:lnTo>
                    <a:lnTo>
                      <a:pt x="195" y="216"/>
                    </a:lnTo>
                    <a:close/>
                    <a:moveTo>
                      <a:pt x="256" y="238"/>
                    </a:moveTo>
                    <a:lnTo>
                      <a:pt x="253" y="241"/>
                    </a:lnTo>
                    <a:lnTo>
                      <a:pt x="249" y="244"/>
                    </a:lnTo>
                    <a:lnTo>
                      <a:pt x="248" y="246"/>
                    </a:lnTo>
                    <a:lnTo>
                      <a:pt x="248" y="248"/>
                    </a:lnTo>
                    <a:lnTo>
                      <a:pt x="247" y="250"/>
                    </a:lnTo>
                    <a:lnTo>
                      <a:pt x="247" y="253"/>
                    </a:lnTo>
                    <a:lnTo>
                      <a:pt x="247" y="259"/>
                    </a:lnTo>
                    <a:lnTo>
                      <a:pt x="247" y="267"/>
                    </a:lnTo>
                    <a:lnTo>
                      <a:pt x="247" y="273"/>
                    </a:lnTo>
                    <a:lnTo>
                      <a:pt x="248" y="279"/>
                    </a:lnTo>
                    <a:lnTo>
                      <a:pt x="249" y="282"/>
                    </a:lnTo>
                    <a:lnTo>
                      <a:pt x="250" y="283"/>
                    </a:lnTo>
                    <a:lnTo>
                      <a:pt x="250" y="285"/>
                    </a:lnTo>
                    <a:lnTo>
                      <a:pt x="251" y="286"/>
                    </a:lnTo>
                    <a:lnTo>
                      <a:pt x="251" y="287"/>
                    </a:lnTo>
                    <a:lnTo>
                      <a:pt x="252" y="288"/>
                    </a:lnTo>
                    <a:lnTo>
                      <a:pt x="253" y="288"/>
                    </a:lnTo>
                    <a:lnTo>
                      <a:pt x="255" y="288"/>
                    </a:lnTo>
                    <a:lnTo>
                      <a:pt x="257" y="288"/>
                    </a:lnTo>
                    <a:lnTo>
                      <a:pt x="260" y="288"/>
                    </a:lnTo>
                    <a:lnTo>
                      <a:pt x="263" y="288"/>
                    </a:lnTo>
                    <a:lnTo>
                      <a:pt x="267" y="288"/>
                    </a:lnTo>
                    <a:lnTo>
                      <a:pt x="269" y="283"/>
                    </a:lnTo>
                    <a:lnTo>
                      <a:pt x="272" y="278"/>
                    </a:lnTo>
                    <a:lnTo>
                      <a:pt x="273" y="271"/>
                    </a:lnTo>
                    <a:lnTo>
                      <a:pt x="274" y="264"/>
                    </a:lnTo>
                    <a:lnTo>
                      <a:pt x="274" y="260"/>
                    </a:lnTo>
                    <a:lnTo>
                      <a:pt x="274" y="257"/>
                    </a:lnTo>
                    <a:lnTo>
                      <a:pt x="274" y="254"/>
                    </a:lnTo>
                    <a:lnTo>
                      <a:pt x="273" y="251"/>
                    </a:lnTo>
                    <a:lnTo>
                      <a:pt x="272" y="248"/>
                    </a:lnTo>
                    <a:lnTo>
                      <a:pt x="271" y="246"/>
                    </a:lnTo>
                    <a:lnTo>
                      <a:pt x="269" y="243"/>
                    </a:lnTo>
                    <a:lnTo>
                      <a:pt x="267" y="242"/>
                    </a:lnTo>
                    <a:lnTo>
                      <a:pt x="266" y="241"/>
                    </a:lnTo>
                    <a:lnTo>
                      <a:pt x="265" y="240"/>
                    </a:lnTo>
                    <a:lnTo>
                      <a:pt x="263" y="239"/>
                    </a:lnTo>
                    <a:lnTo>
                      <a:pt x="263" y="239"/>
                    </a:lnTo>
                    <a:lnTo>
                      <a:pt x="259" y="238"/>
                    </a:lnTo>
                    <a:lnTo>
                      <a:pt x="256" y="238"/>
                    </a:lnTo>
                    <a:close/>
                  </a:path>
                </a:pathLst>
              </a:custGeom>
              <a:solidFill>
                <a:srgbClr val="00468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9" name="iṧḻidè"/>
              <p:cNvSpPr/>
              <p:nvPr userDrawn="1"/>
            </p:nvSpPr>
            <p:spPr bwMode="auto">
              <a:xfrm>
                <a:off x="4119563" y="2551113"/>
                <a:ext cx="879475" cy="1211263"/>
              </a:xfrm>
              <a:custGeom>
                <a:avLst/>
                <a:gdLst>
                  <a:gd name="T0" fmla="*/ 343 w 554"/>
                  <a:gd name="T1" fmla="*/ 23 h 763"/>
                  <a:gd name="T2" fmla="*/ 345 w 554"/>
                  <a:gd name="T3" fmla="*/ 54 h 763"/>
                  <a:gd name="T4" fmla="*/ 339 w 554"/>
                  <a:gd name="T5" fmla="*/ 90 h 763"/>
                  <a:gd name="T6" fmla="*/ 392 w 554"/>
                  <a:gd name="T7" fmla="*/ 84 h 763"/>
                  <a:gd name="T8" fmla="*/ 424 w 554"/>
                  <a:gd name="T9" fmla="*/ 58 h 763"/>
                  <a:gd name="T10" fmla="*/ 480 w 554"/>
                  <a:gd name="T11" fmla="*/ 3 h 763"/>
                  <a:gd name="T12" fmla="*/ 527 w 554"/>
                  <a:gd name="T13" fmla="*/ 16 h 763"/>
                  <a:gd name="T14" fmla="*/ 493 w 554"/>
                  <a:gd name="T15" fmla="*/ 52 h 763"/>
                  <a:gd name="T16" fmla="*/ 417 w 554"/>
                  <a:gd name="T17" fmla="*/ 94 h 763"/>
                  <a:gd name="T18" fmla="*/ 333 w 554"/>
                  <a:gd name="T19" fmla="*/ 134 h 763"/>
                  <a:gd name="T20" fmla="*/ 307 w 554"/>
                  <a:gd name="T21" fmla="*/ 200 h 763"/>
                  <a:gd name="T22" fmla="*/ 328 w 554"/>
                  <a:gd name="T23" fmla="*/ 242 h 763"/>
                  <a:gd name="T24" fmla="*/ 372 w 554"/>
                  <a:gd name="T25" fmla="*/ 207 h 763"/>
                  <a:gd name="T26" fmla="*/ 435 w 554"/>
                  <a:gd name="T27" fmla="*/ 164 h 763"/>
                  <a:gd name="T28" fmla="*/ 475 w 554"/>
                  <a:gd name="T29" fmla="*/ 138 h 763"/>
                  <a:gd name="T30" fmla="*/ 519 w 554"/>
                  <a:gd name="T31" fmla="*/ 155 h 763"/>
                  <a:gd name="T32" fmla="*/ 526 w 554"/>
                  <a:gd name="T33" fmla="*/ 186 h 763"/>
                  <a:gd name="T34" fmla="*/ 460 w 554"/>
                  <a:gd name="T35" fmla="*/ 211 h 763"/>
                  <a:gd name="T36" fmla="*/ 383 w 554"/>
                  <a:gd name="T37" fmla="*/ 273 h 763"/>
                  <a:gd name="T38" fmla="*/ 363 w 554"/>
                  <a:gd name="T39" fmla="*/ 342 h 763"/>
                  <a:gd name="T40" fmla="*/ 435 w 554"/>
                  <a:gd name="T41" fmla="*/ 318 h 763"/>
                  <a:gd name="T42" fmla="*/ 511 w 554"/>
                  <a:gd name="T43" fmla="*/ 278 h 763"/>
                  <a:gd name="T44" fmla="*/ 542 w 554"/>
                  <a:gd name="T45" fmla="*/ 305 h 763"/>
                  <a:gd name="T46" fmla="*/ 472 w 554"/>
                  <a:gd name="T47" fmla="*/ 329 h 763"/>
                  <a:gd name="T48" fmla="*/ 362 w 554"/>
                  <a:gd name="T49" fmla="*/ 371 h 763"/>
                  <a:gd name="T50" fmla="*/ 337 w 554"/>
                  <a:gd name="T51" fmla="*/ 461 h 763"/>
                  <a:gd name="T52" fmla="*/ 401 w 554"/>
                  <a:gd name="T53" fmla="*/ 480 h 763"/>
                  <a:gd name="T54" fmla="*/ 381 w 554"/>
                  <a:gd name="T55" fmla="*/ 527 h 763"/>
                  <a:gd name="T56" fmla="*/ 337 w 554"/>
                  <a:gd name="T57" fmla="*/ 571 h 763"/>
                  <a:gd name="T58" fmla="*/ 343 w 554"/>
                  <a:gd name="T59" fmla="*/ 648 h 763"/>
                  <a:gd name="T60" fmla="*/ 342 w 554"/>
                  <a:gd name="T61" fmla="*/ 730 h 763"/>
                  <a:gd name="T62" fmla="*/ 315 w 554"/>
                  <a:gd name="T63" fmla="*/ 757 h 763"/>
                  <a:gd name="T64" fmla="*/ 274 w 554"/>
                  <a:gd name="T65" fmla="*/ 705 h 763"/>
                  <a:gd name="T66" fmla="*/ 296 w 554"/>
                  <a:gd name="T67" fmla="*/ 659 h 763"/>
                  <a:gd name="T68" fmla="*/ 287 w 554"/>
                  <a:gd name="T69" fmla="*/ 569 h 763"/>
                  <a:gd name="T70" fmla="*/ 244 w 554"/>
                  <a:gd name="T71" fmla="*/ 604 h 763"/>
                  <a:gd name="T72" fmla="*/ 194 w 554"/>
                  <a:gd name="T73" fmla="*/ 575 h 763"/>
                  <a:gd name="T74" fmla="*/ 264 w 554"/>
                  <a:gd name="T75" fmla="*/ 522 h 763"/>
                  <a:gd name="T76" fmla="*/ 307 w 554"/>
                  <a:gd name="T77" fmla="*/ 479 h 763"/>
                  <a:gd name="T78" fmla="*/ 307 w 554"/>
                  <a:gd name="T79" fmla="*/ 394 h 763"/>
                  <a:gd name="T80" fmla="*/ 262 w 554"/>
                  <a:gd name="T81" fmla="*/ 410 h 763"/>
                  <a:gd name="T82" fmla="*/ 227 w 554"/>
                  <a:gd name="T83" fmla="*/ 430 h 763"/>
                  <a:gd name="T84" fmla="*/ 146 w 554"/>
                  <a:gd name="T85" fmla="*/ 486 h 763"/>
                  <a:gd name="T86" fmla="*/ 106 w 554"/>
                  <a:gd name="T87" fmla="*/ 535 h 763"/>
                  <a:gd name="T88" fmla="*/ 44 w 554"/>
                  <a:gd name="T89" fmla="*/ 559 h 763"/>
                  <a:gd name="T90" fmla="*/ 1 w 554"/>
                  <a:gd name="T91" fmla="*/ 526 h 763"/>
                  <a:gd name="T92" fmla="*/ 34 w 554"/>
                  <a:gd name="T93" fmla="*/ 505 h 763"/>
                  <a:gd name="T94" fmla="*/ 62 w 554"/>
                  <a:gd name="T95" fmla="*/ 488 h 763"/>
                  <a:gd name="T96" fmla="*/ 108 w 554"/>
                  <a:gd name="T97" fmla="*/ 471 h 763"/>
                  <a:gd name="T98" fmla="*/ 160 w 554"/>
                  <a:gd name="T99" fmla="*/ 442 h 763"/>
                  <a:gd name="T100" fmla="*/ 196 w 554"/>
                  <a:gd name="T101" fmla="*/ 423 h 763"/>
                  <a:gd name="T102" fmla="*/ 294 w 554"/>
                  <a:gd name="T103" fmla="*/ 376 h 763"/>
                  <a:gd name="T104" fmla="*/ 316 w 554"/>
                  <a:gd name="T105" fmla="*/ 352 h 763"/>
                  <a:gd name="T106" fmla="*/ 309 w 554"/>
                  <a:gd name="T107" fmla="*/ 274 h 763"/>
                  <a:gd name="T108" fmla="*/ 262 w 554"/>
                  <a:gd name="T109" fmla="*/ 313 h 763"/>
                  <a:gd name="T110" fmla="*/ 206 w 554"/>
                  <a:gd name="T111" fmla="*/ 336 h 763"/>
                  <a:gd name="T112" fmla="*/ 198 w 554"/>
                  <a:gd name="T113" fmla="*/ 303 h 763"/>
                  <a:gd name="T114" fmla="*/ 263 w 554"/>
                  <a:gd name="T115" fmla="*/ 250 h 763"/>
                  <a:gd name="T116" fmla="*/ 290 w 554"/>
                  <a:gd name="T117" fmla="*/ 153 h 763"/>
                  <a:gd name="T118" fmla="*/ 268 w 554"/>
                  <a:gd name="T119" fmla="*/ 129 h 763"/>
                  <a:gd name="T120" fmla="*/ 291 w 554"/>
                  <a:gd name="T121" fmla="*/ 90 h 763"/>
                  <a:gd name="T122" fmla="*/ 288 w 554"/>
                  <a:gd name="T123" fmla="*/ 40 h 7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54" h="763">
                    <a:moveTo>
                      <a:pt x="303" y="20"/>
                    </a:moveTo>
                    <a:lnTo>
                      <a:pt x="306" y="20"/>
                    </a:lnTo>
                    <a:lnTo>
                      <a:pt x="308" y="20"/>
                    </a:lnTo>
                    <a:lnTo>
                      <a:pt x="308" y="18"/>
                    </a:lnTo>
                    <a:lnTo>
                      <a:pt x="309" y="17"/>
                    </a:lnTo>
                    <a:lnTo>
                      <a:pt x="310" y="14"/>
                    </a:lnTo>
                    <a:lnTo>
                      <a:pt x="312" y="13"/>
                    </a:lnTo>
                    <a:lnTo>
                      <a:pt x="314" y="12"/>
                    </a:lnTo>
                    <a:lnTo>
                      <a:pt x="316" y="11"/>
                    </a:lnTo>
                    <a:lnTo>
                      <a:pt x="319" y="10"/>
                    </a:lnTo>
                    <a:lnTo>
                      <a:pt x="322" y="10"/>
                    </a:lnTo>
                    <a:lnTo>
                      <a:pt x="326" y="10"/>
                    </a:lnTo>
                    <a:lnTo>
                      <a:pt x="329" y="10"/>
                    </a:lnTo>
                    <a:lnTo>
                      <a:pt x="335" y="15"/>
                    </a:lnTo>
                    <a:lnTo>
                      <a:pt x="342" y="22"/>
                    </a:lnTo>
                    <a:lnTo>
                      <a:pt x="343" y="23"/>
                    </a:lnTo>
                    <a:lnTo>
                      <a:pt x="345" y="25"/>
                    </a:lnTo>
                    <a:lnTo>
                      <a:pt x="346" y="26"/>
                    </a:lnTo>
                    <a:lnTo>
                      <a:pt x="347" y="28"/>
                    </a:lnTo>
                    <a:lnTo>
                      <a:pt x="347" y="30"/>
                    </a:lnTo>
                    <a:lnTo>
                      <a:pt x="348" y="33"/>
                    </a:lnTo>
                    <a:lnTo>
                      <a:pt x="347" y="34"/>
                    </a:lnTo>
                    <a:lnTo>
                      <a:pt x="347" y="37"/>
                    </a:lnTo>
                    <a:lnTo>
                      <a:pt x="347" y="39"/>
                    </a:lnTo>
                    <a:lnTo>
                      <a:pt x="348" y="42"/>
                    </a:lnTo>
                    <a:lnTo>
                      <a:pt x="348" y="44"/>
                    </a:lnTo>
                    <a:lnTo>
                      <a:pt x="347" y="46"/>
                    </a:lnTo>
                    <a:lnTo>
                      <a:pt x="347" y="48"/>
                    </a:lnTo>
                    <a:lnTo>
                      <a:pt x="347" y="50"/>
                    </a:lnTo>
                    <a:lnTo>
                      <a:pt x="346" y="51"/>
                    </a:lnTo>
                    <a:lnTo>
                      <a:pt x="345" y="52"/>
                    </a:lnTo>
                    <a:lnTo>
                      <a:pt x="345" y="54"/>
                    </a:lnTo>
                    <a:lnTo>
                      <a:pt x="345" y="54"/>
                    </a:lnTo>
                    <a:lnTo>
                      <a:pt x="345" y="55"/>
                    </a:lnTo>
                    <a:lnTo>
                      <a:pt x="345" y="57"/>
                    </a:lnTo>
                    <a:lnTo>
                      <a:pt x="345" y="58"/>
                    </a:lnTo>
                    <a:lnTo>
                      <a:pt x="346" y="61"/>
                    </a:lnTo>
                    <a:lnTo>
                      <a:pt x="346" y="63"/>
                    </a:lnTo>
                    <a:lnTo>
                      <a:pt x="347" y="66"/>
                    </a:lnTo>
                    <a:lnTo>
                      <a:pt x="346" y="67"/>
                    </a:lnTo>
                    <a:lnTo>
                      <a:pt x="346" y="70"/>
                    </a:lnTo>
                    <a:lnTo>
                      <a:pt x="345" y="71"/>
                    </a:lnTo>
                    <a:lnTo>
                      <a:pt x="344" y="74"/>
                    </a:lnTo>
                    <a:lnTo>
                      <a:pt x="343" y="77"/>
                    </a:lnTo>
                    <a:lnTo>
                      <a:pt x="340" y="80"/>
                    </a:lnTo>
                    <a:lnTo>
                      <a:pt x="340" y="83"/>
                    </a:lnTo>
                    <a:lnTo>
                      <a:pt x="339" y="86"/>
                    </a:lnTo>
                    <a:lnTo>
                      <a:pt x="339" y="90"/>
                    </a:lnTo>
                    <a:lnTo>
                      <a:pt x="339" y="94"/>
                    </a:lnTo>
                    <a:lnTo>
                      <a:pt x="340" y="101"/>
                    </a:lnTo>
                    <a:lnTo>
                      <a:pt x="340" y="106"/>
                    </a:lnTo>
                    <a:lnTo>
                      <a:pt x="343" y="106"/>
                    </a:lnTo>
                    <a:lnTo>
                      <a:pt x="347" y="106"/>
                    </a:lnTo>
                    <a:lnTo>
                      <a:pt x="350" y="106"/>
                    </a:lnTo>
                    <a:lnTo>
                      <a:pt x="352" y="106"/>
                    </a:lnTo>
                    <a:lnTo>
                      <a:pt x="357" y="102"/>
                    </a:lnTo>
                    <a:lnTo>
                      <a:pt x="366" y="96"/>
                    </a:lnTo>
                    <a:lnTo>
                      <a:pt x="375" y="90"/>
                    </a:lnTo>
                    <a:lnTo>
                      <a:pt x="380" y="87"/>
                    </a:lnTo>
                    <a:lnTo>
                      <a:pt x="383" y="86"/>
                    </a:lnTo>
                    <a:lnTo>
                      <a:pt x="387" y="86"/>
                    </a:lnTo>
                    <a:lnTo>
                      <a:pt x="389" y="85"/>
                    </a:lnTo>
                    <a:lnTo>
                      <a:pt x="391" y="85"/>
                    </a:lnTo>
                    <a:lnTo>
                      <a:pt x="392" y="84"/>
                    </a:lnTo>
                    <a:lnTo>
                      <a:pt x="394" y="83"/>
                    </a:lnTo>
                    <a:lnTo>
                      <a:pt x="396" y="81"/>
                    </a:lnTo>
                    <a:lnTo>
                      <a:pt x="398" y="79"/>
                    </a:lnTo>
                    <a:lnTo>
                      <a:pt x="399" y="77"/>
                    </a:lnTo>
                    <a:lnTo>
                      <a:pt x="401" y="74"/>
                    </a:lnTo>
                    <a:lnTo>
                      <a:pt x="403" y="72"/>
                    </a:lnTo>
                    <a:lnTo>
                      <a:pt x="404" y="70"/>
                    </a:lnTo>
                    <a:lnTo>
                      <a:pt x="407" y="68"/>
                    </a:lnTo>
                    <a:lnTo>
                      <a:pt x="408" y="66"/>
                    </a:lnTo>
                    <a:lnTo>
                      <a:pt x="411" y="64"/>
                    </a:lnTo>
                    <a:lnTo>
                      <a:pt x="415" y="63"/>
                    </a:lnTo>
                    <a:lnTo>
                      <a:pt x="417" y="62"/>
                    </a:lnTo>
                    <a:lnTo>
                      <a:pt x="419" y="62"/>
                    </a:lnTo>
                    <a:lnTo>
                      <a:pt x="420" y="61"/>
                    </a:lnTo>
                    <a:lnTo>
                      <a:pt x="422" y="60"/>
                    </a:lnTo>
                    <a:lnTo>
                      <a:pt x="424" y="58"/>
                    </a:lnTo>
                    <a:lnTo>
                      <a:pt x="427" y="55"/>
                    </a:lnTo>
                    <a:lnTo>
                      <a:pt x="428" y="53"/>
                    </a:lnTo>
                    <a:lnTo>
                      <a:pt x="431" y="50"/>
                    </a:lnTo>
                    <a:lnTo>
                      <a:pt x="434" y="46"/>
                    </a:lnTo>
                    <a:lnTo>
                      <a:pt x="439" y="41"/>
                    </a:lnTo>
                    <a:lnTo>
                      <a:pt x="443" y="38"/>
                    </a:lnTo>
                    <a:lnTo>
                      <a:pt x="447" y="37"/>
                    </a:lnTo>
                    <a:lnTo>
                      <a:pt x="451" y="33"/>
                    </a:lnTo>
                    <a:lnTo>
                      <a:pt x="455" y="29"/>
                    </a:lnTo>
                    <a:lnTo>
                      <a:pt x="459" y="24"/>
                    </a:lnTo>
                    <a:lnTo>
                      <a:pt x="463" y="20"/>
                    </a:lnTo>
                    <a:lnTo>
                      <a:pt x="466" y="15"/>
                    </a:lnTo>
                    <a:lnTo>
                      <a:pt x="470" y="11"/>
                    </a:lnTo>
                    <a:lnTo>
                      <a:pt x="474" y="7"/>
                    </a:lnTo>
                    <a:lnTo>
                      <a:pt x="478" y="4"/>
                    </a:lnTo>
                    <a:lnTo>
                      <a:pt x="480" y="3"/>
                    </a:lnTo>
                    <a:lnTo>
                      <a:pt x="483" y="2"/>
                    </a:lnTo>
                    <a:lnTo>
                      <a:pt x="486" y="1"/>
                    </a:lnTo>
                    <a:lnTo>
                      <a:pt x="488" y="0"/>
                    </a:lnTo>
                    <a:lnTo>
                      <a:pt x="491" y="0"/>
                    </a:lnTo>
                    <a:lnTo>
                      <a:pt x="493" y="0"/>
                    </a:lnTo>
                    <a:lnTo>
                      <a:pt x="496" y="0"/>
                    </a:lnTo>
                    <a:lnTo>
                      <a:pt x="499" y="1"/>
                    </a:lnTo>
                    <a:lnTo>
                      <a:pt x="503" y="2"/>
                    </a:lnTo>
                    <a:lnTo>
                      <a:pt x="508" y="5"/>
                    </a:lnTo>
                    <a:lnTo>
                      <a:pt x="513" y="8"/>
                    </a:lnTo>
                    <a:lnTo>
                      <a:pt x="517" y="10"/>
                    </a:lnTo>
                    <a:lnTo>
                      <a:pt x="520" y="13"/>
                    </a:lnTo>
                    <a:lnTo>
                      <a:pt x="523" y="14"/>
                    </a:lnTo>
                    <a:lnTo>
                      <a:pt x="525" y="14"/>
                    </a:lnTo>
                    <a:lnTo>
                      <a:pt x="526" y="15"/>
                    </a:lnTo>
                    <a:lnTo>
                      <a:pt x="527" y="16"/>
                    </a:lnTo>
                    <a:lnTo>
                      <a:pt x="528" y="18"/>
                    </a:lnTo>
                    <a:lnTo>
                      <a:pt x="529" y="19"/>
                    </a:lnTo>
                    <a:lnTo>
                      <a:pt x="530" y="21"/>
                    </a:lnTo>
                    <a:lnTo>
                      <a:pt x="530" y="22"/>
                    </a:lnTo>
                    <a:lnTo>
                      <a:pt x="530" y="24"/>
                    </a:lnTo>
                    <a:lnTo>
                      <a:pt x="529" y="26"/>
                    </a:lnTo>
                    <a:lnTo>
                      <a:pt x="529" y="27"/>
                    </a:lnTo>
                    <a:lnTo>
                      <a:pt x="527" y="29"/>
                    </a:lnTo>
                    <a:lnTo>
                      <a:pt x="527" y="30"/>
                    </a:lnTo>
                    <a:lnTo>
                      <a:pt x="525" y="33"/>
                    </a:lnTo>
                    <a:lnTo>
                      <a:pt x="522" y="36"/>
                    </a:lnTo>
                    <a:lnTo>
                      <a:pt x="519" y="38"/>
                    </a:lnTo>
                    <a:lnTo>
                      <a:pt x="515" y="41"/>
                    </a:lnTo>
                    <a:lnTo>
                      <a:pt x="507" y="46"/>
                    </a:lnTo>
                    <a:lnTo>
                      <a:pt x="499" y="49"/>
                    </a:lnTo>
                    <a:lnTo>
                      <a:pt x="493" y="52"/>
                    </a:lnTo>
                    <a:lnTo>
                      <a:pt x="488" y="54"/>
                    </a:lnTo>
                    <a:lnTo>
                      <a:pt x="481" y="59"/>
                    </a:lnTo>
                    <a:lnTo>
                      <a:pt x="474" y="64"/>
                    </a:lnTo>
                    <a:lnTo>
                      <a:pt x="467" y="69"/>
                    </a:lnTo>
                    <a:lnTo>
                      <a:pt x="459" y="74"/>
                    </a:lnTo>
                    <a:lnTo>
                      <a:pt x="457" y="77"/>
                    </a:lnTo>
                    <a:lnTo>
                      <a:pt x="454" y="80"/>
                    </a:lnTo>
                    <a:lnTo>
                      <a:pt x="450" y="82"/>
                    </a:lnTo>
                    <a:lnTo>
                      <a:pt x="446" y="83"/>
                    </a:lnTo>
                    <a:lnTo>
                      <a:pt x="441" y="85"/>
                    </a:lnTo>
                    <a:lnTo>
                      <a:pt x="437" y="86"/>
                    </a:lnTo>
                    <a:lnTo>
                      <a:pt x="432" y="87"/>
                    </a:lnTo>
                    <a:lnTo>
                      <a:pt x="427" y="89"/>
                    </a:lnTo>
                    <a:lnTo>
                      <a:pt x="423" y="90"/>
                    </a:lnTo>
                    <a:lnTo>
                      <a:pt x="420" y="92"/>
                    </a:lnTo>
                    <a:lnTo>
                      <a:pt x="417" y="94"/>
                    </a:lnTo>
                    <a:lnTo>
                      <a:pt x="415" y="97"/>
                    </a:lnTo>
                    <a:lnTo>
                      <a:pt x="411" y="99"/>
                    </a:lnTo>
                    <a:lnTo>
                      <a:pt x="408" y="102"/>
                    </a:lnTo>
                    <a:lnTo>
                      <a:pt x="405" y="102"/>
                    </a:lnTo>
                    <a:lnTo>
                      <a:pt x="402" y="102"/>
                    </a:lnTo>
                    <a:lnTo>
                      <a:pt x="398" y="103"/>
                    </a:lnTo>
                    <a:lnTo>
                      <a:pt x="395" y="104"/>
                    </a:lnTo>
                    <a:lnTo>
                      <a:pt x="387" y="108"/>
                    </a:lnTo>
                    <a:lnTo>
                      <a:pt x="379" y="113"/>
                    </a:lnTo>
                    <a:lnTo>
                      <a:pt x="371" y="117"/>
                    </a:lnTo>
                    <a:lnTo>
                      <a:pt x="363" y="122"/>
                    </a:lnTo>
                    <a:lnTo>
                      <a:pt x="355" y="126"/>
                    </a:lnTo>
                    <a:lnTo>
                      <a:pt x="347" y="130"/>
                    </a:lnTo>
                    <a:lnTo>
                      <a:pt x="343" y="131"/>
                    </a:lnTo>
                    <a:lnTo>
                      <a:pt x="338" y="132"/>
                    </a:lnTo>
                    <a:lnTo>
                      <a:pt x="333" y="134"/>
                    </a:lnTo>
                    <a:lnTo>
                      <a:pt x="327" y="134"/>
                    </a:lnTo>
                    <a:lnTo>
                      <a:pt x="325" y="142"/>
                    </a:lnTo>
                    <a:lnTo>
                      <a:pt x="322" y="149"/>
                    </a:lnTo>
                    <a:lnTo>
                      <a:pt x="318" y="155"/>
                    </a:lnTo>
                    <a:lnTo>
                      <a:pt x="315" y="162"/>
                    </a:lnTo>
                    <a:lnTo>
                      <a:pt x="314" y="163"/>
                    </a:lnTo>
                    <a:lnTo>
                      <a:pt x="314" y="166"/>
                    </a:lnTo>
                    <a:lnTo>
                      <a:pt x="313" y="169"/>
                    </a:lnTo>
                    <a:lnTo>
                      <a:pt x="312" y="173"/>
                    </a:lnTo>
                    <a:lnTo>
                      <a:pt x="312" y="176"/>
                    </a:lnTo>
                    <a:lnTo>
                      <a:pt x="310" y="180"/>
                    </a:lnTo>
                    <a:lnTo>
                      <a:pt x="310" y="184"/>
                    </a:lnTo>
                    <a:lnTo>
                      <a:pt x="308" y="187"/>
                    </a:lnTo>
                    <a:lnTo>
                      <a:pt x="307" y="191"/>
                    </a:lnTo>
                    <a:lnTo>
                      <a:pt x="307" y="195"/>
                    </a:lnTo>
                    <a:lnTo>
                      <a:pt x="307" y="200"/>
                    </a:lnTo>
                    <a:lnTo>
                      <a:pt x="307" y="203"/>
                    </a:lnTo>
                    <a:lnTo>
                      <a:pt x="305" y="209"/>
                    </a:lnTo>
                    <a:lnTo>
                      <a:pt x="303" y="214"/>
                    </a:lnTo>
                    <a:lnTo>
                      <a:pt x="302" y="219"/>
                    </a:lnTo>
                    <a:lnTo>
                      <a:pt x="301" y="224"/>
                    </a:lnTo>
                    <a:lnTo>
                      <a:pt x="299" y="230"/>
                    </a:lnTo>
                    <a:lnTo>
                      <a:pt x="299" y="237"/>
                    </a:lnTo>
                    <a:lnTo>
                      <a:pt x="298" y="242"/>
                    </a:lnTo>
                    <a:lnTo>
                      <a:pt x="299" y="250"/>
                    </a:lnTo>
                    <a:lnTo>
                      <a:pt x="301" y="250"/>
                    </a:lnTo>
                    <a:lnTo>
                      <a:pt x="302" y="251"/>
                    </a:lnTo>
                    <a:lnTo>
                      <a:pt x="304" y="251"/>
                    </a:lnTo>
                    <a:lnTo>
                      <a:pt x="307" y="251"/>
                    </a:lnTo>
                    <a:lnTo>
                      <a:pt x="316" y="248"/>
                    </a:lnTo>
                    <a:lnTo>
                      <a:pt x="324" y="244"/>
                    </a:lnTo>
                    <a:lnTo>
                      <a:pt x="328" y="242"/>
                    </a:lnTo>
                    <a:lnTo>
                      <a:pt x="331" y="240"/>
                    </a:lnTo>
                    <a:lnTo>
                      <a:pt x="335" y="238"/>
                    </a:lnTo>
                    <a:lnTo>
                      <a:pt x="338" y="236"/>
                    </a:lnTo>
                    <a:lnTo>
                      <a:pt x="341" y="233"/>
                    </a:lnTo>
                    <a:lnTo>
                      <a:pt x="343" y="230"/>
                    </a:lnTo>
                    <a:lnTo>
                      <a:pt x="346" y="227"/>
                    </a:lnTo>
                    <a:lnTo>
                      <a:pt x="348" y="224"/>
                    </a:lnTo>
                    <a:lnTo>
                      <a:pt x="351" y="221"/>
                    </a:lnTo>
                    <a:lnTo>
                      <a:pt x="353" y="217"/>
                    </a:lnTo>
                    <a:lnTo>
                      <a:pt x="355" y="213"/>
                    </a:lnTo>
                    <a:lnTo>
                      <a:pt x="357" y="208"/>
                    </a:lnTo>
                    <a:lnTo>
                      <a:pt x="360" y="208"/>
                    </a:lnTo>
                    <a:lnTo>
                      <a:pt x="363" y="207"/>
                    </a:lnTo>
                    <a:lnTo>
                      <a:pt x="364" y="206"/>
                    </a:lnTo>
                    <a:lnTo>
                      <a:pt x="367" y="205"/>
                    </a:lnTo>
                    <a:lnTo>
                      <a:pt x="372" y="207"/>
                    </a:lnTo>
                    <a:lnTo>
                      <a:pt x="378" y="211"/>
                    </a:lnTo>
                    <a:lnTo>
                      <a:pt x="381" y="213"/>
                    </a:lnTo>
                    <a:lnTo>
                      <a:pt x="385" y="214"/>
                    </a:lnTo>
                    <a:lnTo>
                      <a:pt x="387" y="214"/>
                    </a:lnTo>
                    <a:lnTo>
                      <a:pt x="389" y="214"/>
                    </a:lnTo>
                    <a:lnTo>
                      <a:pt x="391" y="213"/>
                    </a:lnTo>
                    <a:lnTo>
                      <a:pt x="394" y="213"/>
                    </a:lnTo>
                    <a:lnTo>
                      <a:pt x="395" y="211"/>
                    </a:lnTo>
                    <a:lnTo>
                      <a:pt x="398" y="210"/>
                    </a:lnTo>
                    <a:lnTo>
                      <a:pt x="400" y="207"/>
                    </a:lnTo>
                    <a:lnTo>
                      <a:pt x="403" y="204"/>
                    </a:lnTo>
                    <a:lnTo>
                      <a:pt x="410" y="197"/>
                    </a:lnTo>
                    <a:lnTo>
                      <a:pt x="417" y="188"/>
                    </a:lnTo>
                    <a:lnTo>
                      <a:pt x="424" y="179"/>
                    </a:lnTo>
                    <a:lnTo>
                      <a:pt x="431" y="170"/>
                    </a:lnTo>
                    <a:lnTo>
                      <a:pt x="435" y="164"/>
                    </a:lnTo>
                    <a:lnTo>
                      <a:pt x="439" y="159"/>
                    </a:lnTo>
                    <a:lnTo>
                      <a:pt x="442" y="150"/>
                    </a:lnTo>
                    <a:lnTo>
                      <a:pt x="444" y="141"/>
                    </a:lnTo>
                    <a:lnTo>
                      <a:pt x="446" y="137"/>
                    </a:lnTo>
                    <a:lnTo>
                      <a:pt x="447" y="134"/>
                    </a:lnTo>
                    <a:lnTo>
                      <a:pt x="448" y="131"/>
                    </a:lnTo>
                    <a:lnTo>
                      <a:pt x="450" y="130"/>
                    </a:lnTo>
                    <a:lnTo>
                      <a:pt x="451" y="128"/>
                    </a:lnTo>
                    <a:lnTo>
                      <a:pt x="454" y="126"/>
                    </a:lnTo>
                    <a:lnTo>
                      <a:pt x="457" y="127"/>
                    </a:lnTo>
                    <a:lnTo>
                      <a:pt x="461" y="127"/>
                    </a:lnTo>
                    <a:lnTo>
                      <a:pt x="465" y="128"/>
                    </a:lnTo>
                    <a:lnTo>
                      <a:pt x="469" y="129"/>
                    </a:lnTo>
                    <a:lnTo>
                      <a:pt x="471" y="132"/>
                    </a:lnTo>
                    <a:lnTo>
                      <a:pt x="473" y="134"/>
                    </a:lnTo>
                    <a:lnTo>
                      <a:pt x="475" y="138"/>
                    </a:lnTo>
                    <a:lnTo>
                      <a:pt x="478" y="140"/>
                    </a:lnTo>
                    <a:lnTo>
                      <a:pt x="478" y="144"/>
                    </a:lnTo>
                    <a:lnTo>
                      <a:pt x="479" y="147"/>
                    </a:lnTo>
                    <a:lnTo>
                      <a:pt x="479" y="151"/>
                    </a:lnTo>
                    <a:lnTo>
                      <a:pt x="478" y="155"/>
                    </a:lnTo>
                    <a:lnTo>
                      <a:pt x="478" y="162"/>
                    </a:lnTo>
                    <a:lnTo>
                      <a:pt x="478" y="168"/>
                    </a:lnTo>
                    <a:lnTo>
                      <a:pt x="480" y="169"/>
                    </a:lnTo>
                    <a:lnTo>
                      <a:pt x="483" y="170"/>
                    </a:lnTo>
                    <a:lnTo>
                      <a:pt x="486" y="168"/>
                    </a:lnTo>
                    <a:lnTo>
                      <a:pt x="491" y="166"/>
                    </a:lnTo>
                    <a:lnTo>
                      <a:pt x="498" y="162"/>
                    </a:lnTo>
                    <a:lnTo>
                      <a:pt x="506" y="159"/>
                    </a:lnTo>
                    <a:lnTo>
                      <a:pt x="511" y="158"/>
                    </a:lnTo>
                    <a:lnTo>
                      <a:pt x="515" y="156"/>
                    </a:lnTo>
                    <a:lnTo>
                      <a:pt x="519" y="155"/>
                    </a:lnTo>
                    <a:lnTo>
                      <a:pt x="523" y="154"/>
                    </a:lnTo>
                    <a:lnTo>
                      <a:pt x="527" y="154"/>
                    </a:lnTo>
                    <a:lnTo>
                      <a:pt x="531" y="154"/>
                    </a:lnTo>
                    <a:lnTo>
                      <a:pt x="535" y="154"/>
                    </a:lnTo>
                    <a:lnTo>
                      <a:pt x="537" y="155"/>
                    </a:lnTo>
                    <a:lnTo>
                      <a:pt x="539" y="156"/>
                    </a:lnTo>
                    <a:lnTo>
                      <a:pt x="542" y="158"/>
                    </a:lnTo>
                    <a:lnTo>
                      <a:pt x="544" y="159"/>
                    </a:lnTo>
                    <a:lnTo>
                      <a:pt x="547" y="162"/>
                    </a:lnTo>
                    <a:lnTo>
                      <a:pt x="548" y="164"/>
                    </a:lnTo>
                    <a:lnTo>
                      <a:pt x="550" y="166"/>
                    </a:lnTo>
                    <a:lnTo>
                      <a:pt x="551" y="170"/>
                    </a:lnTo>
                    <a:lnTo>
                      <a:pt x="551" y="174"/>
                    </a:lnTo>
                    <a:lnTo>
                      <a:pt x="542" y="178"/>
                    </a:lnTo>
                    <a:lnTo>
                      <a:pt x="531" y="183"/>
                    </a:lnTo>
                    <a:lnTo>
                      <a:pt x="526" y="186"/>
                    </a:lnTo>
                    <a:lnTo>
                      <a:pt x="521" y="189"/>
                    </a:lnTo>
                    <a:lnTo>
                      <a:pt x="516" y="191"/>
                    </a:lnTo>
                    <a:lnTo>
                      <a:pt x="512" y="194"/>
                    </a:lnTo>
                    <a:lnTo>
                      <a:pt x="511" y="195"/>
                    </a:lnTo>
                    <a:lnTo>
                      <a:pt x="509" y="196"/>
                    </a:lnTo>
                    <a:lnTo>
                      <a:pt x="507" y="196"/>
                    </a:lnTo>
                    <a:lnTo>
                      <a:pt x="504" y="196"/>
                    </a:lnTo>
                    <a:lnTo>
                      <a:pt x="502" y="195"/>
                    </a:lnTo>
                    <a:lnTo>
                      <a:pt x="499" y="195"/>
                    </a:lnTo>
                    <a:lnTo>
                      <a:pt x="498" y="196"/>
                    </a:lnTo>
                    <a:lnTo>
                      <a:pt x="495" y="196"/>
                    </a:lnTo>
                    <a:lnTo>
                      <a:pt x="488" y="200"/>
                    </a:lnTo>
                    <a:lnTo>
                      <a:pt x="479" y="203"/>
                    </a:lnTo>
                    <a:lnTo>
                      <a:pt x="471" y="207"/>
                    </a:lnTo>
                    <a:lnTo>
                      <a:pt x="464" y="210"/>
                    </a:lnTo>
                    <a:lnTo>
                      <a:pt x="460" y="211"/>
                    </a:lnTo>
                    <a:lnTo>
                      <a:pt x="455" y="212"/>
                    </a:lnTo>
                    <a:lnTo>
                      <a:pt x="451" y="213"/>
                    </a:lnTo>
                    <a:lnTo>
                      <a:pt x="446" y="213"/>
                    </a:lnTo>
                    <a:lnTo>
                      <a:pt x="439" y="215"/>
                    </a:lnTo>
                    <a:lnTo>
                      <a:pt x="431" y="219"/>
                    </a:lnTo>
                    <a:lnTo>
                      <a:pt x="427" y="221"/>
                    </a:lnTo>
                    <a:lnTo>
                      <a:pt x="423" y="223"/>
                    </a:lnTo>
                    <a:lnTo>
                      <a:pt x="419" y="225"/>
                    </a:lnTo>
                    <a:lnTo>
                      <a:pt x="417" y="226"/>
                    </a:lnTo>
                    <a:lnTo>
                      <a:pt x="413" y="230"/>
                    </a:lnTo>
                    <a:lnTo>
                      <a:pt x="409" y="234"/>
                    </a:lnTo>
                    <a:lnTo>
                      <a:pt x="405" y="238"/>
                    </a:lnTo>
                    <a:lnTo>
                      <a:pt x="402" y="243"/>
                    </a:lnTo>
                    <a:lnTo>
                      <a:pt x="395" y="253"/>
                    </a:lnTo>
                    <a:lnTo>
                      <a:pt x="389" y="263"/>
                    </a:lnTo>
                    <a:lnTo>
                      <a:pt x="383" y="273"/>
                    </a:lnTo>
                    <a:lnTo>
                      <a:pt x="378" y="282"/>
                    </a:lnTo>
                    <a:lnTo>
                      <a:pt x="375" y="287"/>
                    </a:lnTo>
                    <a:lnTo>
                      <a:pt x="371" y="291"/>
                    </a:lnTo>
                    <a:lnTo>
                      <a:pt x="368" y="295"/>
                    </a:lnTo>
                    <a:lnTo>
                      <a:pt x="364" y="298"/>
                    </a:lnTo>
                    <a:lnTo>
                      <a:pt x="363" y="303"/>
                    </a:lnTo>
                    <a:lnTo>
                      <a:pt x="363" y="309"/>
                    </a:lnTo>
                    <a:lnTo>
                      <a:pt x="362" y="314"/>
                    </a:lnTo>
                    <a:lnTo>
                      <a:pt x="361" y="320"/>
                    </a:lnTo>
                    <a:lnTo>
                      <a:pt x="359" y="326"/>
                    </a:lnTo>
                    <a:lnTo>
                      <a:pt x="359" y="332"/>
                    </a:lnTo>
                    <a:lnTo>
                      <a:pt x="359" y="334"/>
                    </a:lnTo>
                    <a:lnTo>
                      <a:pt x="359" y="337"/>
                    </a:lnTo>
                    <a:lnTo>
                      <a:pt x="359" y="338"/>
                    </a:lnTo>
                    <a:lnTo>
                      <a:pt x="360" y="340"/>
                    </a:lnTo>
                    <a:lnTo>
                      <a:pt x="363" y="342"/>
                    </a:lnTo>
                    <a:lnTo>
                      <a:pt x="364" y="345"/>
                    </a:lnTo>
                    <a:lnTo>
                      <a:pt x="367" y="345"/>
                    </a:lnTo>
                    <a:lnTo>
                      <a:pt x="371" y="344"/>
                    </a:lnTo>
                    <a:lnTo>
                      <a:pt x="374" y="343"/>
                    </a:lnTo>
                    <a:lnTo>
                      <a:pt x="378" y="342"/>
                    </a:lnTo>
                    <a:lnTo>
                      <a:pt x="383" y="340"/>
                    </a:lnTo>
                    <a:lnTo>
                      <a:pt x="390" y="337"/>
                    </a:lnTo>
                    <a:lnTo>
                      <a:pt x="401" y="330"/>
                    </a:lnTo>
                    <a:lnTo>
                      <a:pt x="411" y="324"/>
                    </a:lnTo>
                    <a:lnTo>
                      <a:pt x="415" y="322"/>
                    </a:lnTo>
                    <a:lnTo>
                      <a:pt x="418" y="322"/>
                    </a:lnTo>
                    <a:lnTo>
                      <a:pt x="422" y="321"/>
                    </a:lnTo>
                    <a:lnTo>
                      <a:pt x="425" y="320"/>
                    </a:lnTo>
                    <a:lnTo>
                      <a:pt x="428" y="320"/>
                    </a:lnTo>
                    <a:lnTo>
                      <a:pt x="431" y="318"/>
                    </a:lnTo>
                    <a:lnTo>
                      <a:pt x="435" y="318"/>
                    </a:lnTo>
                    <a:lnTo>
                      <a:pt x="439" y="316"/>
                    </a:lnTo>
                    <a:lnTo>
                      <a:pt x="442" y="314"/>
                    </a:lnTo>
                    <a:lnTo>
                      <a:pt x="446" y="312"/>
                    </a:lnTo>
                    <a:lnTo>
                      <a:pt x="450" y="310"/>
                    </a:lnTo>
                    <a:lnTo>
                      <a:pt x="454" y="308"/>
                    </a:lnTo>
                    <a:lnTo>
                      <a:pt x="457" y="307"/>
                    </a:lnTo>
                    <a:lnTo>
                      <a:pt x="461" y="306"/>
                    </a:lnTo>
                    <a:lnTo>
                      <a:pt x="464" y="306"/>
                    </a:lnTo>
                    <a:lnTo>
                      <a:pt x="468" y="306"/>
                    </a:lnTo>
                    <a:lnTo>
                      <a:pt x="478" y="299"/>
                    </a:lnTo>
                    <a:lnTo>
                      <a:pt x="487" y="293"/>
                    </a:lnTo>
                    <a:lnTo>
                      <a:pt x="498" y="286"/>
                    </a:lnTo>
                    <a:lnTo>
                      <a:pt x="507" y="279"/>
                    </a:lnTo>
                    <a:lnTo>
                      <a:pt x="508" y="279"/>
                    </a:lnTo>
                    <a:lnTo>
                      <a:pt x="510" y="278"/>
                    </a:lnTo>
                    <a:lnTo>
                      <a:pt x="511" y="278"/>
                    </a:lnTo>
                    <a:lnTo>
                      <a:pt x="514" y="278"/>
                    </a:lnTo>
                    <a:lnTo>
                      <a:pt x="519" y="278"/>
                    </a:lnTo>
                    <a:lnTo>
                      <a:pt x="523" y="278"/>
                    </a:lnTo>
                    <a:lnTo>
                      <a:pt x="534" y="279"/>
                    </a:lnTo>
                    <a:lnTo>
                      <a:pt x="543" y="279"/>
                    </a:lnTo>
                    <a:lnTo>
                      <a:pt x="543" y="281"/>
                    </a:lnTo>
                    <a:lnTo>
                      <a:pt x="544" y="282"/>
                    </a:lnTo>
                    <a:lnTo>
                      <a:pt x="546" y="283"/>
                    </a:lnTo>
                    <a:lnTo>
                      <a:pt x="547" y="285"/>
                    </a:lnTo>
                    <a:lnTo>
                      <a:pt x="551" y="287"/>
                    </a:lnTo>
                    <a:lnTo>
                      <a:pt x="554" y="289"/>
                    </a:lnTo>
                    <a:lnTo>
                      <a:pt x="554" y="292"/>
                    </a:lnTo>
                    <a:lnTo>
                      <a:pt x="554" y="296"/>
                    </a:lnTo>
                    <a:lnTo>
                      <a:pt x="550" y="298"/>
                    </a:lnTo>
                    <a:lnTo>
                      <a:pt x="546" y="302"/>
                    </a:lnTo>
                    <a:lnTo>
                      <a:pt x="542" y="305"/>
                    </a:lnTo>
                    <a:lnTo>
                      <a:pt x="538" y="308"/>
                    </a:lnTo>
                    <a:lnTo>
                      <a:pt x="533" y="309"/>
                    </a:lnTo>
                    <a:lnTo>
                      <a:pt x="528" y="310"/>
                    </a:lnTo>
                    <a:lnTo>
                      <a:pt x="524" y="311"/>
                    </a:lnTo>
                    <a:lnTo>
                      <a:pt x="519" y="312"/>
                    </a:lnTo>
                    <a:lnTo>
                      <a:pt x="516" y="314"/>
                    </a:lnTo>
                    <a:lnTo>
                      <a:pt x="513" y="315"/>
                    </a:lnTo>
                    <a:lnTo>
                      <a:pt x="511" y="318"/>
                    </a:lnTo>
                    <a:lnTo>
                      <a:pt x="508" y="319"/>
                    </a:lnTo>
                    <a:lnTo>
                      <a:pt x="504" y="319"/>
                    </a:lnTo>
                    <a:lnTo>
                      <a:pt x="501" y="319"/>
                    </a:lnTo>
                    <a:lnTo>
                      <a:pt x="495" y="322"/>
                    </a:lnTo>
                    <a:lnTo>
                      <a:pt x="488" y="324"/>
                    </a:lnTo>
                    <a:lnTo>
                      <a:pt x="481" y="327"/>
                    </a:lnTo>
                    <a:lnTo>
                      <a:pt x="475" y="329"/>
                    </a:lnTo>
                    <a:lnTo>
                      <a:pt x="472" y="329"/>
                    </a:lnTo>
                    <a:lnTo>
                      <a:pt x="470" y="329"/>
                    </a:lnTo>
                    <a:lnTo>
                      <a:pt x="467" y="329"/>
                    </a:lnTo>
                    <a:lnTo>
                      <a:pt x="464" y="329"/>
                    </a:lnTo>
                    <a:lnTo>
                      <a:pt x="454" y="334"/>
                    </a:lnTo>
                    <a:lnTo>
                      <a:pt x="443" y="341"/>
                    </a:lnTo>
                    <a:lnTo>
                      <a:pt x="431" y="346"/>
                    </a:lnTo>
                    <a:lnTo>
                      <a:pt x="420" y="351"/>
                    </a:lnTo>
                    <a:lnTo>
                      <a:pt x="411" y="354"/>
                    </a:lnTo>
                    <a:lnTo>
                      <a:pt x="402" y="357"/>
                    </a:lnTo>
                    <a:lnTo>
                      <a:pt x="392" y="359"/>
                    </a:lnTo>
                    <a:lnTo>
                      <a:pt x="383" y="362"/>
                    </a:lnTo>
                    <a:lnTo>
                      <a:pt x="378" y="363"/>
                    </a:lnTo>
                    <a:lnTo>
                      <a:pt x="374" y="365"/>
                    </a:lnTo>
                    <a:lnTo>
                      <a:pt x="370" y="367"/>
                    </a:lnTo>
                    <a:lnTo>
                      <a:pt x="365" y="368"/>
                    </a:lnTo>
                    <a:lnTo>
                      <a:pt x="362" y="371"/>
                    </a:lnTo>
                    <a:lnTo>
                      <a:pt x="358" y="373"/>
                    </a:lnTo>
                    <a:lnTo>
                      <a:pt x="355" y="375"/>
                    </a:lnTo>
                    <a:lnTo>
                      <a:pt x="352" y="379"/>
                    </a:lnTo>
                    <a:lnTo>
                      <a:pt x="351" y="382"/>
                    </a:lnTo>
                    <a:lnTo>
                      <a:pt x="349" y="385"/>
                    </a:lnTo>
                    <a:lnTo>
                      <a:pt x="347" y="390"/>
                    </a:lnTo>
                    <a:lnTo>
                      <a:pt x="346" y="395"/>
                    </a:lnTo>
                    <a:lnTo>
                      <a:pt x="344" y="405"/>
                    </a:lnTo>
                    <a:lnTo>
                      <a:pt x="343" y="416"/>
                    </a:lnTo>
                    <a:lnTo>
                      <a:pt x="343" y="427"/>
                    </a:lnTo>
                    <a:lnTo>
                      <a:pt x="341" y="439"/>
                    </a:lnTo>
                    <a:lnTo>
                      <a:pt x="340" y="444"/>
                    </a:lnTo>
                    <a:lnTo>
                      <a:pt x="339" y="449"/>
                    </a:lnTo>
                    <a:lnTo>
                      <a:pt x="339" y="453"/>
                    </a:lnTo>
                    <a:lnTo>
                      <a:pt x="337" y="457"/>
                    </a:lnTo>
                    <a:lnTo>
                      <a:pt x="337" y="461"/>
                    </a:lnTo>
                    <a:lnTo>
                      <a:pt x="337" y="465"/>
                    </a:lnTo>
                    <a:lnTo>
                      <a:pt x="337" y="469"/>
                    </a:lnTo>
                    <a:lnTo>
                      <a:pt x="336" y="473"/>
                    </a:lnTo>
                    <a:lnTo>
                      <a:pt x="339" y="476"/>
                    </a:lnTo>
                    <a:lnTo>
                      <a:pt x="340" y="479"/>
                    </a:lnTo>
                    <a:lnTo>
                      <a:pt x="346" y="479"/>
                    </a:lnTo>
                    <a:lnTo>
                      <a:pt x="353" y="479"/>
                    </a:lnTo>
                    <a:lnTo>
                      <a:pt x="362" y="477"/>
                    </a:lnTo>
                    <a:lnTo>
                      <a:pt x="371" y="476"/>
                    </a:lnTo>
                    <a:lnTo>
                      <a:pt x="379" y="475"/>
                    </a:lnTo>
                    <a:lnTo>
                      <a:pt x="387" y="475"/>
                    </a:lnTo>
                    <a:lnTo>
                      <a:pt x="390" y="475"/>
                    </a:lnTo>
                    <a:lnTo>
                      <a:pt x="393" y="475"/>
                    </a:lnTo>
                    <a:lnTo>
                      <a:pt x="395" y="476"/>
                    </a:lnTo>
                    <a:lnTo>
                      <a:pt x="397" y="477"/>
                    </a:lnTo>
                    <a:lnTo>
                      <a:pt x="401" y="480"/>
                    </a:lnTo>
                    <a:lnTo>
                      <a:pt x="405" y="483"/>
                    </a:lnTo>
                    <a:lnTo>
                      <a:pt x="410" y="487"/>
                    </a:lnTo>
                    <a:lnTo>
                      <a:pt x="415" y="490"/>
                    </a:lnTo>
                    <a:lnTo>
                      <a:pt x="415" y="493"/>
                    </a:lnTo>
                    <a:lnTo>
                      <a:pt x="415" y="495"/>
                    </a:lnTo>
                    <a:lnTo>
                      <a:pt x="415" y="497"/>
                    </a:lnTo>
                    <a:lnTo>
                      <a:pt x="414" y="499"/>
                    </a:lnTo>
                    <a:lnTo>
                      <a:pt x="413" y="502"/>
                    </a:lnTo>
                    <a:lnTo>
                      <a:pt x="412" y="503"/>
                    </a:lnTo>
                    <a:lnTo>
                      <a:pt x="411" y="506"/>
                    </a:lnTo>
                    <a:lnTo>
                      <a:pt x="410" y="507"/>
                    </a:lnTo>
                    <a:lnTo>
                      <a:pt x="407" y="511"/>
                    </a:lnTo>
                    <a:lnTo>
                      <a:pt x="404" y="513"/>
                    </a:lnTo>
                    <a:lnTo>
                      <a:pt x="401" y="516"/>
                    </a:lnTo>
                    <a:lnTo>
                      <a:pt x="397" y="519"/>
                    </a:lnTo>
                    <a:lnTo>
                      <a:pt x="381" y="527"/>
                    </a:lnTo>
                    <a:lnTo>
                      <a:pt x="367" y="535"/>
                    </a:lnTo>
                    <a:lnTo>
                      <a:pt x="361" y="535"/>
                    </a:lnTo>
                    <a:lnTo>
                      <a:pt x="357" y="535"/>
                    </a:lnTo>
                    <a:lnTo>
                      <a:pt x="351" y="538"/>
                    </a:lnTo>
                    <a:lnTo>
                      <a:pt x="345" y="541"/>
                    </a:lnTo>
                    <a:lnTo>
                      <a:pt x="342" y="543"/>
                    </a:lnTo>
                    <a:lnTo>
                      <a:pt x="339" y="544"/>
                    </a:lnTo>
                    <a:lnTo>
                      <a:pt x="337" y="547"/>
                    </a:lnTo>
                    <a:lnTo>
                      <a:pt x="335" y="549"/>
                    </a:lnTo>
                    <a:lnTo>
                      <a:pt x="334" y="551"/>
                    </a:lnTo>
                    <a:lnTo>
                      <a:pt x="334" y="553"/>
                    </a:lnTo>
                    <a:lnTo>
                      <a:pt x="333" y="555"/>
                    </a:lnTo>
                    <a:lnTo>
                      <a:pt x="334" y="557"/>
                    </a:lnTo>
                    <a:lnTo>
                      <a:pt x="335" y="561"/>
                    </a:lnTo>
                    <a:lnTo>
                      <a:pt x="335" y="566"/>
                    </a:lnTo>
                    <a:lnTo>
                      <a:pt x="337" y="571"/>
                    </a:lnTo>
                    <a:lnTo>
                      <a:pt x="337" y="575"/>
                    </a:lnTo>
                    <a:lnTo>
                      <a:pt x="337" y="578"/>
                    </a:lnTo>
                    <a:lnTo>
                      <a:pt x="337" y="581"/>
                    </a:lnTo>
                    <a:lnTo>
                      <a:pt x="337" y="583"/>
                    </a:lnTo>
                    <a:lnTo>
                      <a:pt x="336" y="586"/>
                    </a:lnTo>
                    <a:lnTo>
                      <a:pt x="335" y="589"/>
                    </a:lnTo>
                    <a:lnTo>
                      <a:pt x="335" y="591"/>
                    </a:lnTo>
                    <a:lnTo>
                      <a:pt x="335" y="595"/>
                    </a:lnTo>
                    <a:lnTo>
                      <a:pt x="335" y="597"/>
                    </a:lnTo>
                    <a:lnTo>
                      <a:pt x="335" y="603"/>
                    </a:lnTo>
                    <a:lnTo>
                      <a:pt x="335" y="609"/>
                    </a:lnTo>
                    <a:lnTo>
                      <a:pt x="338" y="621"/>
                    </a:lnTo>
                    <a:lnTo>
                      <a:pt x="340" y="631"/>
                    </a:lnTo>
                    <a:lnTo>
                      <a:pt x="341" y="635"/>
                    </a:lnTo>
                    <a:lnTo>
                      <a:pt x="342" y="641"/>
                    </a:lnTo>
                    <a:lnTo>
                      <a:pt x="343" y="648"/>
                    </a:lnTo>
                    <a:lnTo>
                      <a:pt x="343" y="655"/>
                    </a:lnTo>
                    <a:lnTo>
                      <a:pt x="343" y="671"/>
                    </a:lnTo>
                    <a:lnTo>
                      <a:pt x="343" y="680"/>
                    </a:lnTo>
                    <a:lnTo>
                      <a:pt x="342" y="683"/>
                    </a:lnTo>
                    <a:lnTo>
                      <a:pt x="342" y="687"/>
                    </a:lnTo>
                    <a:lnTo>
                      <a:pt x="341" y="690"/>
                    </a:lnTo>
                    <a:lnTo>
                      <a:pt x="340" y="693"/>
                    </a:lnTo>
                    <a:lnTo>
                      <a:pt x="343" y="699"/>
                    </a:lnTo>
                    <a:lnTo>
                      <a:pt x="343" y="704"/>
                    </a:lnTo>
                    <a:lnTo>
                      <a:pt x="344" y="707"/>
                    </a:lnTo>
                    <a:lnTo>
                      <a:pt x="344" y="710"/>
                    </a:lnTo>
                    <a:lnTo>
                      <a:pt x="343" y="713"/>
                    </a:lnTo>
                    <a:lnTo>
                      <a:pt x="343" y="716"/>
                    </a:lnTo>
                    <a:lnTo>
                      <a:pt x="342" y="721"/>
                    </a:lnTo>
                    <a:lnTo>
                      <a:pt x="342" y="726"/>
                    </a:lnTo>
                    <a:lnTo>
                      <a:pt x="342" y="730"/>
                    </a:lnTo>
                    <a:lnTo>
                      <a:pt x="342" y="735"/>
                    </a:lnTo>
                    <a:lnTo>
                      <a:pt x="342" y="743"/>
                    </a:lnTo>
                    <a:lnTo>
                      <a:pt x="342" y="750"/>
                    </a:lnTo>
                    <a:lnTo>
                      <a:pt x="341" y="753"/>
                    </a:lnTo>
                    <a:lnTo>
                      <a:pt x="340" y="755"/>
                    </a:lnTo>
                    <a:lnTo>
                      <a:pt x="339" y="757"/>
                    </a:lnTo>
                    <a:lnTo>
                      <a:pt x="339" y="758"/>
                    </a:lnTo>
                    <a:lnTo>
                      <a:pt x="338" y="759"/>
                    </a:lnTo>
                    <a:lnTo>
                      <a:pt x="337" y="759"/>
                    </a:lnTo>
                    <a:lnTo>
                      <a:pt x="335" y="760"/>
                    </a:lnTo>
                    <a:lnTo>
                      <a:pt x="334" y="761"/>
                    </a:lnTo>
                    <a:lnTo>
                      <a:pt x="332" y="762"/>
                    </a:lnTo>
                    <a:lnTo>
                      <a:pt x="330" y="762"/>
                    </a:lnTo>
                    <a:lnTo>
                      <a:pt x="326" y="763"/>
                    </a:lnTo>
                    <a:lnTo>
                      <a:pt x="319" y="763"/>
                    </a:lnTo>
                    <a:lnTo>
                      <a:pt x="315" y="757"/>
                    </a:lnTo>
                    <a:lnTo>
                      <a:pt x="312" y="751"/>
                    </a:lnTo>
                    <a:lnTo>
                      <a:pt x="309" y="744"/>
                    </a:lnTo>
                    <a:lnTo>
                      <a:pt x="306" y="736"/>
                    </a:lnTo>
                    <a:lnTo>
                      <a:pt x="302" y="736"/>
                    </a:lnTo>
                    <a:lnTo>
                      <a:pt x="299" y="736"/>
                    </a:lnTo>
                    <a:lnTo>
                      <a:pt x="296" y="737"/>
                    </a:lnTo>
                    <a:lnTo>
                      <a:pt x="292" y="737"/>
                    </a:lnTo>
                    <a:lnTo>
                      <a:pt x="290" y="734"/>
                    </a:lnTo>
                    <a:lnTo>
                      <a:pt x="290" y="730"/>
                    </a:lnTo>
                    <a:lnTo>
                      <a:pt x="288" y="726"/>
                    </a:lnTo>
                    <a:lnTo>
                      <a:pt x="287" y="723"/>
                    </a:lnTo>
                    <a:lnTo>
                      <a:pt x="281" y="716"/>
                    </a:lnTo>
                    <a:lnTo>
                      <a:pt x="276" y="711"/>
                    </a:lnTo>
                    <a:lnTo>
                      <a:pt x="275" y="709"/>
                    </a:lnTo>
                    <a:lnTo>
                      <a:pt x="274" y="707"/>
                    </a:lnTo>
                    <a:lnTo>
                      <a:pt x="274" y="705"/>
                    </a:lnTo>
                    <a:lnTo>
                      <a:pt x="273" y="703"/>
                    </a:lnTo>
                    <a:lnTo>
                      <a:pt x="272" y="700"/>
                    </a:lnTo>
                    <a:lnTo>
                      <a:pt x="272" y="697"/>
                    </a:lnTo>
                    <a:lnTo>
                      <a:pt x="272" y="694"/>
                    </a:lnTo>
                    <a:lnTo>
                      <a:pt x="271" y="690"/>
                    </a:lnTo>
                    <a:lnTo>
                      <a:pt x="275" y="688"/>
                    </a:lnTo>
                    <a:lnTo>
                      <a:pt x="278" y="686"/>
                    </a:lnTo>
                    <a:lnTo>
                      <a:pt x="281" y="684"/>
                    </a:lnTo>
                    <a:lnTo>
                      <a:pt x="283" y="682"/>
                    </a:lnTo>
                    <a:lnTo>
                      <a:pt x="286" y="679"/>
                    </a:lnTo>
                    <a:lnTo>
                      <a:pt x="288" y="676"/>
                    </a:lnTo>
                    <a:lnTo>
                      <a:pt x="290" y="673"/>
                    </a:lnTo>
                    <a:lnTo>
                      <a:pt x="292" y="670"/>
                    </a:lnTo>
                    <a:lnTo>
                      <a:pt x="294" y="667"/>
                    </a:lnTo>
                    <a:lnTo>
                      <a:pt x="295" y="663"/>
                    </a:lnTo>
                    <a:lnTo>
                      <a:pt x="296" y="659"/>
                    </a:lnTo>
                    <a:lnTo>
                      <a:pt x="298" y="656"/>
                    </a:lnTo>
                    <a:lnTo>
                      <a:pt x="299" y="648"/>
                    </a:lnTo>
                    <a:lnTo>
                      <a:pt x="301" y="640"/>
                    </a:lnTo>
                    <a:lnTo>
                      <a:pt x="302" y="632"/>
                    </a:lnTo>
                    <a:lnTo>
                      <a:pt x="302" y="623"/>
                    </a:lnTo>
                    <a:lnTo>
                      <a:pt x="302" y="615"/>
                    </a:lnTo>
                    <a:lnTo>
                      <a:pt x="302" y="606"/>
                    </a:lnTo>
                    <a:lnTo>
                      <a:pt x="301" y="589"/>
                    </a:lnTo>
                    <a:lnTo>
                      <a:pt x="299" y="572"/>
                    </a:lnTo>
                    <a:lnTo>
                      <a:pt x="298" y="571"/>
                    </a:lnTo>
                    <a:lnTo>
                      <a:pt x="296" y="571"/>
                    </a:lnTo>
                    <a:lnTo>
                      <a:pt x="295" y="571"/>
                    </a:lnTo>
                    <a:lnTo>
                      <a:pt x="292" y="570"/>
                    </a:lnTo>
                    <a:lnTo>
                      <a:pt x="290" y="569"/>
                    </a:lnTo>
                    <a:lnTo>
                      <a:pt x="289" y="569"/>
                    </a:lnTo>
                    <a:lnTo>
                      <a:pt x="287" y="569"/>
                    </a:lnTo>
                    <a:lnTo>
                      <a:pt x="286" y="569"/>
                    </a:lnTo>
                    <a:lnTo>
                      <a:pt x="283" y="569"/>
                    </a:lnTo>
                    <a:lnTo>
                      <a:pt x="282" y="569"/>
                    </a:lnTo>
                    <a:lnTo>
                      <a:pt x="280" y="570"/>
                    </a:lnTo>
                    <a:lnTo>
                      <a:pt x="278" y="571"/>
                    </a:lnTo>
                    <a:lnTo>
                      <a:pt x="274" y="572"/>
                    </a:lnTo>
                    <a:lnTo>
                      <a:pt x="270" y="575"/>
                    </a:lnTo>
                    <a:lnTo>
                      <a:pt x="266" y="578"/>
                    </a:lnTo>
                    <a:lnTo>
                      <a:pt x="262" y="581"/>
                    </a:lnTo>
                    <a:lnTo>
                      <a:pt x="259" y="584"/>
                    </a:lnTo>
                    <a:lnTo>
                      <a:pt x="256" y="588"/>
                    </a:lnTo>
                    <a:lnTo>
                      <a:pt x="253" y="591"/>
                    </a:lnTo>
                    <a:lnTo>
                      <a:pt x="250" y="595"/>
                    </a:lnTo>
                    <a:lnTo>
                      <a:pt x="247" y="599"/>
                    </a:lnTo>
                    <a:lnTo>
                      <a:pt x="246" y="602"/>
                    </a:lnTo>
                    <a:lnTo>
                      <a:pt x="244" y="604"/>
                    </a:lnTo>
                    <a:lnTo>
                      <a:pt x="243" y="607"/>
                    </a:lnTo>
                    <a:lnTo>
                      <a:pt x="238" y="607"/>
                    </a:lnTo>
                    <a:lnTo>
                      <a:pt x="234" y="607"/>
                    </a:lnTo>
                    <a:lnTo>
                      <a:pt x="229" y="607"/>
                    </a:lnTo>
                    <a:lnTo>
                      <a:pt x="225" y="607"/>
                    </a:lnTo>
                    <a:lnTo>
                      <a:pt x="216" y="606"/>
                    </a:lnTo>
                    <a:lnTo>
                      <a:pt x="206" y="605"/>
                    </a:lnTo>
                    <a:lnTo>
                      <a:pt x="206" y="602"/>
                    </a:lnTo>
                    <a:lnTo>
                      <a:pt x="204" y="599"/>
                    </a:lnTo>
                    <a:lnTo>
                      <a:pt x="202" y="597"/>
                    </a:lnTo>
                    <a:lnTo>
                      <a:pt x="200" y="595"/>
                    </a:lnTo>
                    <a:lnTo>
                      <a:pt x="196" y="591"/>
                    </a:lnTo>
                    <a:lnTo>
                      <a:pt x="192" y="587"/>
                    </a:lnTo>
                    <a:lnTo>
                      <a:pt x="192" y="583"/>
                    </a:lnTo>
                    <a:lnTo>
                      <a:pt x="193" y="579"/>
                    </a:lnTo>
                    <a:lnTo>
                      <a:pt x="194" y="575"/>
                    </a:lnTo>
                    <a:lnTo>
                      <a:pt x="194" y="571"/>
                    </a:lnTo>
                    <a:lnTo>
                      <a:pt x="196" y="568"/>
                    </a:lnTo>
                    <a:lnTo>
                      <a:pt x="198" y="565"/>
                    </a:lnTo>
                    <a:lnTo>
                      <a:pt x="200" y="562"/>
                    </a:lnTo>
                    <a:lnTo>
                      <a:pt x="202" y="559"/>
                    </a:lnTo>
                    <a:lnTo>
                      <a:pt x="205" y="556"/>
                    </a:lnTo>
                    <a:lnTo>
                      <a:pt x="207" y="554"/>
                    </a:lnTo>
                    <a:lnTo>
                      <a:pt x="210" y="551"/>
                    </a:lnTo>
                    <a:lnTo>
                      <a:pt x="214" y="548"/>
                    </a:lnTo>
                    <a:lnTo>
                      <a:pt x="220" y="544"/>
                    </a:lnTo>
                    <a:lnTo>
                      <a:pt x="226" y="539"/>
                    </a:lnTo>
                    <a:lnTo>
                      <a:pt x="234" y="535"/>
                    </a:lnTo>
                    <a:lnTo>
                      <a:pt x="242" y="532"/>
                    </a:lnTo>
                    <a:lnTo>
                      <a:pt x="249" y="529"/>
                    </a:lnTo>
                    <a:lnTo>
                      <a:pt x="257" y="526"/>
                    </a:lnTo>
                    <a:lnTo>
                      <a:pt x="264" y="522"/>
                    </a:lnTo>
                    <a:lnTo>
                      <a:pt x="270" y="519"/>
                    </a:lnTo>
                    <a:lnTo>
                      <a:pt x="277" y="515"/>
                    </a:lnTo>
                    <a:lnTo>
                      <a:pt x="282" y="511"/>
                    </a:lnTo>
                    <a:lnTo>
                      <a:pt x="286" y="509"/>
                    </a:lnTo>
                    <a:lnTo>
                      <a:pt x="290" y="507"/>
                    </a:lnTo>
                    <a:lnTo>
                      <a:pt x="294" y="507"/>
                    </a:lnTo>
                    <a:lnTo>
                      <a:pt x="297" y="506"/>
                    </a:lnTo>
                    <a:lnTo>
                      <a:pt x="300" y="503"/>
                    </a:lnTo>
                    <a:lnTo>
                      <a:pt x="303" y="502"/>
                    </a:lnTo>
                    <a:lnTo>
                      <a:pt x="304" y="501"/>
                    </a:lnTo>
                    <a:lnTo>
                      <a:pt x="306" y="499"/>
                    </a:lnTo>
                    <a:lnTo>
                      <a:pt x="306" y="498"/>
                    </a:lnTo>
                    <a:lnTo>
                      <a:pt x="308" y="495"/>
                    </a:lnTo>
                    <a:lnTo>
                      <a:pt x="307" y="491"/>
                    </a:lnTo>
                    <a:lnTo>
                      <a:pt x="307" y="485"/>
                    </a:lnTo>
                    <a:lnTo>
                      <a:pt x="307" y="479"/>
                    </a:lnTo>
                    <a:lnTo>
                      <a:pt x="307" y="475"/>
                    </a:lnTo>
                    <a:lnTo>
                      <a:pt x="309" y="465"/>
                    </a:lnTo>
                    <a:lnTo>
                      <a:pt x="310" y="453"/>
                    </a:lnTo>
                    <a:lnTo>
                      <a:pt x="312" y="447"/>
                    </a:lnTo>
                    <a:lnTo>
                      <a:pt x="312" y="439"/>
                    </a:lnTo>
                    <a:lnTo>
                      <a:pt x="313" y="433"/>
                    </a:lnTo>
                    <a:lnTo>
                      <a:pt x="314" y="426"/>
                    </a:lnTo>
                    <a:lnTo>
                      <a:pt x="314" y="419"/>
                    </a:lnTo>
                    <a:lnTo>
                      <a:pt x="314" y="413"/>
                    </a:lnTo>
                    <a:lnTo>
                      <a:pt x="313" y="407"/>
                    </a:lnTo>
                    <a:lnTo>
                      <a:pt x="312" y="403"/>
                    </a:lnTo>
                    <a:lnTo>
                      <a:pt x="311" y="400"/>
                    </a:lnTo>
                    <a:lnTo>
                      <a:pt x="310" y="398"/>
                    </a:lnTo>
                    <a:lnTo>
                      <a:pt x="309" y="396"/>
                    </a:lnTo>
                    <a:lnTo>
                      <a:pt x="308" y="395"/>
                    </a:lnTo>
                    <a:lnTo>
                      <a:pt x="307" y="394"/>
                    </a:lnTo>
                    <a:lnTo>
                      <a:pt x="305" y="392"/>
                    </a:lnTo>
                    <a:lnTo>
                      <a:pt x="304" y="392"/>
                    </a:lnTo>
                    <a:lnTo>
                      <a:pt x="302" y="391"/>
                    </a:lnTo>
                    <a:lnTo>
                      <a:pt x="301" y="392"/>
                    </a:lnTo>
                    <a:lnTo>
                      <a:pt x="299" y="393"/>
                    </a:lnTo>
                    <a:lnTo>
                      <a:pt x="298" y="393"/>
                    </a:lnTo>
                    <a:lnTo>
                      <a:pt x="296" y="393"/>
                    </a:lnTo>
                    <a:lnTo>
                      <a:pt x="294" y="393"/>
                    </a:lnTo>
                    <a:lnTo>
                      <a:pt x="293" y="393"/>
                    </a:lnTo>
                    <a:lnTo>
                      <a:pt x="291" y="393"/>
                    </a:lnTo>
                    <a:lnTo>
                      <a:pt x="290" y="394"/>
                    </a:lnTo>
                    <a:lnTo>
                      <a:pt x="283" y="398"/>
                    </a:lnTo>
                    <a:lnTo>
                      <a:pt x="278" y="402"/>
                    </a:lnTo>
                    <a:lnTo>
                      <a:pt x="272" y="406"/>
                    </a:lnTo>
                    <a:lnTo>
                      <a:pt x="266" y="410"/>
                    </a:lnTo>
                    <a:lnTo>
                      <a:pt x="262" y="410"/>
                    </a:lnTo>
                    <a:lnTo>
                      <a:pt x="257" y="410"/>
                    </a:lnTo>
                    <a:lnTo>
                      <a:pt x="255" y="411"/>
                    </a:lnTo>
                    <a:lnTo>
                      <a:pt x="254" y="411"/>
                    </a:lnTo>
                    <a:lnTo>
                      <a:pt x="253" y="413"/>
                    </a:lnTo>
                    <a:lnTo>
                      <a:pt x="252" y="415"/>
                    </a:lnTo>
                    <a:lnTo>
                      <a:pt x="250" y="417"/>
                    </a:lnTo>
                    <a:lnTo>
                      <a:pt x="248" y="419"/>
                    </a:lnTo>
                    <a:lnTo>
                      <a:pt x="246" y="420"/>
                    </a:lnTo>
                    <a:lnTo>
                      <a:pt x="244" y="422"/>
                    </a:lnTo>
                    <a:lnTo>
                      <a:pt x="242" y="423"/>
                    </a:lnTo>
                    <a:lnTo>
                      <a:pt x="239" y="423"/>
                    </a:lnTo>
                    <a:lnTo>
                      <a:pt x="237" y="424"/>
                    </a:lnTo>
                    <a:lnTo>
                      <a:pt x="234" y="424"/>
                    </a:lnTo>
                    <a:lnTo>
                      <a:pt x="232" y="426"/>
                    </a:lnTo>
                    <a:lnTo>
                      <a:pt x="230" y="427"/>
                    </a:lnTo>
                    <a:lnTo>
                      <a:pt x="227" y="430"/>
                    </a:lnTo>
                    <a:lnTo>
                      <a:pt x="225" y="433"/>
                    </a:lnTo>
                    <a:lnTo>
                      <a:pt x="222" y="435"/>
                    </a:lnTo>
                    <a:lnTo>
                      <a:pt x="218" y="435"/>
                    </a:lnTo>
                    <a:lnTo>
                      <a:pt x="216" y="435"/>
                    </a:lnTo>
                    <a:lnTo>
                      <a:pt x="214" y="436"/>
                    </a:lnTo>
                    <a:lnTo>
                      <a:pt x="213" y="437"/>
                    </a:lnTo>
                    <a:lnTo>
                      <a:pt x="211" y="437"/>
                    </a:lnTo>
                    <a:lnTo>
                      <a:pt x="202" y="444"/>
                    </a:lnTo>
                    <a:lnTo>
                      <a:pt x="192" y="452"/>
                    </a:lnTo>
                    <a:lnTo>
                      <a:pt x="183" y="460"/>
                    </a:lnTo>
                    <a:lnTo>
                      <a:pt x="174" y="468"/>
                    </a:lnTo>
                    <a:lnTo>
                      <a:pt x="171" y="468"/>
                    </a:lnTo>
                    <a:lnTo>
                      <a:pt x="169" y="468"/>
                    </a:lnTo>
                    <a:lnTo>
                      <a:pt x="163" y="472"/>
                    </a:lnTo>
                    <a:lnTo>
                      <a:pt x="155" y="479"/>
                    </a:lnTo>
                    <a:lnTo>
                      <a:pt x="146" y="486"/>
                    </a:lnTo>
                    <a:lnTo>
                      <a:pt x="141" y="491"/>
                    </a:lnTo>
                    <a:lnTo>
                      <a:pt x="140" y="492"/>
                    </a:lnTo>
                    <a:lnTo>
                      <a:pt x="139" y="494"/>
                    </a:lnTo>
                    <a:lnTo>
                      <a:pt x="138" y="496"/>
                    </a:lnTo>
                    <a:lnTo>
                      <a:pt x="138" y="498"/>
                    </a:lnTo>
                    <a:lnTo>
                      <a:pt x="137" y="500"/>
                    </a:lnTo>
                    <a:lnTo>
                      <a:pt x="136" y="502"/>
                    </a:lnTo>
                    <a:lnTo>
                      <a:pt x="136" y="504"/>
                    </a:lnTo>
                    <a:lnTo>
                      <a:pt x="134" y="506"/>
                    </a:lnTo>
                    <a:lnTo>
                      <a:pt x="131" y="511"/>
                    </a:lnTo>
                    <a:lnTo>
                      <a:pt x="127" y="515"/>
                    </a:lnTo>
                    <a:lnTo>
                      <a:pt x="124" y="519"/>
                    </a:lnTo>
                    <a:lnTo>
                      <a:pt x="120" y="524"/>
                    </a:lnTo>
                    <a:lnTo>
                      <a:pt x="116" y="528"/>
                    </a:lnTo>
                    <a:lnTo>
                      <a:pt x="111" y="531"/>
                    </a:lnTo>
                    <a:lnTo>
                      <a:pt x="106" y="535"/>
                    </a:lnTo>
                    <a:lnTo>
                      <a:pt x="102" y="539"/>
                    </a:lnTo>
                    <a:lnTo>
                      <a:pt x="99" y="541"/>
                    </a:lnTo>
                    <a:lnTo>
                      <a:pt x="96" y="543"/>
                    </a:lnTo>
                    <a:lnTo>
                      <a:pt x="93" y="543"/>
                    </a:lnTo>
                    <a:lnTo>
                      <a:pt x="90" y="544"/>
                    </a:lnTo>
                    <a:lnTo>
                      <a:pt x="82" y="546"/>
                    </a:lnTo>
                    <a:lnTo>
                      <a:pt x="75" y="547"/>
                    </a:lnTo>
                    <a:lnTo>
                      <a:pt x="67" y="547"/>
                    </a:lnTo>
                    <a:lnTo>
                      <a:pt x="60" y="548"/>
                    </a:lnTo>
                    <a:lnTo>
                      <a:pt x="58" y="549"/>
                    </a:lnTo>
                    <a:lnTo>
                      <a:pt x="54" y="550"/>
                    </a:lnTo>
                    <a:lnTo>
                      <a:pt x="52" y="551"/>
                    </a:lnTo>
                    <a:lnTo>
                      <a:pt x="50" y="552"/>
                    </a:lnTo>
                    <a:lnTo>
                      <a:pt x="50" y="555"/>
                    </a:lnTo>
                    <a:lnTo>
                      <a:pt x="49" y="559"/>
                    </a:lnTo>
                    <a:lnTo>
                      <a:pt x="44" y="559"/>
                    </a:lnTo>
                    <a:lnTo>
                      <a:pt x="39" y="559"/>
                    </a:lnTo>
                    <a:lnTo>
                      <a:pt x="34" y="559"/>
                    </a:lnTo>
                    <a:lnTo>
                      <a:pt x="28" y="558"/>
                    </a:lnTo>
                    <a:lnTo>
                      <a:pt x="22" y="556"/>
                    </a:lnTo>
                    <a:lnTo>
                      <a:pt x="18" y="554"/>
                    </a:lnTo>
                    <a:lnTo>
                      <a:pt x="16" y="553"/>
                    </a:lnTo>
                    <a:lnTo>
                      <a:pt x="14" y="551"/>
                    </a:lnTo>
                    <a:lnTo>
                      <a:pt x="13" y="550"/>
                    </a:lnTo>
                    <a:lnTo>
                      <a:pt x="12" y="549"/>
                    </a:lnTo>
                    <a:lnTo>
                      <a:pt x="10" y="547"/>
                    </a:lnTo>
                    <a:lnTo>
                      <a:pt x="9" y="545"/>
                    </a:lnTo>
                    <a:lnTo>
                      <a:pt x="7" y="541"/>
                    </a:lnTo>
                    <a:lnTo>
                      <a:pt x="5" y="537"/>
                    </a:lnTo>
                    <a:lnTo>
                      <a:pt x="3" y="533"/>
                    </a:lnTo>
                    <a:lnTo>
                      <a:pt x="2" y="529"/>
                    </a:lnTo>
                    <a:lnTo>
                      <a:pt x="1" y="526"/>
                    </a:lnTo>
                    <a:lnTo>
                      <a:pt x="0" y="523"/>
                    </a:lnTo>
                    <a:lnTo>
                      <a:pt x="3" y="522"/>
                    </a:lnTo>
                    <a:lnTo>
                      <a:pt x="6" y="520"/>
                    </a:lnTo>
                    <a:lnTo>
                      <a:pt x="9" y="518"/>
                    </a:lnTo>
                    <a:lnTo>
                      <a:pt x="12" y="516"/>
                    </a:lnTo>
                    <a:lnTo>
                      <a:pt x="16" y="516"/>
                    </a:lnTo>
                    <a:lnTo>
                      <a:pt x="21" y="516"/>
                    </a:lnTo>
                    <a:lnTo>
                      <a:pt x="22" y="515"/>
                    </a:lnTo>
                    <a:lnTo>
                      <a:pt x="23" y="514"/>
                    </a:lnTo>
                    <a:lnTo>
                      <a:pt x="25" y="512"/>
                    </a:lnTo>
                    <a:lnTo>
                      <a:pt x="26" y="511"/>
                    </a:lnTo>
                    <a:lnTo>
                      <a:pt x="26" y="509"/>
                    </a:lnTo>
                    <a:lnTo>
                      <a:pt x="27" y="507"/>
                    </a:lnTo>
                    <a:lnTo>
                      <a:pt x="29" y="506"/>
                    </a:lnTo>
                    <a:lnTo>
                      <a:pt x="30" y="505"/>
                    </a:lnTo>
                    <a:lnTo>
                      <a:pt x="34" y="505"/>
                    </a:lnTo>
                    <a:lnTo>
                      <a:pt x="37" y="505"/>
                    </a:lnTo>
                    <a:lnTo>
                      <a:pt x="38" y="503"/>
                    </a:lnTo>
                    <a:lnTo>
                      <a:pt x="39" y="500"/>
                    </a:lnTo>
                    <a:lnTo>
                      <a:pt x="41" y="499"/>
                    </a:lnTo>
                    <a:lnTo>
                      <a:pt x="42" y="499"/>
                    </a:lnTo>
                    <a:lnTo>
                      <a:pt x="44" y="499"/>
                    </a:lnTo>
                    <a:lnTo>
                      <a:pt x="46" y="499"/>
                    </a:lnTo>
                    <a:lnTo>
                      <a:pt x="48" y="499"/>
                    </a:lnTo>
                    <a:lnTo>
                      <a:pt x="50" y="499"/>
                    </a:lnTo>
                    <a:lnTo>
                      <a:pt x="51" y="499"/>
                    </a:lnTo>
                    <a:lnTo>
                      <a:pt x="53" y="498"/>
                    </a:lnTo>
                    <a:lnTo>
                      <a:pt x="55" y="495"/>
                    </a:lnTo>
                    <a:lnTo>
                      <a:pt x="58" y="491"/>
                    </a:lnTo>
                    <a:lnTo>
                      <a:pt x="58" y="490"/>
                    </a:lnTo>
                    <a:lnTo>
                      <a:pt x="60" y="489"/>
                    </a:lnTo>
                    <a:lnTo>
                      <a:pt x="62" y="488"/>
                    </a:lnTo>
                    <a:lnTo>
                      <a:pt x="63" y="488"/>
                    </a:lnTo>
                    <a:lnTo>
                      <a:pt x="66" y="487"/>
                    </a:lnTo>
                    <a:lnTo>
                      <a:pt x="70" y="487"/>
                    </a:lnTo>
                    <a:lnTo>
                      <a:pt x="74" y="487"/>
                    </a:lnTo>
                    <a:lnTo>
                      <a:pt x="78" y="486"/>
                    </a:lnTo>
                    <a:lnTo>
                      <a:pt x="81" y="485"/>
                    </a:lnTo>
                    <a:lnTo>
                      <a:pt x="84" y="484"/>
                    </a:lnTo>
                    <a:lnTo>
                      <a:pt x="86" y="482"/>
                    </a:lnTo>
                    <a:lnTo>
                      <a:pt x="89" y="479"/>
                    </a:lnTo>
                    <a:lnTo>
                      <a:pt x="92" y="476"/>
                    </a:lnTo>
                    <a:lnTo>
                      <a:pt x="94" y="475"/>
                    </a:lnTo>
                    <a:lnTo>
                      <a:pt x="97" y="474"/>
                    </a:lnTo>
                    <a:lnTo>
                      <a:pt x="99" y="473"/>
                    </a:lnTo>
                    <a:lnTo>
                      <a:pt x="102" y="472"/>
                    </a:lnTo>
                    <a:lnTo>
                      <a:pt x="105" y="471"/>
                    </a:lnTo>
                    <a:lnTo>
                      <a:pt x="108" y="471"/>
                    </a:lnTo>
                    <a:lnTo>
                      <a:pt x="111" y="471"/>
                    </a:lnTo>
                    <a:lnTo>
                      <a:pt x="114" y="469"/>
                    </a:lnTo>
                    <a:lnTo>
                      <a:pt x="116" y="468"/>
                    </a:lnTo>
                    <a:lnTo>
                      <a:pt x="117" y="466"/>
                    </a:lnTo>
                    <a:lnTo>
                      <a:pt x="118" y="463"/>
                    </a:lnTo>
                    <a:lnTo>
                      <a:pt x="122" y="462"/>
                    </a:lnTo>
                    <a:lnTo>
                      <a:pt x="126" y="461"/>
                    </a:lnTo>
                    <a:lnTo>
                      <a:pt x="130" y="459"/>
                    </a:lnTo>
                    <a:lnTo>
                      <a:pt x="134" y="459"/>
                    </a:lnTo>
                    <a:lnTo>
                      <a:pt x="138" y="457"/>
                    </a:lnTo>
                    <a:lnTo>
                      <a:pt x="141" y="455"/>
                    </a:lnTo>
                    <a:lnTo>
                      <a:pt x="144" y="453"/>
                    </a:lnTo>
                    <a:lnTo>
                      <a:pt x="146" y="451"/>
                    </a:lnTo>
                    <a:lnTo>
                      <a:pt x="152" y="447"/>
                    </a:lnTo>
                    <a:lnTo>
                      <a:pt x="158" y="443"/>
                    </a:lnTo>
                    <a:lnTo>
                      <a:pt x="160" y="442"/>
                    </a:lnTo>
                    <a:lnTo>
                      <a:pt x="162" y="441"/>
                    </a:lnTo>
                    <a:lnTo>
                      <a:pt x="164" y="441"/>
                    </a:lnTo>
                    <a:lnTo>
                      <a:pt x="166" y="441"/>
                    </a:lnTo>
                    <a:lnTo>
                      <a:pt x="168" y="441"/>
                    </a:lnTo>
                    <a:lnTo>
                      <a:pt x="170" y="441"/>
                    </a:lnTo>
                    <a:lnTo>
                      <a:pt x="171" y="440"/>
                    </a:lnTo>
                    <a:lnTo>
                      <a:pt x="174" y="439"/>
                    </a:lnTo>
                    <a:lnTo>
                      <a:pt x="175" y="435"/>
                    </a:lnTo>
                    <a:lnTo>
                      <a:pt x="178" y="431"/>
                    </a:lnTo>
                    <a:lnTo>
                      <a:pt x="179" y="430"/>
                    </a:lnTo>
                    <a:lnTo>
                      <a:pt x="181" y="430"/>
                    </a:lnTo>
                    <a:lnTo>
                      <a:pt x="182" y="429"/>
                    </a:lnTo>
                    <a:lnTo>
                      <a:pt x="183" y="429"/>
                    </a:lnTo>
                    <a:lnTo>
                      <a:pt x="186" y="428"/>
                    </a:lnTo>
                    <a:lnTo>
                      <a:pt x="189" y="427"/>
                    </a:lnTo>
                    <a:lnTo>
                      <a:pt x="196" y="423"/>
                    </a:lnTo>
                    <a:lnTo>
                      <a:pt x="203" y="417"/>
                    </a:lnTo>
                    <a:lnTo>
                      <a:pt x="206" y="415"/>
                    </a:lnTo>
                    <a:lnTo>
                      <a:pt x="210" y="411"/>
                    </a:lnTo>
                    <a:lnTo>
                      <a:pt x="214" y="409"/>
                    </a:lnTo>
                    <a:lnTo>
                      <a:pt x="217" y="407"/>
                    </a:lnTo>
                    <a:lnTo>
                      <a:pt x="226" y="403"/>
                    </a:lnTo>
                    <a:lnTo>
                      <a:pt x="234" y="400"/>
                    </a:lnTo>
                    <a:lnTo>
                      <a:pt x="242" y="397"/>
                    </a:lnTo>
                    <a:lnTo>
                      <a:pt x="251" y="395"/>
                    </a:lnTo>
                    <a:lnTo>
                      <a:pt x="260" y="391"/>
                    </a:lnTo>
                    <a:lnTo>
                      <a:pt x="268" y="387"/>
                    </a:lnTo>
                    <a:lnTo>
                      <a:pt x="276" y="383"/>
                    </a:lnTo>
                    <a:lnTo>
                      <a:pt x="285" y="379"/>
                    </a:lnTo>
                    <a:lnTo>
                      <a:pt x="287" y="378"/>
                    </a:lnTo>
                    <a:lnTo>
                      <a:pt x="290" y="377"/>
                    </a:lnTo>
                    <a:lnTo>
                      <a:pt x="294" y="376"/>
                    </a:lnTo>
                    <a:lnTo>
                      <a:pt x="298" y="375"/>
                    </a:lnTo>
                    <a:lnTo>
                      <a:pt x="302" y="374"/>
                    </a:lnTo>
                    <a:lnTo>
                      <a:pt x="306" y="372"/>
                    </a:lnTo>
                    <a:lnTo>
                      <a:pt x="307" y="371"/>
                    </a:lnTo>
                    <a:lnTo>
                      <a:pt x="309" y="371"/>
                    </a:lnTo>
                    <a:lnTo>
                      <a:pt x="310" y="370"/>
                    </a:lnTo>
                    <a:lnTo>
                      <a:pt x="310" y="368"/>
                    </a:lnTo>
                    <a:lnTo>
                      <a:pt x="312" y="367"/>
                    </a:lnTo>
                    <a:lnTo>
                      <a:pt x="313" y="367"/>
                    </a:lnTo>
                    <a:lnTo>
                      <a:pt x="314" y="366"/>
                    </a:lnTo>
                    <a:lnTo>
                      <a:pt x="314" y="365"/>
                    </a:lnTo>
                    <a:lnTo>
                      <a:pt x="315" y="362"/>
                    </a:lnTo>
                    <a:lnTo>
                      <a:pt x="316" y="361"/>
                    </a:lnTo>
                    <a:lnTo>
                      <a:pt x="316" y="358"/>
                    </a:lnTo>
                    <a:lnTo>
                      <a:pt x="316" y="355"/>
                    </a:lnTo>
                    <a:lnTo>
                      <a:pt x="316" y="352"/>
                    </a:lnTo>
                    <a:lnTo>
                      <a:pt x="318" y="350"/>
                    </a:lnTo>
                    <a:lnTo>
                      <a:pt x="319" y="344"/>
                    </a:lnTo>
                    <a:lnTo>
                      <a:pt x="322" y="335"/>
                    </a:lnTo>
                    <a:lnTo>
                      <a:pt x="325" y="324"/>
                    </a:lnTo>
                    <a:lnTo>
                      <a:pt x="328" y="311"/>
                    </a:lnTo>
                    <a:lnTo>
                      <a:pt x="330" y="299"/>
                    </a:lnTo>
                    <a:lnTo>
                      <a:pt x="333" y="288"/>
                    </a:lnTo>
                    <a:lnTo>
                      <a:pt x="334" y="283"/>
                    </a:lnTo>
                    <a:lnTo>
                      <a:pt x="334" y="279"/>
                    </a:lnTo>
                    <a:lnTo>
                      <a:pt x="334" y="276"/>
                    </a:lnTo>
                    <a:lnTo>
                      <a:pt x="333" y="274"/>
                    </a:lnTo>
                    <a:lnTo>
                      <a:pt x="330" y="271"/>
                    </a:lnTo>
                    <a:lnTo>
                      <a:pt x="327" y="270"/>
                    </a:lnTo>
                    <a:lnTo>
                      <a:pt x="320" y="270"/>
                    </a:lnTo>
                    <a:lnTo>
                      <a:pt x="314" y="272"/>
                    </a:lnTo>
                    <a:lnTo>
                      <a:pt x="309" y="274"/>
                    </a:lnTo>
                    <a:lnTo>
                      <a:pt x="304" y="276"/>
                    </a:lnTo>
                    <a:lnTo>
                      <a:pt x="300" y="278"/>
                    </a:lnTo>
                    <a:lnTo>
                      <a:pt x="297" y="281"/>
                    </a:lnTo>
                    <a:lnTo>
                      <a:pt x="294" y="283"/>
                    </a:lnTo>
                    <a:lnTo>
                      <a:pt x="291" y="286"/>
                    </a:lnTo>
                    <a:lnTo>
                      <a:pt x="287" y="292"/>
                    </a:lnTo>
                    <a:lnTo>
                      <a:pt x="282" y="300"/>
                    </a:lnTo>
                    <a:lnTo>
                      <a:pt x="281" y="304"/>
                    </a:lnTo>
                    <a:lnTo>
                      <a:pt x="278" y="308"/>
                    </a:lnTo>
                    <a:lnTo>
                      <a:pt x="275" y="313"/>
                    </a:lnTo>
                    <a:lnTo>
                      <a:pt x="271" y="318"/>
                    </a:lnTo>
                    <a:lnTo>
                      <a:pt x="270" y="318"/>
                    </a:lnTo>
                    <a:lnTo>
                      <a:pt x="267" y="316"/>
                    </a:lnTo>
                    <a:lnTo>
                      <a:pt x="266" y="315"/>
                    </a:lnTo>
                    <a:lnTo>
                      <a:pt x="264" y="314"/>
                    </a:lnTo>
                    <a:lnTo>
                      <a:pt x="262" y="313"/>
                    </a:lnTo>
                    <a:lnTo>
                      <a:pt x="259" y="311"/>
                    </a:lnTo>
                    <a:lnTo>
                      <a:pt x="254" y="311"/>
                    </a:lnTo>
                    <a:lnTo>
                      <a:pt x="249" y="311"/>
                    </a:lnTo>
                    <a:lnTo>
                      <a:pt x="244" y="312"/>
                    </a:lnTo>
                    <a:lnTo>
                      <a:pt x="238" y="312"/>
                    </a:lnTo>
                    <a:lnTo>
                      <a:pt x="237" y="315"/>
                    </a:lnTo>
                    <a:lnTo>
                      <a:pt x="234" y="318"/>
                    </a:lnTo>
                    <a:lnTo>
                      <a:pt x="231" y="322"/>
                    </a:lnTo>
                    <a:lnTo>
                      <a:pt x="227" y="326"/>
                    </a:lnTo>
                    <a:lnTo>
                      <a:pt x="223" y="329"/>
                    </a:lnTo>
                    <a:lnTo>
                      <a:pt x="220" y="331"/>
                    </a:lnTo>
                    <a:lnTo>
                      <a:pt x="216" y="334"/>
                    </a:lnTo>
                    <a:lnTo>
                      <a:pt x="213" y="335"/>
                    </a:lnTo>
                    <a:lnTo>
                      <a:pt x="211" y="336"/>
                    </a:lnTo>
                    <a:lnTo>
                      <a:pt x="209" y="336"/>
                    </a:lnTo>
                    <a:lnTo>
                      <a:pt x="206" y="336"/>
                    </a:lnTo>
                    <a:lnTo>
                      <a:pt x="204" y="336"/>
                    </a:lnTo>
                    <a:lnTo>
                      <a:pt x="199" y="335"/>
                    </a:lnTo>
                    <a:lnTo>
                      <a:pt x="195" y="335"/>
                    </a:lnTo>
                    <a:lnTo>
                      <a:pt x="191" y="331"/>
                    </a:lnTo>
                    <a:lnTo>
                      <a:pt x="186" y="327"/>
                    </a:lnTo>
                    <a:lnTo>
                      <a:pt x="185" y="326"/>
                    </a:lnTo>
                    <a:lnTo>
                      <a:pt x="183" y="323"/>
                    </a:lnTo>
                    <a:lnTo>
                      <a:pt x="182" y="322"/>
                    </a:lnTo>
                    <a:lnTo>
                      <a:pt x="182" y="320"/>
                    </a:lnTo>
                    <a:lnTo>
                      <a:pt x="182" y="318"/>
                    </a:lnTo>
                    <a:lnTo>
                      <a:pt x="181" y="316"/>
                    </a:lnTo>
                    <a:lnTo>
                      <a:pt x="185" y="314"/>
                    </a:lnTo>
                    <a:lnTo>
                      <a:pt x="188" y="311"/>
                    </a:lnTo>
                    <a:lnTo>
                      <a:pt x="191" y="309"/>
                    </a:lnTo>
                    <a:lnTo>
                      <a:pt x="194" y="306"/>
                    </a:lnTo>
                    <a:lnTo>
                      <a:pt x="198" y="303"/>
                    </a:lnTo>
                    <a:lnTo>
                      <a:pt x="201" y="300"/>
                    </a:lnTo>
                    <a:lnTo>
                      <a:pt x="205" y="298"/>
                    </a:lnTo>
                    <a:lnTo>
                      <a:pt x="208" y="296"/>
                    </a:lnTo>
                    <a:lnTo>
                      <a:pt x="212" y="296"/>
                    </a:lnTo>
                    <a:lnTo>
                      <a:pt x="215" y="296"/>
                    </a:lnTo>
                    <a:lnTo>
                      <a:pt x="221" y="294"/>
                    </a:lnTo>
                    <a:lnTo>
                      <a:pt x="227" y="290"/>
                    </a:lnTo>
                    <a:lnTo>
                      <a:pt x="233" y="287"/>
                    </a:lnTo>
                    <a:lnTo>
                      <a:pt x="238" y="285"/>
                    </a:lnTo>
                    <a:lnTo>
                      <a:pt x="242" y="282"/>
                    </a:lnTo>
                    <a:lnTo>
                      <a:pt x="247" y="279"/>
                    </a:lnTo>
                    <a:lnTo>
                      <a:pt x="253" y="276"/>
                    </a:lnTo>
                    <a:lnTo>
                      <a:pt x="254" y="275"/>
                    </a:lnTo>
                    <a:lnTo>
                      <a:pt x="258" y="267"/>
                    </a:lnTo>
                    <a:lnTo>
                      <a:pt x="261" y="259"/>
                    </a:lnTo>
                    <a:lnTo>
                      <a:pt x="263" y="250"/>
                    </a:lnTo>
                    <a:lnTo>
                      <a:pt x="266" y="242"/>
                    </a:lnTo>
                    <a:lnTo>
                      <a:pt x="268" y="234"/>
                    </a:lnTo>
                    <a:lnTo>
                      <a:pt x="270" y="225"/>
                    </a:lnTo>
                    <a:lnTo>
                      <a:pt x="273" y="216"/>
                    </a:lnTo>
                    <a:lnTo>
                      <a:pt x="276" y="208"/>
                    </a:lnTo>
                    <a:lnTo>
                      <a:pt x="277" y="204"/>
                    </a:lnTo>
                    <a:lnTo>
                      <a:pt x="280" y="198"/>
                    </a:lnTo>
                    <a:lnTo>
                      <a:pt x="282" y="190"/>
                    </a:lnTo>
                    <a:lnTo>
                      <a:pt x="286" y="181"/>
                    </a:lnTo>
                    <a:lnTo>
                      <a:pt x="288" y="172"/>
                    </a:lnTo>
                    <a:lnTo>
                      <a:pt x="290" y="165"/>
                    </a:lnTo>
                    <a:lnTo>
                      <a:pt x="291" y="161"/>
                    </a:lnTo>
                    <a:lnTo>
                      <a:pt x="291" y="158"/>
                    </a:lnTo>
                    <a:lnTo>
                      <a:pt x="291" y="156"/>
                    </a:lnTo>
                    <a:lnTo>
                      <a:pt x="291" y="154"/>
                    </a:lnTo>
                    <a:lnTo>
                      <a:pt x="290" y="153"/>
                    </a:lnTo>
                    <a:lnTo>
                      <a:pt x="289" y="150"/>
                    </a:lnTo>
                    <a:lnTo>
                      <a:pt x="285" y="151"/>
                    </a:lnTo>
                    <a:lnTo>
                      <a:pt x="282" y="150"/>
                    </a:lnTo>
                    <a:lnTo>
                      <a:pt x="279" y="150"/>
                    </a:lnTo>
                    <a:lnTo>
                      <a:pt x="276" y="149"/>
                    </a:lnTo>
                    <a:lnTo>
                      <a:pt x="274" y="148"/>
                    </a:lnTo>
                    <a:lnTo>
                      <a:pt x="270" y="146"/>
                    </a:lnTo>
                    <a:lnTo>
                      <a:pt x="268" y="146"/>
                    </a:lnTo>
                    <a:lnTo>
                      <a:pt x="264" y="146"/>
                    </a:lnTo>
                    <a:lnTo>
                      <a:pt x="262" y="141"/>
                    </a:lnTo>
                    <a:lnTo>
                      <a:pt x="261" y="138"/>
                    </a:lnTo>
                    <a:lnTo>
                      <a:pt x="261" y="136"/>
                    </a:lnTo>
                    <a:lnTo>
                      <a:pt x="261" y="134"/>
                    </a:lnTo>
                    <a:lnTo>
                      <a:pt x="261" y="132"/>
                    </a:lnTo>
                    <a:lnTo>
                      <a:pt x="262" y="129"/>
                    </a:lnTo>
                    <a:lnTo>
                      <a:pt x="268" y="129"/>
                    </a:lnTo>
                    <a:lnTo>
                      <a:pt x="274" y="128"/>
                    </a:lnTo>
                    <a:lnTo>
                      <a:pt x="278" y="127"/>
                    </a:lnTo>
                    <a:lnTo>
                      <a:pt x="281" y="127"/>
                    </a:lnTo>
                    <a:lnTo>
                      <a:pt x="285" y="126"/>
                    </a:lnTo>
                    <a:lnTo>
                      <a:pt x="288" y="125"/>
                    </a:lnTo>
                    <a:lnTo>
                      <a:pt x="292" y="122"/>
                    </a:lnTo>
                    <a:lnTo>
                      <a:pt x="297" y="120"/>
                    </a:lnTo>
                    <a:lnTo>
                      <a:pt x="298" y="114"/>
                    </a:lnTo>
                    <a:lnTo>
                      <a:pt x="299" y="107"/>
                    </a:lnTo>
                    <a:lnTo>
                      <a:pt x="299" y="103"/>
                    </a:lnTo>
                    <a:lnTo>
                      <a:pt x="299" y="100"/>
                    </a:lnTo>
                    <a:lnTo>
                      <a:pt x="299" y="98"/>
                    </a:lnTo>
                    <a:lnTo>
                      <a:pt x="298" y="98"/>
                    </a:lnTo>
                    <a:lnTo>
                      <a:pt x="298" y="96"/>
                    </a:lnTo>
                    <a:lnTo>
                      <a:pt x="297" y="94"/>
                    </a:lnTo>
                    <a:lnTo>
                      <a:pt x="291" y="90"/>
                    </a:lnTo>
                    <a:lnTo>
                      <a:pt x="285" y="84"/>
                    </a:lnTo>
                    <a:lnTo>
                      <a:pt x="282" y="82"/>
                    </a:lnTo>
                    <a:lnTo>
                      <a:pt x="281" y="81"/>
                    </a:lnTo>
                    <a:lnTo>
                      <a:pt x="280" y="79"/>
                    </a:lnTo>
                    <a:lnTo>
                      <a:pt x="278" y="77"/>
                    </a:lnTo>
                    <a:lnTo>
                      <a:pt x="278" y="75"/>
                    </a:lnTo>
                    <a:lnTo>
                      <a:pt x="278" y="73"/>
                    </a:lnTo>
                    <a:lnTo>
                      <a:pt x="278" y="70"/>
                    </a:lnTo>
                    <a:lnTo>
                      <a:pt x="278" y="68"/>
                    </a:lnTo>
                    <a:lnTo>
                      <a:pt x="279" y="62"/>
                    </a:lnTo>
                    <a:lnTo>
                      <a:pt x="281" y="56"/>
                    </a:lnTo>
                    <a:lnTo>
                      <a:pt x="282" y="52"/>
                    </a:lnTo>
                    <a:lnTo>
                      <a:pt x="283" y="49"/>
                    </a:lnTo>
                    <a:lnTo>
                      <a:pt x="285" y="46"/>
                    </a:lnTo>
                    <a:lnTo>
                      <a:pt x="286" y="43"/>
                    </a:lnTo>
                    <a:lnTo>
                      <a:pt x="288" y="40"/>
                    </a:lnTo>
                    <a:lnTo>
                      <a:pt x="290" y="38"/>
                    </a:lnTo>
                    <a:lnTo>
                      <a:pt x="293" y="35"/>
                    </a:lnTo>
                    <a:lnTo>
                      <a:pt x="296" y="33"/>
                    </a:lnTo>
                    <a:lnTo>
                      <a:pt x="298" y="30"/>
                    </a:lnTo>
                    <a:lnTo>
                      <a:pt x="301" y="27"/>
                    </a:lnTo>
                    <a:lnTo>
                      <a:pt x="302" y="26"/>
                    </a:lnTo>
                    <a:lnTo>
                      <a:pt x="302" y="24"/>
                    </a:lnTo>
                    <a:lnTo>
                      <a:pt x="303" y="22"/>
                    </a:lnTo>
                    <a:lnTo>
                      <a:pt x="303" y="20"/>
                    </a:lnTo>
                    <a:close/>
                  </a:path>
                </a:pathLst>
              </a:custGeom>
              <a:solidFill>
                <a:srgbClr val="00468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0" name="íṥḷïďê"/>
              <p:cNvSpPr/>
              <p:nvPr userDrawn="1"/>
            </p:nvSpPr>
            <p:spPr bwMode="auto">
              <a:xfrm>
                <a:off x="6780213" y="2770188"/>
                <a:ext cx="398463" cy="820738"/>
              </a:xfrm>
              <a:custGeom>
                <a:avLst/>
                <a:gdLst>
                  <a:gd name="T0" fmla="*/ 157 w 251"/>
                  <a:gd name="T1" fmla="*/ 40 h 517"/>
                  <a:gd name="T2" fmla="*/ 205 w 251"/>
                  <a:gd name="T3" fmla="*/ 1 h 517"/>
                  <a:gd name="T4" fmla="*/ 225 w 251"/>
                  <a:gd name="T5" fmla="*/ 10 h 517"/>
                  <a:gd name="T6" fmla="*/ 250 w 251"/>
                  <a:gd name="T7" fmla="*/ 44 h 517"/>
                  <a:gd name="T8" fmla="*/ 233 w 251"/>
                  <a:gd name="T9" fmla="*/ 72 h 517"/>
                  <a:gd name="T10" fmla="*/ 202 w 251"/>
                  <a:gd name="T11" fmla="*/ 123 h 517"/>
                  <a:gd name="T12" fmla="*/ 181 w 251"/>
                  <a:gd name="T13" fmla="*/ 164 h 517"/>
                  <a:gd name="T14" fmla="*/ 150 w 251"/>
                  <a:gd name="T15" fmla="*/ 222 h 517"/>
                  <a:gd name="T16" fmla="*/ 140 w 251"/>
                  <a:gd name="T17" fmla="*/ 251 h 517"/>
                  <a:gd name="T18" fmla="*/ 110 w 251"/>
                  <a:gd name="T19" fmla="*/ 275 h 517"/>
                  <a:gd name="T20" fmla="*/ 102 w 251"/>
                  <a:gd name="T21" fmla="*/ 313 h 517"/>
                  <a:gd name="T22" fmla="*/ 118 w 251"/>
                  <a:gd name="T23" fmla="*/ 347 h 517"/>
                  <a:gd name="T24" fmla="*/ 148 w 251"/>
                  <a:gd name="T25" fmla="*/ 351 h 517"/>
                  <a:gd name="T26" fmla="*/ 153 w 251"/>
                  <a:gd name="T27" fmla="*/ 371 h 517"/>
                  <a:gd name="T28" fmla="*/ 142 w 251"/>
                  <a:gd name="T29" fmla="*/ 397 h 517"/>
                  <a:gd name="T30" fmla="*/ 125 w 251"/>
                  <a:gd name="T31" fmla="*/ 409 h 517"/>
                  <a:gd name="T32" fmla="*/ 97 w 251"/>
                  <a:gd name="T33" fmla="*/ 446 h 517"/>
                  <a:gd name="T34" fmla="*/ 99 w 251"/>
                  <a:gd name="T35" fmla="*/ 463 h 517"/>
                  <a:gd name="T36" fmla="*/ 147 w 251"/>
                  <a:gd name="T37" fmla="*/ 456 h 517"/>
                  <a:gd name="T38" fmla="*/ 174 w 251"/>
                  <a:gd name="T39" fmla="*/ 454 h 517"/>
                  <a:gd name="T40" fmla="*/ 191 w 251"/>
                  <a:gd name="T41" fmla="*/ 479 h 517"/>
                  <a:gd name="T42" fmla="*/ 175 w 251"/>
                  <a:gd name="T43" fmla="*/ 497 h 517"/>
                  <a:gd name="T44" fmla="*/ 134 w 251"/>
                  <a:gd name="T45" fmla="*/ 504 h 517"/>
                  <a:gd name="T46" fmla="*/ 85 w 251"/>
                  <a:gd name="T47" fmla="*/ 517 h 517"/>
                  <a:gd name="T48" fmla="*/ 61 w 251"/>
                  <a:gd name="T49" fmla="*/ 510 h 517"/>
                  <a:gd name="T50" fmla="*/ 50 w 251"/>
                  <a:gd name="T51" fmla="*/ 497 h 517"/>
                  <a:gd name="T52" fmla="*/ 67 w 251"/>
                  <a:gd name="T53" fmla="*/ 452 h 517"/>
                  <a:gd name="T54" fmla="*/ 78 w 251"/>
                  <a:gd name="T55" fmla="*/ 420 h 517"/>
                  <a:gd name="T56" fmla="*/ 70 w 251"/>
                  <a:gd name="T57" fmla="*/ 409 h 517"/>
                  <a:gd name="T58" fmla="*/ 50 w 251"/>
                  <a:gd name="T59" fmla="*/ 388 h 517"/>
                  <a:gd name="T60" fmla="*/ 74 w 251"/>
                  <a:gd name="T61" fmla="*/ 367 h 517"/>
                  <a:gd name="T62" fmla="*/ 65 w 251"/>
                  <a:gd name="T63" fmla="*/ 313 h 517"/>
                  <a:gd name="T64" fmla="*/ 58 w 251"/>
                  <a:gd name="T65" fmla="*/ 275 h 517"/>
                  <a:gd name="T66" fmla="*/ 86 w 251"/>
                  <a:gd name="T67" fmla="*/ 238 h 517"/>
                  <a:gd name="T68" fmla="*/ 58 w 251"/>
                  <a:gd name="T69" fmla="*/ 206 h 517"/>
                  <a:gd name="T70" fmla="*/ 82 w 251"/>
                  <a:gd name="T71" fmla="*/ 191 h 517"/>
                  <a:gd name="T72" fmla="*/ 100 w 251"/>
                  <a:gd name="T73" fmla="*/ 165 h 517"/>
                  <a:gd name="T74" fmla="*/ 105 w 251"/>
                  <a:gd name="T75" fmla="*/ 126 h 517"/>
                  <a:gd name="T76" fmla="*/ 123 w 251"/>
                  <a:gd name="T77" fmla="*/ 132 h 517"/>
                  <a:gd name="T78" fmla="*/ 118 w 251"/>
                  <a:gd name="T79" fmla="*/ 165 h 517"/>
                  <a:gd name="T80" fmla="*/ 139 w 251"/>
                  <a:gd name="T81" fmla="*/ 171 h 517"/>
                  <a:gd name="T82" fmla="*/ 181 w 251"/>
                  <a:gd name="T83" fmla="*/ 106 h 517"/>
                  <a:gd name="T84" fmla="*/ 206 w 251"/>
                  <a:gd name="T85" fmla="*/ 59 h 517"/>
                  <a:gd name="T86" fmla="*/ 167 w 251"/>
                  <a:gd name="T87" fmla="*/ 50 h 517"/>
                  <a:gd name="T88" fmla="*/ 150 w 251"/>
                  <a:gd name="T89" fmla="*/ 60 h 517"/>
                  <a:gd name="T90" fmla="*/ 126 w 251"/>
                  <a:gd name="T91" fmla="*/ 77 h 517"/>
                  <a:gd name="T92" fmla="*/ 73 w 251"/>
                  <a:gd name="T93" fmla="*/ 112 h 517"/>
                  <a:gd name="T94" fmla="*/ 46 w 251"/>
                  <a:gd name="T95" fmla="*/ 136 h 517"/>
                  <a:gd name="T96" fmla="*/ 38 w 251"/>
                  <a:gd name="T97" fmla="*/ 168 h 517"/>
                  <a:gd name="T98" fmla="*/ 27 w 251"/>
                  <a:gd name="T99" fmla="*/ 230 h 517"/>
                  <a:gd name="T100" fmla="*/ 9 w 251"/>
                  <a:gd name="T101" fmla="*/ 221 h 517"/>
                  <a:gd name="T102" fmla="*/ 9 w 251"/>
                  <a:gd name="T103" fmla="*/ 167 h 517"/>
                  <a:gd name="T104" fmla="*/ 7 w 251"/>
                  <a:gd name="T105" fmla="*/ 141 h 517"/>
                  <a:gd name="T106" fmla="*/ 2 w 251"/>
                  <a:gd name="T107" fmla="*/ 114 h 517"/>
                  <a:gd name="T108" fmla="*/ 28 w 251"/>
                  <a:gd name="T109" fmla="*/ 123 h 517"/>
                  <a:gd name="T110" fmla="*/ 51 w 251"/>
                  <a:gd name="T111" fmla="*/ 116 h 517"/>
                  <a:gd name="T112" fmla="*/ 79 w 251"/>
                  <a:gd name="T113" fmla="*/ 96 h 517"/>
                  <a:gd name="T114" fmla="*/ 110 w 251"/>
                  <a:gd name="T115" fmla="*/ 75 h 517"/>
                  <a:gd name="T116" fmla="*/ 135 w 251"/>
                  <a:gd name="T117" fmla="*/ 57 h 5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51" h="517">
                    <a:moveTo>
                      <a:pt x="139" y="56"/>
                    </a:moveTo>
                    <a:lnTo>
                      <a:pt x="139" y="54"/>
                    </a:lnTo>
                    <a:lnTo>
                      <a:pt x="139" y="52"/>
                    </a:lnTo>
                    <a:lnTo>
                      <a:pt x="142" y="51"/>
                    </a:lnTo>
                    <a:lnTo>
                      <a:pt x="143" y="50"/>
                    </a:lnTo>
                    <a:lnTo>
                      <a:pt x="146" y="48"/>
                    </a:lnTo>
                    <a:lnTo>
                      <a:pt x="147" y="47"/>
                    </a:lnTo>
                    <a:lnTo>
                      <a:pt x="152" y="44"/>
                    </a:lnTo>
                    <a:lnTo>
                      <a:pt x="157" y="40"/>
                    </a:lnTo>
                    <a:lnTo>
                      <a:pt x="167" y="30"/>
                    </a:lnTo>
                    <a:lnTo>
                      <a:pt x="177" y="20"/>
                    </a:lnTo>
                    <a:lnTo>
                      <a:pt x="183" y="16"/>
                    </a:lnTo>
                    <a:lnTo>
                      <a:pt x="187" y="11"/>
                    </a:lnTo>
                    <a:lnTo>
                      <a:pt x="192" y="7"/>
                    </a:lnTo>
                    <a:lnTo>
                      <a:pt x="198" y="4"/>
                    </a:lnTo>
                    <a:lnTo>
                      <a:pt x="200" y="3"/>
                    </a:lnTo>
                    <a:lnTo>
                      <a:pt x="203" y="2"/>
                    </a:lnTo>
                    <a:lnTo>
                      <a:pt x="205" y="1"/>
                    </a:lnTo>
                    <a:lnTo>
                      <a:pt x="207" y="0"/>
                    </a:lnTo>
                    <a:lnTo>
                      <a:pt x="210" y="0"/>
                    </a:lnTo>
                    <a:lnTo>
                      <a:pt x="212" y="1"/>
                    </a:lnTo>
                    <a:lnTo>
                      <a:pt x="215" y="1"/>
                    </a:lnTo>
                    <a:lnTo>
                      <a:pt x="217" y="2"/>
                    </a:lnTo>
                    <a:lnTo>
                      <a:pt x="219" y="4"/>
                    </a:lnTo>
                    <a:lnTo>
                      <a:pt x="221" y="5"/>
                    </a:lnTo>
                    <a:lnTo>
                      <a:pt x="223" y="8"/>
                    </a:lnTo>
                    <a:lnTo>
                      <a:pt x="225" y="10"/>
                    </a:lnTo>
                    <a:lnTo>
                      <a:pt x="229" y="16"/>
                    </a:lnTo>
                    <a:lnTo>
                      <a:pt x="233" y="21"/>
                    </a:lnTo>
                    <a:lnTo>
                      <a:pt x="237" y="28"/>
                    </a:lnTo>
                    <a:lnTo>
                      <a:pt x="241" y="33"/>
                    </a:lnTo>
                    <a:lnTo>
                      <a:pt x="243" y="36"/>
                    </a:lnTo>
                    <a:lnTo>
                      <a:pt x="245" y="37"/>
                    </a:lnTo>
                    <a:lnTo>
                      <a:pt x="247" y="39"/>
                    </a:lnTo>
                    <a:lnTo>
                      <a:pt x="249" y="40"/>
                    </a:lnTo>
                    <a:lnTo>
                      <a:pt x="250" y="44"/>
                    </a:lnTo>
                    <a:lnTo>
                      <a:pt x="251" y="48"/>
                    </a:lnTo>
                    <a:lnTo>
                      <a:pt x="250" y="51"/>
                    </a:lnTo>
                    <a:lnTo>
                      <a:pt x="249" y="52"/>
                    </a:lnTo>
                    <a:lnTo>
                      <a:pt x="247" y="55"/>
                    </a:lnTo>
                    <a:lnTo>
                      <a:pt x="247" y="56"/>
                    </a:lnTo>
                    <a:lnTo>
                      <a:pt x="243" y="60"/>
                    </a:lnTo>
                    <a:lnTo>
                      <a:pt x="240" y="64"/>
                    </a:lnTo>
                    <a:lnTo>
                      <a:pt x="236" y="68"/>
                    </a:lnTo>
                    <a:lnTo>
                      <a:pt x="233" y="72"/>
                    </a:lnTo>
                    <a:lnTo>
                      <a:pt x="230" y="75"/>
                    </a:lnTo>
                    <a:lnTo>
                      <a:pt x="227" y="79"/>
                    </a:lnTo>
                    <a:lnTo>
                      <a:pt x="227" y="82"/>
                    </a:lnTo>
                    <a:lnTo>
                      <a:pt x="227" y="86"/>
                    </a:lnTo>
                    <a:lnTo>
                      <a:pt x="223" y="92"/>
                    </a:lnTo>
                    <a:lnTo>
                      <a:pt x="219" y="99"/>
                    </a:lnTo>
                    <a:lnTo>
                      <a:pt x="215" y="105"/>
                    </a:lnTo>
                    <a:lnTo>
                      <a:pt x="211" y="111"/>
                    </a:lnTo>
                    <a:lnTo>
                      <a:pt x="202" y="123"/>
                    </a:lnTo>
                    <a:lnTo>
                      <a:pt x="193" y="135"/>
                    </a:lnTo>
                    <a:lnTo>
                      <a:pt x="192" y="140"/>
                    </a:lnTo>
                    <a:lnTo>
                      <a:pt x="191" y="144"/>
                    </a:lnTo>
                    <a:lnTo>
                      <a:pt x="191" y="148"/>
                    </a:lnTo>
                    <a:lnTo>
                      <a:pt x="191" y="152"/>
                    </a:lnTo>
                    <a:lnTo>
                      <a:pt x="188" y="156"/>
                    </a:lnTo>
                    <a:lnTo>
                      <a:pt x="186" y="158"/>
                    </a:lnTo>
                    <a:lnTo>
                      <a:pt x="183" y="161"/>
                    </a:lnTo>
                    <a:lnTo>
                      <a:pt x="181" y="164"/>
                    </a:lnTo>
                    <a:lnTo>
                      <a:pt x="178" y="171"/>
                    </a:lnTo>
                    <a:lnTo>
                      <a:pt x="175" y="178"/>
                    </a:lnTo>
                    <a:lnTo>
                      <a:pt x="171" y="186"/>
                    </a:lnTo>
                    <a:lnTo>
                      <a:pt x="168" y="193"/>
                    </a:lnTo>
                    <a:lnTo>
                      <a:pt x="164" y="200"/>
                    </a:lnTo>
                    <a:lnTo>
                      <a:pt x="160" y="208"/>
                    </a:lnTo>
                    <a:lnTo>
                      <a:pt x="156" y="214"/>
                    </a:lnTo>
                    <a:lnTo>
                      <a:pt x="151" y="221"/>
                    </a:lnTo>
                    <a:lnTo>
                      <a:pt x="150" y="222"/>
                    </a:lnTo>
                    <a:lnTo>
                      <a:pt x="149" y="224"/>
                    </a:lnTo>
                    <a:lnTo>
                      <a:pt x="148" y="225"/>
                    </a:lnTo>
                    <a:lnTo>
                      <a:pt x="147" y="228"/>
                    </a:lnTo>
                    <a:lnTo>
                      <a:pt x="146" y="232"/>
                    </a:lnTo>
                    <a:lnTo>
                      <a:pt x="146" y="236"/>
                    </a:lnTo>
                    <a:lnTo>
                      <a:pt x="144" y="240"/>
                    </a:lnTo>
                    <a:lnTo>
                      <a:pt x="143" y="244"/>
                    </a:lnTo>
                    <a:lnTo>
                      <a:pt x="142" y="247"/>
                    </a:lnTo>
                    <a:lnTo>
                      <a:pt x="140" y="251"/>
                    </a:lnTo>
                    <a:lnTo>
                      <a:pt x="138" y="253"/>
                    </a:lnTo>
                    <a:lnTo>
                      <a:pt x="136" y="256"/>
                    </a:lnTo>
                    <a:lnTo>
                      <a:pt x="134" y="258"/>
                    </a:lnTo>
                    <a:lnTo>
                      <a:pt x="132" y="260"/>
                    </a:lnTo>
                    <a:lnTo>
                      <a:pt x="127" y="263"/>
                    </a:lnTo>
                    <a:lnTo>
                      <a:pt x="122" y="266"/>
                    </a:lnTo>
                    <a:lnTo>
                      <a:pt x="118" y="269"/>
                    </a:lnTo>
                    <a:lnTo>
                      <a:pt x="112" y="273"/>
                    </a:lnTo>
                    <a:lnTo>
                      <a:pt x="110" y="275"/>
                    </a:lnTo>
                    <a:lnTo>
                      <a:pt x="108" y="277"/>
                    </a:lnTo>
                    <a:lnTo>
                      <a:pt x="106" y="279"/>
                    </a:lnTo>
                    <a:lnTo>
                      <a:pt x="105" y="281"/>
                    </a:lnTo>
                    <a:lnTo>
                      <a:pt x="104" y="283"/>
                    </a:lnTo>
                    <a:lnTo>
                      <a:pt x="103" y="285"/>
                    </a:lnTo>
                    <a:lnTo>
                      <a:pt x="103" y="289"/>
                    </a:lnTo>
                    <a:lnTo>
                      <a:pt x="102" y="293"/>
                    </a:lnTo>
                    <a:lnTo>
                      <a:pt x="102" y="302"/>
                    </a:lnTo>
                    <a:lnTo>
                      <a:pt x="102" y="313"/>
                    </a:lnTo>
                    <a:lnTo>
                      <a:pt x="102" y="323"/>
                    </a:lnTo>
                    <a:lnTo>
                      <a:pt x="102" y="333"/>
                    </a:lnTo>
                    <a:lnTo>
                      <a:pt x="102" y="340"/>
                    </a:lnTo>
                    <a:lnTo>
                      <a:pt x="102" y="344"/>
                    </a:lnTo>
                    <a:lnTo>
                      <a:pt x="105" y="345"/>
                    </a:lnTo>
                    <a:lnTo>
                      <a:pt x="106" y="346"/>
                    </a:lnTo>
                    <a:lnTo>
                      <a:pt x="110" y="347"/>
                    </a:lnTo>
                    <a:lnTo>
                      <a:pt x="114" y="347"/>
                    </a:lnTo>
                    <a:lnTo>
                      <a:pt x="118" y="347"/>
                    </a:lnTo>
                    <a:lnTo>
                      <a:pt x="122" y="347"/>
                    </a:lnTo>
                    <a:lnTo>
                      <a:pt x="127" y="345"/>
                    </a:lnTo>
                    <a:lnTo>
                      <a:pt x="133" y="345"/>
                    </a:lnTo>
                    <a:lnTo>
                      <a:pt x="136" y="345"/>
                    </a:lnTo>
                    <a:lnTo>
                      <a:pt x="138" y="345"/>
                    </a:lnTo>
                    <a:lnTo>
                      <a:pt x="141" y="345"/>
                    </a:lnTo>
                    <a:lnTo>
                      <a:pt x="143" y="347"/>
                    </a:lnTo>
                    <a:lnTo>
                      <a:pt x="146" y="349"/>
                    </a:lnTo>
                    <a:lnTo>
                      <a:pt x="148" y="351"/>
                    </a:lnTo>
                    <a:lnTo>
                      <a:pt x="150" y="353"/>
                    </a:lnTo>
                    <a:lnTo>
                      <a:pt x="153" y="357"/>
                    </a:lnTo>
                    <a:lnTo>
                      <a:pt x="155" y="360"/>
                    </a:lnTo>
                    <a:lnTo>
                      <a:pt x="157" y="362"/>
                    </a:lnTo>
                    <a:lnTo>
                      <a:pt x="157" y="363"/>
                    </a:lnTo>
                    <a:lnTo>
                      <a:pt x="158" y="365"/>
                    </a:lnTo>
                    <a:lnTo>
                      <a:pt x="158" y="366"/>
                    </a:lnTo>
                    <a:lnTo>
                      <a:pt x="157" y="368"/>
                    </a:lnTo>
                    <a:lnTo>
                      <a:pt x="153" y="371"/>
                    </a:lnTo>
                    <a:lnTo>
                      <a:pt x="149" y="373"/>
                    </a:lnTo>
                    <a:lnTo>
                      <a:pt x="147" y="377"/>
                    </a:lnTo>
                    <a:lnTo>
                      <a:pt x="146" y="379"/>
                    </a:lnTo>
                    <a:lnTo>
                      <a:pt x="146" y="382"/>
                    </a:lnTo>
                    <a:lnTo>
                      <a:pt x="146" y="385"/>
                    </a:lnTo>
                    <a:lnTo>
                      <a:pt x="145" y="389"/>
                    </a:lnTo>
                    <a:lnTo>
                      <a:pt x="144" y="392"/>
                    </a:lnTo>
                    <a:lnTo>
                      <a:pt x="143" y="394"/>
                    </a:lnTo>
                    <a:lnTo>
                      <a:pt x="142" y="397"/>
                    </a:lnTo>
                    <a:lnTo>
                      <a:pt x="140" y="398"/>
                    </a:lnTo>
                    <a:lnTo>
                      <a:pt x="138" y="399"/>
                    </a:lnTo>
                    <a:lnTo>
                      <a:pt x="137" y="400"/>
                    </a:lnTo>
                    <a:lnTo>
                      <a:pt x="135" y="401"/>
                    </a:lnTo>
                    <a:lnTo>
                      <a:pt x="131" y="402"/>
                    </a:lnTo>
                    <a:lnTo>
                      <a:pt x="128" y="405"/>
                    </a:lnTo>
                    <a:lnTo>
                      <a:pt x="126" y="405"/>
                    </a:lnTo>
                    <a:lnTo>
                      <a:pt x="126" y="407"/>
                    </a:lnTo>
                    <a:lnTo>
                      <a:pt x="125" y="409"/>
                    </a:lnTo>
                    <a:lnTo>
                      <a:pt x="124" y="410"/>
                    </a:lnTo>
                    <a:lnTo>
                      <a:pt x="122" y="414"/>
                    </a:lnTo>
                    <a:lnTo>
                      <a:pt x="121" y="417"/>
                    </a:lnTo>
                    <a:lnTo>
                      <a:pt x="118" y="419"/>
                    </a:lnTo>
                    <a:lnTo>
                      <a:pt x="114" y="421"/>
                    </a:lnTo>
                    <a:lnTo>
                      <a:pt x="109" y="427"/>
                    </a:lnTo>
                    <a:lnTo>
                      <a:pt x="102" y="436"/>
                    </a:lnTo>
                    <a:lnTo>
                      <a:pt x="99" y="441"/>
                    </a:lnTo>
                    <a:lnTo>
                      <a:pt x="97" y="446"/>
                    </a:lnTo>
                    <a:lnTo>
                      <a:pt x="96" y="448"/>
                    </a:lnTo>
                    <a:lnTo>
                      <a:pt x="95" y="450"/>
                    </a:lnTo>
                    <a:lnTo>
                      <a:pt x="94" y="452"/>
                    </a:lnTo>
                    <a:lnTo>
                      <a:pt x="94" y="453"/>
                    </a:lnTo>
                    <a:lnTo>
                      <a:pt x="94" y="455"/>
                    </a:lnTo>
                    <a:lnTo>
                      <a:pt x="95" y="457"/>
                    </a:lnTo>
                    <a:lnTo>
                      <a:pt x="96" y="458"/>
                    </a:lnTo>
                    <a:lnTo>
                      <a:pt x="97" y="461"/>
                    </a:lnTo>
                    <a:lnTo>
                      <a:pt x="99" y="463"/>
                    </a:lnTo>
                    <a:lnTo>
                      <a:pt x="101" y="466"/>
                    </a:lnTo>
                    <a:lnTo>
                      <a:pt x="105" y="466"/>
                    </a:lnTo>
                    <a:lnTo>
                      <a:pt x="110" y="466"/>
                    </a:lnTo>
                    <a:lnTo>
                      <a:pt x="114" y="467"/>
                    </a:lnTo>
                    <a:lnTo>
                      <a:pt x="118" y="467"/>
                    </a:lnTo>
                    <a:lnTo>
                      <a:pt x="122" y="465"/>
                    </a:lnTo>
                    <a:lnTo>
                      <a:pt x="130" y="462"/>
                    </a:lnTo>
                    <a:lnTo>
                      <a:pt x="138" y="459"/>
                    </a:lnTo>
                    <a:lnTo>
                      <a:pt x="147" y="456"/>
                    </a:lnTo>
                    <a:lnTo>
                      <a:pt x="151" y="454"/>
                    </a:lnTo>
                    <a:lnTo>
                      <a:pt x="156" y="453"/>
                    </a:lnTo>
                    <a:lnTo>
                      <a:pt x="161" y="452"/>
                    </a:lnTo>
                    <a:lnTo>
                      <a:pt x="164" y="451"/>
                    </a:lnTo>
                    <a:lnTo>
                      <a:pt x="168" y="452"/>
                    </a:lnTo>
                    <a:lnTo>
                      <a:pt x="171" y="452"/>
                    </a:lnTo>
                    <a:lnTo>
                      <a:pt x="172" y="453"/>
                    </a:lnTo>
                    <a:lnTo>
                      <a:pt x="173" y="453"/>
                    </a:lnTo>
                    <a:lnTo>
                      <a:pt x="174" y="454"/>
                    </a:lnTo>
                    <a:lnTo>
                      <a:pt x="175" y="455"/>
                    </a:lnTo>
                    <a:lnTo>
                      <a:pt x="176" y="457"/>
                    </a:lnTo>
                    <a:lnTo>
                      <a:pt x="178" y="457"/>
                    </a:lnTo>
                    <a:lnTo>
                      <a:pt x="179" y="459"/>
                    </a:lnTo>
                    <a:lnTo>
                      <a:pt x="181" y="461"/>
                    </a:lnTo>
                    <a:lnTo>
                      <a:pt x="184" y="465"/>
                    </a:lnTo>
                    <a:lnTo>
                      <a:pt x="187" y="469"/>
                    </a:lnTo>
                    <a:lnTo>
                      <a:pt x="189" y="473"/>
                    </a:lnTo>
                    <a:lnTo>
                      <a:pt x="191" y="479"/>
                    </a:lnTo>
                    <a:lnTo>
                      <a:pt x="193" y="484"/>
                    </a:lnTo>
                    <a:lnTo>
                      <a:pt x="194" y="488"/>
                    </a:lnTo>
                    <a:lnTo>
                      <a:pt x="192" y="490"/>
                    </a:lnTo>
                    <a:lnTo>
                      <a:pt x="189" y="492"/>
                    </a:lnTo>
                    <a:lnTo>
                      <a:pt x="187" y="493"/>
                    </a:lnTo>
                    <a:lnTo>
                      <a:pt x="184" y="495"/>
                    </a:lnTo>
                    <a:lnTo>
                      <a:pt x="181" y="496"/>
                    </a:lnTo>
                    <a:lnTo>
                      <a:pt x="178" y="497"/>
                    </a:lnTo>
                    <a:lnTo>
                      <a:pt x="175" y="497"/>
                    </a:lnTo>
                    <a:lnTo>
                      <a:pt x="171" y="498"/>
                    </a:lnTo>
                    <a:lnTo>
                      <a:pt x="164" y="499"/>
                    </a:lnTo>
                    <a:lnTo>
                      <a:pt x="158" y="501"/>
                    </a:lnTo>
                    <a:lnTo>
                      <a:pt x="154" y="501"/>
                    </a:lnTo>
                    <a:lnTo>
                      <a:pt x="150" y="502"/>
                    </a:lnTo>
                    <a:lnTo>
                      <a:pt x="147" y="503"/>
                    </a:lnTo>
                    <a:lnTo>
                      <a:pt x="144" y="504"/>
                    </a:lnTo>
                    <a:lnTo>
                      <a:pt x="138" y="504"/>
                    </a:lnTo>
                    <a:lnTo>
                      <a:pt x="134" y="504"/>
                    </a:lnTo>
                    <a:lnTo>
                      <a:pt x="129" y="504"/>
                    </a:lnTo>
                    <a:lnTo>
                      <a:pt x="123" y="504"/>
                    </a:lnTo>
                    <a:lnTo>
                      <a:pt x="114" y="509"/>
                    </a:lnTo>
                    <a:lnTo>
                      <a:pt x="104" y="513"/>
                    </a:lnTo>
                    <a:lnTo>
                      <a:pt x="99" y="515"/>
                    </a:lnTo>
                    <a:lnTo>
                      <a:pt x="94" y="517"/>
                    </a:lnTo>
                    <a:lnTo>
                      <a:pt x="90" y="517"/>
                    </a:lnTo>
                    <a:lnTo>
                      <a:pt x="87" y="517"/>
                    </a:lnTo>
                    <a:lnTo>
                      <a:pt x="85" y="517"/>
                    </a:lnTo>
                    <a:lnTo>
                      <a:pt x="81" y="517"/>
                    </a:lnTo>
                    <a:lnTo>
                      <a:pt x="80" y="517"/>
                    </a:lnTo>
                    <a:lnTo>
                      <a:pt x="79" y="515"/>
                    </a:lnTo>
                    <a:lnTo>
                      <a:pt x="78" y="514"/>
                    </a:lnTo>
                    <a:lnTo>
                      <a:pt x="76" y="513"/>
                    </a:lnTo>
                    <a:lnTo>
                      <a:pt x="73" y="513"/>
                    </a:lnTo>
                    <a:lnTo>
                      <a:pt x="69" y="512"/>
                    </a:lnTo>
                    <a:lnTo>
                      <a:pt x="65" y="511"/>
                    </a:lnTo>
                    <a:lnTo>
                      <a:pt x="61" y="510"/>
                    </a:lnTo>
                    <a:lnTo>
                      <a:pt x="59" y="509"/>
                    </a:lnTo>
                    <a:lnTo>
                      <a:pt x="58" y="509"/>
                    </a:lnTo>
                    <a:lnTo>
                      <a:pt x="57" y="507"/>
                    </a:lnTo>
                    <a:lnTo>
                      <a:pt x="56" y="506"/>
                    </a:lnTo>
                    <a:lnTo>
                      <a:pt x="54" y="505"/>
                    </a:lnTo>
                    <a:lnTo>
                      <a:pt x="53" y="503"/>
                    </a:lnTo>
                    <a:lnTo>
                      <a:pt x="51" y="501"/>
                    </a:lnTo>
                    <a:lnTo>
                      <a:pt x="50" y="499"/>
                    </a:lnTo>
                    <a:lnTo>
                      <a:pt x="50" y="497"/>
                    </a:lnTo>
                    <a:lnTo>
                      <a:pt x="50" y="495"/>
                    </a:lnTo>
                    <a:lnTo>
                      <a:pt x="49" y="493"/>
                    </a:lnTo>
                    <a:lnTo>
                      <a:pt x="50" y="490"/>
                    </a:lnTo>
                    <a:lnTo>
                      <a:pt x="50" y="485"/>
                    </a:lnTo>
                    <a:lnTo>
                      <a:pt x="51" y="481"/>
                    </a:lnTo>
                    <a:lnTo>
                      <a:pt x="53" y="475"/>
                    </a:lnTo>
                    <a:lnTo>
                      <a:pt x="56" y="470"/>
                    </a:lnTo>
                    <a:lnTo>
                      <a:pt x="62" y="461"/>
                    </a:lnTo>
                    <a:lnTo>
                      <a:pt x="67" y="452"/>
                    </a:lnTo>
                    <a:lnTo>
                      <a:pt x="70" y="448"/>
                    </a:lnTo>
                    <a:lnTo>
                      <a:pt x="72" y="444"/>
                    </a:lnTo>
                    <a:lnTo>
                      <a:pt x="74" y="441"/>
                    </a:lnTo>
                    <a:lnTo>
                      <a:pt x="74" y="438"/>
                    </a:lnTo>
                    <a:lnTo>
                      <a:pt x="75" y="436"/>
                    </a:lnTo>
                    <a:lnTo>
                      <a:pt x="77" y="432"/>
                    </a:lnTo>
                    <a:lnTo>
                      <a:pt x="77" y="428"/>
                    </a:lnTo>
                    <a:lnTo>
                      <a:pt x="78" y="424"/>
                    </a:lnTo>
                    <a:lnTo>
                      <a:pt x="78" y="420"/>
                    </a:lnTo>
                    <a:lnTo>
                      <a:pt x="78" y="416"/>
                    </a:lnTo>
                    <a:lnTo>
                      <a:pt x="77" y="414"/>
                    </a:lnTo>
                    <a:lnTo>
                      <a:pt x="77" y="413"/>
                    </a:lnTo>
                    <a:lnTo>
                      <a:pt x="75" y="411"/>
                    </a:lnTo>
                    <a:lnTo>
                      <a:pt x="74" y="410"/>
                    </a:lnTo>
                    <a:lnTo>
                      <a:pt x="74" y="409"/>
                    </a:lnTo>
                    <a:lnTo>
                      <a:pt x="72" y="409"/>
                    </a:lnTo>
                    <a:lnTo>
                      <a:pt x="71" y="409"/>
                    </a:lnTo>
                    <a:lnTo>
                      <a:pt x="70" y="409"/>
                    </a:lnTo>
                    <a:lnTo>
                      <a:pt x="68" y="409"/>
                    </a:lnTo>
                    <a:lnTo>
                      <a:pt x="67" y="408"/>
                    </a:lnTo>
                    <a:lnTo>
                      <a:pt x="66" y="407"/>
                    </a:lnTo>
                    <a:lnTo>
                      <a:pt x="66" y="406"/>
                    </a:lnTo>
                    <a:lnTo>
                      <a:pt x="62" y="403"/>
                    </a:lnTo>
                    <a:lnTo>
                      <a:pt x="57" y="397"/>
                    </a:lnTo>
                    <a:lnTo>
                      <a:pt x="54" y="393"/>
                    </a:lnTo>
                    <a:lnTo>
                      <a:pt x="52" y="390"/>
                    </a:lnTo>
                    <a:lnTo>
                      <a:pt x="50" y="388"/>
                    </a:lnTo>
                    <a:lnTo>
                      <a:pt x="50" y="386"/>
                    </a:lnTo>
                    <a:lnTo>
                      <a:pt x="53" y="384"/>
                    </a:lnTo>
                    <a:lnTo>
                      <a:pt x="56" y="381"/>
                    </a:lnTo>
                    <a:lnTo>
                      <a:pt x="59" y="379"/>
                    </a:lnTo>
                    <a:lnTo>
                      <a:pt x="62" y="376"/>
                    </a:lnTo>
                    <a:lnTo>
                      <a:pt x="65" y="373"/>
                    </a:lnTo>
                    <a:lnTo>
                      <a:pt x="68" y="371"/>
                    </a:lnTo>
                    <a:lnTo>
                      <a:pt x="71" y="369"/>
                    </a:lnTo>
                    <a:lnTo>
                      <a:pt x="74" y="367"/>
                    </a:lnTo>
                    <a:lnTo>
                      <a:pt x="75" y="357"/>
                    </a:lnTo>
                    <a:lnTo>
                      <a:pt x="75" y="345"/>
                    </a:lnTo>
                    <a:lnTo>
                      <a:pt x="75" y="333"/>
                    </a:lnTo>
                    <a:lnTo>
                      <a:pt x="74" y="321"/>
                    </a:lnTo>
                    <a:lnTo>
                      <a:pt x="74" y="320"/>
                    </a:lnTo>
                    <a:lnTo>
                      <a:pt x="71" y="319"/>
                    </a:lnTo>
                    <a:lnTo>
                      <a:pt x="70" y="318"/>
                    </a:lnTo>
                    <a:lnTo>
                      <a:pt x="68" y="317"/>
                    </a:lnTo>
                    <a:lnTo>
                      <a:pt x="65" y="313"/>
                    </a:lnTo>
                    <a:lnTo>
                      <a:pt x="62" y="310"/>
                    </a:lnTo>
                    <a:lnTo>
                      <a:pt x="56" y="302"/>
                    </a:lnTo>
                    <a:lnTo>
                      <a:pt x="51" y="296"/>
                    </a:lnTo>
                    <a:lnTo>
                      <a:pt x="51" y="293"/>
                    </a:lnTo>
                    <a:lnTo>
                      <a:pt x="52" y="290"/>
                    </a:lnTo>
                    <a:lnTo>
                      <a:pt x="52" y="288"/>
                    </a:lnTo>
                    <a:lnTo>
                      <a:pt x="53" y="285"/>
                    </a:lnTo>
                    <a:lnTo>
                      <a:pt x="55" y="280"/>
                    </a:lnTo>
                    <a:lnTo>
                      <a:pt x="58" y="275"/>
                    </a:lnTo>
                    <a:lnTo>
                      <a:pt x="60" y="271"/>
                    </a:lnTo>
                    <a:lnTo>
                      <a:pt x="63" y="267"/>
                    </a:lnTo>
                    <a:lnTo>
                      <a:pt x="66" y="263"/>
                    </a:lnTo>
                    <a:lnTo>
                      <a:pt x="70" y="259"/>
                    </a:lnTo>
                    <a:lnTo>
                      <a:pt x="74" y="255"/>
                    </a:lnTo>
                    <a:lnTo>
                      <a:pt x="77" y="251"/>
                    </a:lnTo>
                    <a:lnTo>
                      <a:pt x="80" y="247"/>
                    </a:lnTo>
                    <a:lnTo>
                      <a:pt x="83" y="242"/>
                    </a:lnTo>
                    <a:lnTo>
                      <a:pt x="86" y="238"/>
                    </a:lnTo>
                    <a:lnTo>
                      <a:pt x="87" y="233"/>
                    </a:lnTo>
                    <a:lnTo>
                      <a:pt x="88" y="230"/>
                    </a:lnTo>
                    <a:lnTo>
                      <a:pt x="88" y="227"/>
                    </a:lnTo>
                    <a:lnTo>
                      <a:pt x="88" y="224"/>
                    </a:lnTo>
                    <a:lnTo>
                      <a:pt x="88" y="221"/>
                    </a:lnTo>
                    <a:lnTo>
                      <a:pt x="81" y="217"/>
                    </a:lnTo>
                    <a:lnTo>
                      <a:pt x="73" y="214"/>
                    </a:lnTo>
                    <a:lnTo>
                      <a:pt x="66" y="210"/>
                    </a:lnTo>
                    <a:lnTo>
                      <a:pt x="58" y="206"/>
                    </a:lnTo>
                    <a:lnTo>
                      <a:pt x="58" y="204"/>
                    </a:lnTo>
                    <a:lnTo>
                      <a:pt x="59" y="202"/>
                    </a:lnTo>
                    <a:lnTo>
                      <a:pt x="62" y="200"/>
                    </a:lnTo>
                    <a:lnTo>
                      <a:pt x="63" y="199"/>
                    </a:lnTo>
                    <a:lnTo>
                      <a:pt x="66" y="197"/>
                    </a:lnTo>
                    <a:lnTo>
                      <a:pt x="69" y="196"/>
                    </a:lnTo>
                    <a:lnTo>
                      <a:pt x="71" y="195"/>
                    </a:lnTo>
                    <a:lnTo>
                      <a:pt x="75" y="193"/>
                    </a:lnTo>
                    <a:lnTo>
                      <a:pt x="82" y="191"/>
                    </a:lnTo>
                    <a:lnTo>
                      <a:pt x="88" y="188"/>
                    </a:lnTo>
                    <a:lnTo>
                      <a:pt x="90" y="187"/>
                    </a:lnTo>
                    <a:lnTo>
                      <a:pt x="94" y="185"/>
                    </a:lnTo>
                    <a:lnTo>
                      <a:pt x="95" y="184"/>
                    </a:lnTo>
                    <a:lnTo>
                      <a:pt x="98" y="181"/>
                    </a:lnTo>
                    <a:lnTo>
                      <a:pt x="98" y="178"/>
                    </a:lnTo>
                    <a:lnTo>
                      <a:pt x="99" y="174"/>
                    </a:lnTo>
                    <a:lnTo>
                      <a:pt x="99" y="170"/>
                    </a:lnTo>
                    <a:lnTo>
                      <a:pt x="100" y="165"/>
                    </a:lnTo>
                    <a:lnTo>
                      <a:pt x="99" y="156"/>
                    </a:lnTo>
                    <a:lnTo>
                      <a:pt x="99" y="148"/>
                    </a:lnTo>
                    <a:lnTo>
                      <a:pt x="99" y="144"/>
                    </a:lnTo>
                    <a:lnTo>
                      <a:pt x="99" y="140"/>
                    </a:lnTo>
                    <a:lnTo>
                      <a:pt x="100" y="136"/>
                    </a:lnTo>
                    <a:lnTo>
                      <a:pt x="101" y="133"/>
                    </a:lnTo>
                    <a:lnTo>
                      <a:pt x="102" y="130"/>
                    </a:lnTo>
                    <a:lnTo>
                      <a:pt x="104" y="127"/>
                    </a:lnTo>
                    <a:lnTo>
                      <a:pt x="105" y="126"/>
                    </a:lnTo>
                    <a:lnTo>
                      <a:pt x="106" y="124"/>
                    </a:lnTo>
                    <a:lnTo>
                      <a:pt x="107" y="124"/>
                    </a:lnTo>
                    <a:lnTo>
                      <a:pt x="109" y="123"/>
                    </a:lnTo>
                    <a:lnTo>
                      <a:pt x="114" y="123"/>
                    </a:lnTo>
                    <a:lnTo>
                      <a:pt x="118" y="123"/>
                    </a:lnTo>
                    <a:lnTo>
                      <a:pt x="120" y="126"/>
                    </a:lnTo>
                    <a:lnTo>
                      <a:pt x="122" y="128"/>
                    </a:lnTo>
                    <a:lnTo>
                      <a:pt x="122" y="130"/>
                    </a:lnTo>
                    <a:lnTo>
                      <a:pt x="123" y="132"/>
                    </a:lnTo>
                    <a:lnTo>
                      <a:pt x="123" y="134"/>
                    </a:lnTo>
                    <a:lnTo>
                      <a:pt x="123" y="137"/>
                    </a:lnTo>
                    <a:lnTo>
                      <a:pt x="122" y="140"/>
                    </a:lnTo>
                    <a:lnTo>
                      <a:pt x="121" y="141"/>
                    </a:lnTo>
                    <a:lnTo>
                      <a:pt x="120" y="144"/>
                    </a:lnTo>
                    <a:lnTo>
                      <a:pt x="119" y="146"/>
                    </a:lnTo>
                    <a:lnTo>
                      <a:pt x="118" y="151"/>
                    </a:lnTo>
                    <a:lnTo>
                      <a:pt x="118" y="156"/>
                    </a:lnTo>
                    <a:lnTo>
                      <a:pt x="118" y="165"/>
                    </a:lnTo>
                    <a:lnTo>
                      <a:pt x="118" y="176"/>
                    </a:lnTo>
                    <a:lnTo>
                      <a:pt x="122" y="179"/>
                    </a:lnTo>
                    <a:lnTo>
                      <a:pt x="126" y="181"/>
                    </a:lnTo>
                    <a:lnTo>
                      <a:pt x="130" y="181"/>
                    </a:lnTo>
                    <a:lnTo>
                      <a:pt x="134" y="181"/>
                    </a:lnTo>
                    <a:lnTo>
                      <a:pt x="135" y="179"/>
                    </a:lnTo>
                    <a:lnTo>
                      <a:pt x="136" y="176"/>
                    </a:lnTo>
                    <a:lnTo>
                      <a:pt x="138" y="173"/>
                    </a:lnTo>
                    <a:lnTo>
                      <a:pt x="139" y="171"/>
                    </a:lnTo>
                    <a:lnTo>
                      <a:pt x="143" y="165"/>
                    </a:lnTo>
                    <a:lnTo>
                      <a:pt x="147" y="160"/>
                    </a:lnTo>
                    <a:lnTo>
                      <a:pt x="155" y="151"/>
                    </a:lnTo>
                    <a:lnTo>
                      <a:pt x="163" y="141"/>
                    </a:lnTo>
                    <a:lnTo>
                      <a:pt x="167" y="136"/>
                    </a:lnTo>
                    <a:lnTo>
                      <a:pt x="171" y="128"/>
                    </a:lnTo>
                    <a:lnTo>
                      <a:pt x="174" y="121"/>
                    </a:lnTo>
                    <a:lnTo>
                      <a:pt x="177" y="114"/>
                    </a:lnTo>
                    <a:lnTo>
                      <a:pt x="181" y="106"/>
                    </a:lnTo>
                    <a:lnTo>
                      <a:pt x="184" y="99"/>
                    </a:lnTo>
                    <a:lnTo>
                      <a:pt x="187" y="92"/>
                    </a:lnTo>
                    <a:lnTo>
                      <a:pt x="191" y="84"/>
                    </a:lnTo>
                    <a:lnTo>
                      <a:pt x="195" y="78"/>
                    </a:lnTo>
                    <a:lnTo>
                      <a:pt x="200" y="71"/>
                    </a:lnTo>
                    <a:lnTo>
                      <a:pt x="203" y="68"/>
                    </a:lnTo>
                    <a:lnTo>
                      <a:pt x="205" y="64"/>
                    </a:lnTo>
                    <a:lnTo>
                      <a:pt x="205" y="61"/>
                    </a:lnTo>
                    <a:lnTo>
                      <a:pt x="206" y="59"/>
                    </a:lnTo>
                    <a:lnTo>
                      <a:pt x="207" y="56"/>
                    </a:lnTo>
                    <a:lnTo>
                      <a:pt x="207" y="53"/>
                    </a:lnTo>
                    <a:lnTo>
                      <a:pt x="203" y="49"/>
                    </a:lnTo>
                    <a:lnTo>
                      <a:pt x="200" y="44"/>
                    </a:lnTo>
                    <a:lnTo>
                      <a:pt x="192" y="45"/>
                    </a:lnTo>
                    <a:lnTo>
                      <a:pt x="183" y="46"/>
                    </a:lnTo>
                    <a:lnTo>
                      <a:pt x="175" y="46"/>
                    </a:lnTo>
                    <a:lnTo>
                      <a:pt x="167" y="47"/>
                    </a:lnTo>
                    <a:lnTo>
                      <a:pt x="167" y="50"/>
                    </a:lnTo>
                    <a:lnTo>
                      <a:pt x="165" y="52"/>
                    </a:lnTo>
                    <a:lnTo>
                      <a:pt x="163" y="54"/>
                    </a:lnTo>
                    <a:lnTo>
                      <a:pt x="163" y="56"/>
                    </a:lnTo>
                    <a:lnTo>
                      <a:pt x="161" y="56"/>
                    </a:lnTo>
                    <a:lnTo>
                      <a:pt x="159" y="57"/>
                    </a:lnTo>
                    <a:lnTo>
                      <a:pt x="159" y="58"/>
                    </a:lnTo>
                    <a:lnTo>
                      <a:pt x="157" y="58"/>
                    </a:lnTo>
                    <a:lnTo>
                      <a:pt x="154" y="59"/>
                    </a:lnTo>
                    <a:lnTo>
                      <a:pt x="150" y="60"/>
                    </a:lnTo>
                    <a:lnTo>
                      <a:pt x="148" y="60"/>
                    </a:lnTo>
                    <a:lnTo>
                      <a:pt x="146" y="60"/>
                    </a:lnTo>
                    <a:lnTo>
                      <a:pt x="144" y="62"/>
                    </a:lnTo>
                    <a:lnTo>
                      <a:pt x="142" y="63"/>
                    </a:lnTo>
                    <a:lnTo>
                      <a:pt x="139" y="65"/>
                    </a:lnTo>
                    <a:lnTo>
                      <a:pt x="136" y="67"/>
                    </a:lnTo>
                    <a:lnTo>
                      <a:pt x="134" y="69"/>
                    </a:lnTo>
                    <a:lnTo>
                      <a:pt x="131" y="72"/>
                    </a:lnTo>
                    <a:lnTo>
                      <a:pt x="126" y="77"/>
                    </a:lnTo>
                    <a:lnTo>
                      <a:pt x="121" y="82"/>
                    </a:lnTo>
                    <a:lnTo>
                      <a:pt x="118" y="82"/>
                    </a:lnTo>
                    <a:lnTo>
                      <a:pt x="116" y="82"/>
                    </a:lnTo>
                    <a:lnTo>
                      <a:pt x="106" y="88"/>
                    </a:lnTo>
                    <a:lnTo>
                      <a:pt x="94" y="96"/>
                    </a:lnTo>
                    <a:lnTo>
                      <a:pt x="89" y="100"/>
                    </a:lnTo>
                    <a:lnTo>
                      <a:pt x="82" y="104"/>
                    </a:lnTo>
                    <a:lnTo>
                      <a:pt x="78" y="108"/>
                    </a:lnTo>
                    <a:lnTo>
                      <a:pt x="73" y="112"/>
                    </a:lnTo>
                    <a:lnTo>
                      <a:pt x="67" y="118"/>
                    </a:lnTo>
                    <a:lnTo>
                      <a:pt x="61" y="124"/>
                    </a:lnTo>
                    <a:lnTo>
                      <a:pt x="57" y="128"/>
                    </a:lnTo>
                    <a:lnTo>
                      <a:pt x="53" y="131"/>
                    </a:lnTo>
                    <a:lnTo>
                      <a:pt x="51" y="132"/>
                    </a:lnTo>
                    <a:lnTo>
                      <a:pt x="50" y="132"/>
                    </a:lnTo>
                    <a:lnTo>
                      <a:pt x="48" y="132"/>
                    </a:lnTo>
                    <a:lnTo>
                      <a:pt x="46" y="132"/>
                    </a:lnTo>
                    <a:lnTo>
                      <a:pt x="46" y="136"/>
                    </a:lnTo>
                    <a:lnTo>
                      <a:pt x="45" y="138"/>
                    </a:lnTo>
                    <a:lnTo>
                      <a:pt x="44" y="140"/>
                    </a:lnTo>
                    <a:lnTo>
                      <a:pt x="42" y="142"/>
                    </a:lnTo>
                    <a:lnTo>
                      <a:pt x="41" y="145"/>
                    </a:lnTo>
                    <a:lnTo>
                      <a:pt x="40" y="148"/>
                    </a:lnTo>
                    <a:lnTo>
                      <a:pt x="39" y="151"/>
                    </a:lnTo>
                    <a:lnTo>
                      <a:pt x="39" y="154"/>
                    </a:lnTo>
                    <a:lnTo>
                      <a:pt x="39" y="159"/>
                    </a:lnTo>
                    <a:lnTo>
                      <a:pt x="38" y="168"/>
                    </a:lnTo>
                    <a:lnTo>
                      <a:pt x="38" y="180"/>
                    </a:lnTo>
                    <a:lnTo>
                      <a:pt x="38" y="192"/>
                    </a:lnTo>
                    <a:lnTo>
                      <a:pt x="36" y="205"/>
                    </a:lnTo>
                    <a:lnTo>
                      <a:pt x="34" y="216"/>
                    </a:lnTo>
                    <a:lnTo>
                      <a:pt x="34" y="221"/>
                    </a:lnTo>
                    <a:lnTo>
                      <a:pt x="33" y="225"/>
                    </a:lnTo>
                    <a:lnTo>
                      <a:pt x="31" y="229"/>
                    </a:lnTo>
                    <a:lnTo>
                      <a:pt x="30" y="230"/>
                    </a:lnTo>
                    <a:lnTo>
                      <a:pt x="27" y="230"/>
                    </a:lnTo>
                    <a:lnTo>
                      <a:pt x="25" y="230"/>
                    </a:lnTo>
                    <a:lnTo>
                      <a:pt x="22" y="230"/>
                    </a:lnTo>
                    <a:lnTo>
                      <a:pt x="18" y="230"/>
                    </a:lnTo>
                    <a:lnTo>
                      <a:pt x="18" y="229"/>
                    </a:lnTo>
                    <a:lnTo>
                      <a:pt x="17" y="227"/>
                    </a:lnTo>
                    <a:lnTo>
                      <a:pt x="16" y="225"/>
                    </a:lnTo>
                    <a:lnTo>
                      <a:pt x="14" y="224"/>
                    </a:lnTo>
                    <a:lnTo>
                      <a:pt x="12" y="223"/>
                    </a:lnTo>
                    <a:lnTo>
                      <a:pt x="9" y="221"/>
                    </a:lnTo>
                    <a:lnTo>
                      <a:pt x="9" y="214"/>
                    </a:lnTo>
                    <a:lnTo>
                      <a:pt x="9" y="208"/>
                    </a:lnTo>
                    <a:lnTo>
                      <a:pt x="9" y="200"/>
                    </a:lnTo>
                    <a:lnTo>
                      <a:pt x="9" y="194"/>
                    </a:lnTo>
                    <a:lnTo>
                      <a:pt x="9" y="188"/>
                    </a:lnTo>
                    <a:lnTo>
                      <a:pt x="9" y="180"/>
                    </a:lnTo>
                    <a:lnTo>
                      <a:pt x="9" y="174"/>
                    </a:lnTo>
                    <a:lnTo>
                      <a:pt x="9" y="168"/>
                    </a:lnTo>
                    <a:lnTo>
                      <a:pt x="9" y="167"/>
                    </a:lnTo>
                    <a:lnTo>
                      <a:pt x="8" y="165"/>
                    </a:lnTo>
                    <a:lnTo>
                      <a:pt x="7" y="164"/>
                    </a:lnTo>
                    <a:lnTo>
                      <a:pt x="7" y="163"/>
                    </a:lnTo>
                    <a:lnTo>
                      <a:pt x="7" y="160"/>
                    </a:lnTo>
                    <a:lnTo>
                      <a:pt x="7" y="156"/>
                    </a:lnTo>
                    <a:lnTo>
                      <a:pt x="8" y="152"/>
                    </a:lnTo>
                    <a:lnTo>
                      <a:pt x="8" y="148"/>
                    </a:lnTo>
                    <a:lnTo>
                      <a:pt x="8" y="145"/>
                    </a:lnTo>
                    <a:lnTo>
                      <a:pt x="7" y="141"/>
                    </a:lnTo>
                    <a:lnTo>
                      <a:pt x="4" y="136"/>
                    </a:lnTo>
                    <a:lnTo>
                      <a:pt x="1" y="127"/>
                    </a:lnTo>
                    <a:lnTo>
                      <a:pt x="1" y="125"/>
                    </a:lnTo>
                    <a:lnTo>
                      <a:pt x="0" y="123"/>
                    </a:lnTo>
                    <a:lnTo>
                      <a:pt x="0" y="121"/>
                    </a:lnTo>
                    <a:lnTo>
                      <a:pt x="0" y="119"/>
                    </a:lnTo>
                    <a:lnTo>
                      <a:pt x="1" y="117"/>
                    </a:lnTo>
                    <a:lnTo>
                      <a:pt x="1" y="116"/>
                    </a:lnTo>
                    <a:lnTo>
                      <a:pt x="2" y="114"/>
                    </a:lnTo>
                    <a:lnTo>
                      <a:pt x="4" y="113"/>
                    </a:lnTo>
                    <a:lnTo>
                      <a:pt x="6" y="112"/>
                    </a:lnTo>
                    <a:lnTo>
                      <a:pt x="8" y="112"/>
                    </a:lnTo>
                    <a:lnTo>
                      <a:pt x="10" y="112"/>
                    </a:lnTo>
                    <a:lnTo>
                      <a:pt x="11" y="112"/>
                    </a:lnTo>
                    <a:lnTo>
                      <a:pt x="14" y="114"/>
                    </a:lnTo>
                    <a:lnTo>
                      <a:pt x="18" y="116"/>
                    </a:lnTo>
                    <a:lnTo>
                      <a:pt x="23" y="120"/>
                    </a:lnTo>
                    <a:lnTo>
                      <a:pt x="28" y="123"/>
                    </a:lnTo>
                    <a:lnTo>
                      <a:pt x="31" y="123"/>
                    </a:lnTo>
                    <a:lnTo>
                      <a:pt x="35" y="123"/>
                    </a:lnTo>
                    <a:lnTo>
                      <a:pt x="38" y="123"/>
                    </a:lnTo>
                    <a:lnTo>
                      <a:pt x="42" y="123"/>
                    </a:lnTo>
                    <a:lnTo>
                      <a:pt x="43" y="121"/>
                    </a:lnTo>
                    <a:lnTo>
                      <a:pt x="45" y="120"/>
                    </a:lnTo>
                    <a:lnTo>
                      <a:pt x="46" y="119"/>
                    </a:lnTo>
                    <a:lnTo>
                      <a:pt x="48" y="117"/>
                    </a:lnTo>
                    <a:lnTo>
                      <a:pt x="51" y="116"/>
                    </a:lnTo>
                    <a:lnTo>
                      <a:pt x="56" y="113"/>
                    </a:lnTo>
                    <a:lnTo>
                      <a:pt x="58" y="112"/>
                    </a:lnTo>
                    <a:lnTo>
                      <a:pt x="59" y="110"/>
                    </a:lnTo>
                    <a:lnTo>
                      <a:pt x="61" y="108"/>
                    </a:lnTo>
                    <a:lnTo>
                      <a:pt x="62" y="106"/>
                    </a:lnTo>
                    <a:lnTo>
                      <a:pt x="66" y="102"/>
                    </a:lnTo>
                    <a:lnTo>
                      <a:pt x="70" y="99"/>
                    </a:lnTo>
                    <a:lnTo>
                      <a:pt x="74" y="97"/>
                    </a:lnTo>
                    <a:lnTo>
                      <a:pt x="79" y="96"/>
                    </a:lnTo>
                    <a:lnTo>
                      <a:pt x="84" y="92"/>
                    </a:lnTo>
                    <a:lnTo>
                      <a:pt x="89" y="87"/>
                    </a:lnTo>
                    <a:lnTo>
                      <a:pt x="94" y="83"/>
                    </a:lnTo>
                    <a:lnTo>
                      <a:pt x="99" y="79"/>
                    </a:lnTo>
                    <a:lnTo>
                      <a:pt x="102" y="78"/>
                    </a:lnTo>
                    <a:lnTo>
                      <a:pt x="103" y="76"/>
                    </a:lnTo>
                    <a:lnTo>
                      <a:pt x="106" y="76"/>
                    </a:lnTo>
                    <a:lnTo>
                      <a:pt x="108" y="76"/>
                    </a:lnTo>
                    <a:lnTo>
                      <a:pt x="110" y="75"/>
                    </a:lnTo>
                    <a:lnTo>
                      <a:pt x="112" y="75"/>
                    </a:lnTo>
                    <a:lnTo>
                      <a:pt x="114" y="73"/>
                    </a:lnTo>
                    <a:lnTo>
                      <a:pt x="116" y="72"/>
                    </a:lnTo>
                    <a:lnTo>
                      <a:pt x="121" y="68"/>
                    </a:lnTo>
                    <a:lnTo>
                      <a:pt x="126" y="63"/>
                    </a:lnTo>
                    <a:lnTo>
                      <a:pt x="129" y="60"/>
                    </a:lnTo>
                    <a:lnTo>
                      <a:pt x="131" y="58"/>
                    </a:lnTo>
                    <a:lnTo>
                      <a:pt x="134" y="58"/>
                    </a:lnTo>
                    <a:lnTo>
                      <a:pt x="135" y="57"/>
                    </a:lnTo>
                    <a:lnTo>
                      <a:pt x="137" y="56"/>
                    </a:lnTo>
                    <a:lnTo>
                      <a:pt x="139" y="56"/>
                    </a:lnTo>
                    <a:close/>
                  </a:path>
                </a:pathLst>
              </a:custGeom>
              <a:solidFill>
                <a:srgbClr val="00468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1" name="îşļïḑe"/>
              <p:cNvSpPr/>
              <p:nvPr userDrawn="1"/>
            </p:nvSpPr>
            <p:spPr bwMode="auto">
              <a:xfrm>
                <a:off x="6492876" y="2917826"/>
                <a:ext cx="220663" cy="603250"/>
              </a:xfrm>
              <a:custGeom>
                <a:avLst/>
                <a:gdLst>
                  <a:gd name="T0" fmla="*/ 127 w 139"/>
                  <a:gd name="T1" fmla="*/ 2 h 380"/>
                  <a:gd name="T2" fmla="*/ 135 w 139"/>
                  <a:gd name="T3" fmla="*/ 15 h 380"/>
                  <a:gd name="T4" fmla="*/ 135 w 139"/>
                  <a:gd name="T5" fmla="*/ 22 h 380"/>
                  <a:gd name="T6" fmla="*/ 123 w 139"/>
                  <a:gd name="T7" fmla="*/ 50 h 380"/>
                  <a:gd name="T8" fmla="*/ 113 w 139"/>
                  <a:gd name="T9" fmla="*/ 73 h 380"/>
                  <a:gd name="T10" fmla="*/ 107 w 139"/>
                  <a:gd name="T11" fmla="*/ 106 h 380"/>
                  <a:gd name="T12" fmla="*/ 101 w 139"/>
                  <a:gd name="T13" fmla="*/ 145 h 380"/>
                  <a:gd name="T14" fmla="*/ 103 w 139"/>
                  <a:gd name="T15" fmla="*/ 178 h 380"/>
                  <a:gd name="T16" fmla="*/ 110 w 139"/>
                  <a:gd name="T17" fmla="*/ 184 h 380"/>
                  <a:gd name="T18" fmla="*/ 117 w 139"/>
                  <a:gd name="T19" fmla="*/ 196 h 380"/>
                  <a:gd name="T20" fmla="*/ 127 w 139"/>
                  <a:gd name="T21" fmla="*/ 198 h 380"/>
                  <a:gd name="T22" fmla="*/ 133 w 139"/>
                  <a:gd name="T23" fmla="*/ 194 h 380"/>
                  <a:gd name="T24" fmla="*/ 139 w 139"/>
                  <a:gd name="T25" fmla="*/ 199 h 380"/>
                  <a:gd name="T26" fmla="*/ 135 w 139"/>
                  <a:gd name="T27" fmla="*/ 216 h 380"/>
                  <a:gd name="T28" fmla="*/ 127 w 139"/>
                  <a:gd name="T29" fmla="*/ 240 h 380"/>
                  <a:gd name="T30" fmla="*/ 119 w 139"/>
                  <a:gd name="T31" fmla="*/ 255 h 380"/>
                  <a:gd name="T32" fmla="*/ 119 w 139"/>
                  <a:gd name="T33" fmla="*/ 260 h 380"/>
                  <a:gd name="T34" fmla="*/ 108 w 139"/>
                  <a:gd name="T35" fmla="*/ 268 h 380"/>
                  <a:gd name="T36" fmla="*/ 104 w 139"/>
                  <a:gd name="T37" fmla="*/ 279 h 380"/>
                  <a:gd name="T38" fmla="*/ 98 w 139"/>
                  <a:gd name="T39" fmla="*/ 290 h 380"/>
                  <a:gd name="T40" fmla="*/ 93 w 139"/>
                  <a:gd name="T41" fmla="*/ 300 h 380"/>
                  <a:gd name="T42" fmla="*/ 92 w 139"/>
                  <a:gd name="T43" fmla="*/ 311 h 380"/>
                  <a:gd name="T44" fmla="*/ 81 w 139"/>
                  <a:gd name="T45" fmla="*/ 332 h 380"/>
                  <a:gd name="T46" fmla="*/ 79 w 139"/>
                  <a:gd name="T47" fmla="*/ 341 h 380"/>
                  <a:gd name="T48" fmla="*/ 77 w 139"/>
                  <a:gd name="T49" fmla="*/ 352 h 380"/>
                  <a:gd name="T50" fmla="*/ 72 w 139"/>
                  <a:gd name="T51" fmla="*/ 360 h 380"/>
                  <a:gd name="T52" fmla="*/ 63 w 139"/>
                  <a:gd name="T53" fmla="*/ 370 h 380"/>
                  <a:gd name="T54" fmla="*/ 52 w 139"/>
                  <a:gd name="T55" fmla="*/ 376 h 380"/>
                  <a:gd name="T56" fmla="*/ 39 w 139"/>
                  <a:gd name="T57" fmla="*/ 380 h 380"/>
                  <a:gd name="T58" fmla="*/ 15 w 139"/>
                  <a:gd name="T59" fmla="*/ 376 h 380"/>
                  <a:gd name="T60" fmla="*/ 7 w 139"/>
                  <a:gd name="T61" fmla="*/ 365 h 380"/>
                  <a:gd name="T62" fmla="*/ 7 w 139"/>
                  <a:gd name="T63" fmla="*/ 356 h 380"/>
                  <a:gd name="T64" fmla="*/ 14 w 139"/>
                  <a:gd name="T65" fmla="*/ 344 h 380"/>
                  <a:gd name="T66" fmla="*/ 19 w 139"/>
                  <a:gd name="T67" fmla="*/ 330 h 380"/>
                  <a:gd name="T68" fmla="*/ 25 w 139"/>
                  <a:gd name="T69" fmla="*/ 319 h 380"/>
                  <a:gd name="T70" fmla="*/ 47 w 139"/>
                  <a:gd name="T71" fmla="*/ 280 h 380"/>
                  <a:gd name="T72" fmla="*/ 56 w 139"/>
                  <a:gd name="T73" fmla="*/ 256 h 380"/>
                  <a:gd name="T74" fmla="*/ 43 w 139"/>
                  <a:gd name="T75" fmla="*/ 248 h 380"/>
                  <a:gd name="T76" fmla="*/ 31 w 139"/>
                  <a:gd name="T77" fmla="*/ 247 h 380"/>
                  <a:gd name="T78" fmla="*/ 19 w 139"/>
                  <a:gd name="T79" fmla="*/ 251 h 380"/>
                  <a:gd name="T80" fmla="*/ 6 w 139"/>
                  <a:gd name="T81" fmla="*/ 247 h 380"/>
                  <a:gd name="T82" fmla="*/ 0 w 139"/>
                  <a:gd name="T83" fmla="*/ 239 h 380"/>
                  <a:gd name="T84" fmla="*/ 11 w 139"/>
                  <a:gd name="T85" fmla="*/ 225 h 380"/>
                  <a:gd name="T86" fmla="*/ 38 w 139"/>
                  <a:gd name="T87" fmla="*/ 208 h 380"/>
                  <a:gd name="T88" fmla="*/ 55 w 139"/>
                  <a:gd name="T89" fmla="*/ 196 h 380"/>
                  <a:gd name="T90" fmla="*/ 67 w 139"/>
                  <a:gd name="T91" fmla="*/ 183 h 380"/>
                  <a:gd name="T92" fmla="*/ 67 w 139"/>
                  <a:gd name="T93" fmla="*/ 167 h 380"/>
                  <a:gd name="T94" fmla="*/ 66 w 139"/>
                  <a:gd name="T95" fmla="*/ 140 h 380"/>
                  <a:gd name="T96" fmla="*/ 69 w 139"/>
                  <a:gd name="T97" fmla="*/ 124 h 380"/>
                  <a:gd name="T98" fmla="*/ 71 w 139"/>
                  <a:gd name="T99" fmla="*/ 97 h 380"/>
                  <a:gd name="T100" fmla="*/ 71 w 139"/>
                  <a:gd name="T101" fmla="*/ 85 h 380"/>
                  <a:gd name="T102" fmla="*/ 68 w 139"/>
                  <a:gd name="T103" fmla="*/ 81 h 380"/>
                  <a:gd name="T104" fmla="*/ 56 w 139"/>
                  <a:gd name="T105" fmla="*/ 79 h 380"/>
                  <a:gd name="T106" fmla="*/ 39 w 139"/>
                  <a:gd name="T107" fmla="*/ 83 h 380"/>
                  <a:gd name="T108" fmla="*/ 24 w 139"/>
                  <a:gd name="T109" fmla="*/ 83 h 380"/>
                  <a:gd name="T110" fmla="*/ 11 w 139"/>
                  <a:gd name="T111" fmla="*/ 79 h 380"/>
                  <a:gd name="T112" fmla="*/ 1 w 139"/>
                  <a:gd name="T113" fmla="*/ 70 h 380"/>
                  <a:gd name="T114" fmla="*/ 10 w 139"/>
                  <a:gd name="T115" fmla="*/ 59 h 380"/>
                  <a:gd name="T116" fmla="*/ 36 w 139"/>
                  <a:gd name="T117" fmla="*/ 46 h 380"/>
                  <a:gd name="T118" fmla="*/ 55 w 139"/>
                  <a:gd name="T119" fmla="*/ 37 h 380"/>
                  <a:gd name="T120" fmla="*/ 68 w 139"/>
                  <a:gd name="T121" fmla="*/ 25 h 380"/>
                  <a:gd name="T122" fmla="*/ 85 w 139"/>
                  <a:gd name="T123" fmla="*/ 16 h 380"/>
                  <a:gd name="T124" fmla="*/ 111 w 139"/>
                  <a:gd name="T125" fmla="*/ 5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9" h="380">
                    <a:moveTo>
                      <a:pt x="117" y="0"/>
                    </a:moveTo>
                    <a:lnTo>
                      <a:pt x="121" y="0"/>
                    </a:lnTo>
                    <a:lnTo>
                      <a:pt x="124" y="1"/>
                    </a:lnTo>
                    <a:lnTo>
                      <a:pt x="127" y="2"/>
                    </a:lnTo>
                    <a:lnTo>
                      <a:pt x="131" y="3"/>
                    </a:lnTo>
                    <a:lnTo>
                      <a:pt x="132" y="7"/>
                    </a:lnTo>
                    <a:lnTo>
                      <a:pt x="135" y="11"/>
                    </a:lnTo>
                    <a:lnTo>
                      <a:pt x="135" y="15"/>
                    </a:lnTo>
                    <a:lnTo>
                      <a:pt x="135" y="17"/>
                    </a:lnTo>
                    <a:lnTo>
                      <a:pt x="135" y="19"/>
                    </a:lnTo>
                    <a:lnTo>
                      <a:pt x="135" y="20"/>
                    </a:lnTo>
                    <a:lnTo>
                      <a:pt x="135" y="22"/>
                    </a:lnTo>
                    <a:lnTo>
                      <a:pt x="135" y="23"/>
                    </a:lnTo>
                    <a:lnTo>
                      <a:pt x="131" y="34"/>
                    </a:lnTo>
                    <a:lnTo>
                      <a:pt x="125" y="44"/>
                    </a:lnTo>
                    <a:lnTo>
                      <a:pt x="123" y="50"/>
                    </a:lnTo>
                    <a:lnTo>
                      <a:pt x="120" y="55"/>
                    </a:lnTo>
                    <a:lnTo>
                      <a:pt x="117" y="60"/>
                    </a:lnTo>
                    <a:lnTo>
                      <a:pt x="114" y="65"/>
                    </a:lnTo>
                    <a:lnTo>
                      <a:pt x="113" y="73"/>
                    </a:lnTo>
                    <a:lnTo>
                      <a:pt x="111" y="81"/>
                    </a:lnTo>
                    <a:lnTo>
                      <a:pt x="111" y="89"/>
                    </a:lnTo>
                    <a:lnTo>
                      <a:pt x="110" y="97"/>
                    </a:lnTo>
                    <a:lnTo>
                      <a:pt x="107" y="106"/>
                    </a:lnTo>
                    <a:lnTo>
                      <a:pt x="105" y="115"/>
                    </a:lnTo>
                    <a:lnTo>
                      <a:pt x="103" y="125"/>
                    </a:lnTo>
                    <a:lnTo>
                      <a:pt x="102" y="135"/>
                    </a:lnTo>
                    <a:lnTo>
                      <a:pt x="101" y="145"/>
                    </a:lnTo>
                    <a:lnTo>
                      <a:pt x="100" y="156"/>
                    </a:lnTo>
                    <a:lnTo>
                      <a:pt x="100" y="166"/>
                    </a:lnTo>
                    <a:lnTo>
                      <a:pt x="100" y="176"/>
                    </a:lnTo>
                    <a:lnTo>
                      <a:pt x="103" y="178"/>
                    </a:lnTo>
                    <a:lnTo>
                      <a:pt x="104" y="179"/>
                    </a:lnTo>
                    <a:lnTo>
                      <a:pt x="106" y="180"/>
                    </a:lnTo>
                    <a:lnTo>
                      <a:pt x="107" y="181"/>
                    </a:lnTo>
                    <a:lnTo>
                      <a:pt x="110" y="184"/>
                    </a:lnTo>
                    <a:lnTo>
                      <a:pt x="111" y="187"/>
                    </a:lnTo>
                    <a:lnTo>
                      <a:pt x="113" y="190"/>
                    </a:lnTo>
                    <a:lnTo>
                      <a:pt x="115" y="193"/>
                    </a:lnTo>
                    <a:lnTo>
                      <a:pt x="117" y="196"/>
                    </a:lnTo>
                    <a:lnTo>
                      <a:pt x="119" y="200"/>
                    </a:lnTo>
                    <a:lnTo>
                      <a:pt x="123" y="200"/>
                    </a:lnTo>
                    <a:lnTo>
                      <a:pt x="125" y="199"/>
                    </a:lnTo>
                    <a:lnTo>
                      <a:pt x="127" y="198"/>
                    </a:lnTo>
                    <a:lnTo>
                      <a:pt x="128" y="197"/>
                    </a:lnTo>
                    <a:lnTo>
                      <a:pt x="130" y="196"/>
                    </a:lnTo>
                    <a:lnTo>
                      <a:pt x="131" y="195"/>
                    </a:lnTo>
                    <a:lnTo>
                      <a:pt x="133" y="194"/>
                    </a:lnTo>
                    <a:lnTo>
                      <a:pt x="135" y="193"/>
                    </a:lnTo>
                    <a:lnTo>
                      <a:pt x="138" y="195"/>
                    </a:lnTo>
                    <a:lnTo>
                      <a:pt x="139" y="196"/>
                    </a:lnTo>
                    <a:lnTo>
                      <a:pt x="139" y="199"/>
                    </a:lnTo>
                    <a:lnTo>
                      <a:pt x="139" y="202"/>
                    </a:lnTo>
                    <a:lnTo>
                      <a:pt x="139" y="205"/>
                    </a:lnTo>
                    <a:lnTo>
                      <a:pt x="138" y="208"/>
                    </a:lnTo>
                    <a:lnTo>
                      <a:pt x="135" y="216"/>
                    </a:lnTo>
                    <a:lnTo>
                      <a:pt x="134" y="222"/>
                    </a:lnTo>
                    <a:lnTo>
                      <a:pt x="131" y="228"/>
                    </a:lnTo>
                    <a:lnTo>
                      <a:pt x="128" y="235"/>
                    </a:lnTo>
                    <a:lnTo>
                      <a:pt x="127" y="240"/>
                    </a:lnTo>
                    <a:lnTo>
                      <a:pt x="124" y="244"/>
                    </a:lnTo>
                    <a:lnTo>
                      <a:pt x="123" y="247"/>
                    </a:lnTo>
                    <a:lnTo>
                      <a:pt x="120" y="252"/>
                    </a:lnTo>
                    <a:lnTo>
                      <a:pt x="119" y="255"/>
                    </a:lnTo>
                    <a:lnTo>
                      <a:pt x="119" y="257"/>
                    </a:lnTo>
                    <a:lnTo>
                      <a:pt x="119" y="258"/>
                    </a:lnTo>
                    <a:lnTo>
                      <a:pt x="119" y="259"/>
                    </a:lnTo>
                    <a:lnTo>
                      <a:pt x="119" y="260"/>
                    </a:lnTo>
                    <a:lnTo>
                      <a:pt x="119" y="260"/>
                    </a:lnTo>
                    <a:lnTo>
                      <a:pt x="115" y="263"/>
                    </a:lnTo>
                    <a:lnTo>
                      <a:pt x="111" y="265"/>
                    </a:lnTo>
                    <a:lnTo>
                      <a:pt x="108" y="268"/>
                    </a:lnTo>
                    <a:lnTo>
                      <a:pt x="105" y="271"/>
                    </a:lnTo>
                    <a:lnTo>
                      <a:pt x="105" y="274"/>
                    </a:lnTo>
                    <a:lnTo>
                      <a:pt x="104" y="276"/>
                    </a:lnTo>
                    <a:lnTo>
                      <a:pt x="104" y="279"/>
                    </a:lnTo>
                    <a:lnTo>
                      <a:pt x="104" y="281"/>
                    </a:lnTo>
                    <a:lnTo>
                      <a:pt x="103" y="284"/>
                    </a:lnTo>
                    <a:lnTo>
                      <a:pt x="100" y="287"/>
                    </a:lnTo>
                    <a:lnTo>
                      <a:pt x="98" y="290"/>
                    </a:lnTo>
                    <a:lnTo>
                      <a:pt x="95" y="292"/>
                    </a:lnTo>
                    <a:lnTo>
                      <a:pt x="95" y="295"/>
                    </a:lnTo>
                    <a:lnTo>
                      <a:pt x="94" y="297"/>
                    </a:lnTo>
                    <a:lnTo>
                      <a:pt x="93" y="300"/>
                    </a:lnTo>
                    <a:lnTo>
                      <a:pt x="93" y="303"/>
                    </a:lnTo>
                    <a:lnTo>
                      <a:pt x="93" y="305"/>
                    </a:lnTo>
                    <a:lnTo>
                      <a:pt x="93" y="308"/>
                    </a:lnTo>
                    <a:lnTo>
                      <a:pt x="92" y="311"/>
                    </a:lnTo>
                    <a:lnTo>
                      <a:pt x="91" y="313"/>
                    </a:lnTo>
                    <a:lnTo>
                      <a:pt x="87" y="322"/>
                    </a:lnTo>
                    <a:lnTo>
                      <a:pt x="82" y="329"/>
                    </a:lnTo>
                    <a:lnTo>
                      <a:pt x="81" y="332"/>
                    </a:lnTo>
                    <a:lnTo>
                      <a:pt x="80" y="334"/>
                    </a:lnTo>
                    <a:lnTo>
                      <a:pt x="80" y="336"/>
                    </a:lnTo>
                    <a:lnTo>
                      <a:pt x="79" y="338"/>
                    </a:lnTo>
                    <a:lnTo>
                      <a:pt x="79" y="341"/>
                    </a:lnTo>
                    <a:lnTo>
                      <a:pt x="79" y="344"/>
                    </a:lnTo>
                    <a:lnTo>
                      <a:pt x="79" y="348"/>
                    </a:lnTo>
                    <a:lnTo>
                      <a:pt x="79" y="352"/>
                    </a:lnTo>
                    <a:lnTo>
                      <a:pt x="77" y="352"/>
                    </a:lnTo>
                    <a:lnTo>
                      <a:pt x="75" y="354"/>
                    </a:lnTo>
                    <a:lnTo>
                      <a:pt x="75" y="355"/>
                    </a:lnTo>
                    <a:lnTo>
                      <a:pt x="74" y="356"/>
                    </a:lnTo>
                    <a:lnTo>
                      <a:pt x="72" y="360"/>
                    </a:lnTo>
                    <a:lnTo>
                      <a:pt x="70" y="363"/>
                    </a:lnTo>
                    <a:lnTo>
                      <a:pt x="68" y="365"/>
                    </a:lnTo>
                    <a:lnTo>
                      <a:pt x="66" y="368"/>
                    </a:lnTo>
                    <a:lnTo>
                      <a:pt x="63" y="370"/>
                    </a:lnTo>
                    <a:lnTo>
                      <a:pt x="61" y="372"/>
                    </a:lnTo>
                    <a:lnTo>
                      <a:pt x="58" y="373"/>
                    </a:lnTo>
                    <a:lnTo>
                      <a:pt x="55" y="375"/>
                    </a:lnTo>
                    <a:lnTo>
                      <a:pt x="52" y="376"/>
                    </a:lnTo>
                    <a:lnTo>
                      <a:pt x="49" y="377"/>
                    </a:lnTo>
                    <a:lnTo>
                      <a:pt x="46" y="378"/>
                    </a:lnTo>
                    <a:lnTo>
                      <a:pt x="43" y="379"/>
                    </a:lnTo>
                    <a:lnTo>
                      <a:pt x="39" y="380"/>
                    </a:lnTo>
                    <a:lnTo>
                      <a:pt x="35" y="380"/>
                    </a:lnTo>
                    <a:lnTo>
                      <a:pt x="27" y="380"/>
                    </a:lnTo>
                    <a:lnTo>
                      <a:pt x="17" y="380"/>
                    </a:lnTo>
                    <a:lnTo>
                      <a:pt x="15" y="376"/>
                    </a:lnTo>
                    <a:lnTo>
                      <a:pt x="11" y="372"/>
                    </a:lnTo>
                    <a:lnTo>
                      <a:pt x="10" y="370"/>
                    </a:lnTo>
                    <a:lnTo>
                      <a:pt x="8" y="368"/>
                    </a:lnTo>
                    <a:lnTo>
                      <a:pt x="7" y="365"/>
                    </a:lnTo>
                    <a:lnTo>
                      <a:pt x="7" y="362"/>
                    </a:lnTo>
                    <a:lnTo>
                      <a:pt x="7" y="360"/>
                    </a:lnTo>
                    <a:lnTo>
                      <a:pt x="7" y="359"/>
                    </a:lnTo>
                    <a:lnTo>
                      <a:pt x="7" y="356"/>
                    </a:lnTo>
                    <a:lnTo>
                      <a:pt x="7" y="355"/>
                    </a:lnTo>
                    <a:lnTo>
                      <a:pt x="8" y="352"/>
                    </a:lnTo>
                    <a:lnTo>
                      <a:pt x="10" y="348"/>
                    </a:lnTo>
                    <a:lnTo>
                      <a:pt x="14" y="344"/>
                    </a:lnTo>
                    <a:lnTo>
                      <a:pt x="17" y="339"/>
                    </a:lnTo>
                    <a:lnTo>
                      <a:pt x="19" y="336"/>
                    </a:lnTo>
                    <a:lnTo>
                      <a:pt x="19" y="332"/>
                    </a:lnTo>
                    <a:lnTo>
                      <a:pt x="19" y="330"/>
                    </a:lnTo>
                    <a:lnTo>
                      <a:pt x="19" y="328"/>
                    </a:lnTo>
                    <a:lnTo>
                      <a:pt x="20" y="327"/>
                    </a:lnTo>
                    <a:lnTo>
                      <a:pt x="21" y="325"/>
                    </a:lnTo>
                    <a:lnTo>
                      <a:pt x="25" y="319"/>
                    </a:lnTo>
                    <a:lnTo>
                      <a:pt x="31" y="310"/>
                    </a:lnTo>
                    <a:lnTo>
                      <a:pt x="36" y="300"/>
                    </a:lnTo>
                    <a:lnTo>
                      <a:pt x="42" y="290"/>
                    </a:lnTo>
                    <a:lnTo>
                      <a:pt x="47" y="280"/>
                    </a:lnTo>
                    <a:lnTo>
                      <a:pt x="52" y="269"/>
                    </a:lnTo>
                    <a:lnTo>
                      <a:pt x="54" y="265"/>
                    </a:lnTo>
                    <a:lnTo>
                      <a:pt x="55" y="260"/>
                    </a:lnTo>
                    <a:lnTo>
                      <a:pt x="56" y="256"/>
                    </a:lnTo>
                    <a:lnTo>
                      <a:pt x="56" y="253"/>
                    </a:lnTo>
                    <a:lnTo>
                      <a:pt x="51" y="251"/>
                    </a:lnTo>
                    <a:lnTo>
                      <a:pt x="45" y="248"/>
                    </a:lnTo>
                    <a:lnTo>
                      <a:pt x="43" y="248"/>
                    </a:lnTo>
                    <a:lnTo>
                      <a:pt x="39" y="247"/>
                    </a:lnTo>
                    <a:lnTo>
                      <a:pt x="36" y="246"/>
                    </a:lnTo>
                    <a:lnTo>
                      <a:pt x="34" y="246"/>
                    </a:lnTo>
                    <a:lnTo>
                      <a:pt x="31" y="247"/>
                    </a:lnTo>
                    <a:lnTo>
                      <a:pt x="28" y="248"/>
                    </a:lnTo>
                    <a:lnTo>
                      <a:pt x="26" y="249"/>
                    </a:lnTo>
                    <a:lnTo>
                      <a:pt x="23" y="250"/>
                    </a:lnTo>
                    <a:lnTo>
                      <a:pt x="19" y="251"/>
                    </a:lnTo>
                    <a:lnTo>
                      <a:pt x="15" y="251"/>
                    </a:lnTo>
                    <a:lnTo>
                      <a:pt x="11" y="251"/>
                    </a:lnTo>
                    <a:lnTo>
                      <a:pt x="7" y="251"/>
                    </a:lnTo>
                    <a:lnTo>
                      <a:pt x="6" y="247"/>
                    </a:lnTo>
                    <a:lnTo>
                      <a:pt x="3" y="244"/>
                    </a:lnTo>
                    <a:lnTo>
                      <a:pt x="3" y="243"/>
                    </a:lnTo>
                    <a:lnTo>
                      <a:pt x="1" y="241"/>
                    </a:lnTo>
                    <a:lnTo>
                      <a:pt x="0" y="239"/>
                    </a:lnTo>
                    <a:lnTo>
                      <a:pt x="0" y="236"/>
                    </a:lnTo>
                    <a:lnTo>
                      <a:pt x="3" y="232"/>
                    </a:lnTo>
                    <a:lnTo>
                      <a:pt x="7" y="228"/>
                    </a:lnTo>
                    <a:lnTo>
                      <a:pt x="11" y="225"/>
                    </a:lnTo>
                    <a:lnTo>
                      <a:pt x="15" y="222"/>
                    </a:lnTo>
                    <a:lnTo>
                      <a:pt x="23" y="216"/>
                    </a:lnTo>
                    <a:lnTo>
                      <a:pt x="33" y="211"/>
                    </a:lnTo>
                    <a:lnTo>
                      <a:pt x="38" y="208"/>
                    </a:lnTo>
                    <a:lnTo>
                      <a:pt x="43" y="206"/>
                    </a:lnTo>
                    <a:lnTo>
                      <a:pt x="47" y="203"/>
                    </a:lnTo>
                    <a:lnTo>
                      <a:pt x="51" y="200"/>
                    </a:lnTo>
                    <a:lnTo>
                      <a:pt x="55" y="196"/>
                    </a:lnTo>
                    <a:lnTo>
                      <a:pt x="59" y="193"/>
                    </a:lnTo>
                    <a:lnTo>
                      <a:pt x="62" y="189"/>
                    </a:lnTo>
                    <a:lnTo>
                      <a:pt x="65" y="185"/>
                    </a:lnTo>
                    <a:lnTo>
                      <a:pt x="67" y="183"/>
                    </a:lnTo>
                    <a:lnTo>
                      <a:pt x="67" y="180"/>
                    </a:lnTo>
                    <a:lnTo>
                      <a:pt x="67" y="176"/>
                    </a:lnTo>
                    <a:lnTo>
                      <a:pt x="68" y="174"/>
                    </a:lnTo>
                    <a:lnTo>
                      <a:pt x="67" y="167"/>
                    </a:lnTo>
                    <a:lnTo>
                      <a:pt x="67" y="159"/>
                    </a:lnTo>
                    <a:lnTo>
                      <a:pt x="67" y="152"/>
                    </a:lnTo>
                    <a:lnTo>
                      <a:pt x="66" y="143"/>
                    </a:lnTo>
                    <a:lnTo>
                      <a:pt x="66" y="140"/>
                    </a:lnTo>
                    <a:lnTo>
                      <a:pt x="67" y="136"/>
                    </a:lnTo>
                    <a:lnTo>
                      <a:pt x="67" y="131"/>
                    </a:lnTo>
                    <a:lnTo>
                      <a:pt x="68" y="128"/>
                    </a:lnTo>
                    <a:lnTo>
                      <a:pt x="69" y="124"/>
                    </a:lnTo>
                    <a:lnTo>
                      <a:pt x="69" y="119"/>
                    </a:lnTo>
                    <a:lnTo>
                      <a:pt x="70" y="111"/>
                    </a:lnTo>
                    <a:lnTo>
                      <a:pt x="71" y="104"/>
                    </a:lnTo>
                    <a:lnTo>
                      <a:pt x="71" y="97"/>
                    </a:lnTo>
                    <a:lnTo>
                      <a:pt x="71" y="91"/>
                    </a:lnTo>
                    <a:lnTo>
                      <a:pt x="71" y="88"/>
                    </a:lnTo>
                    <a:lnTo>
                      <a:pt x="71" y="87"/>
                    </a:lnTo>
                    <a:lnTo>
                      <a:pt x="71" y="85"/>
                    </a:lnTo>
                    <a:lnTo>
                      <a:pt x="70" y="84"/>
                    </a:lnTo>
                    <a:lnTo>
                      <a:pt x="70" y="83"/>
                    </a:lnTo>
                    <a:lnTo>
                      <a:pt x="69" y="82"/>
                    </a:lnTo>
                    <a:lnTo>
                      <a:pt x="68" y="81"/>
                    </a:lnTo>
                    <a:lnTo>
                      <a:pt x="67" y="80"/>
                    </a:lnTo>
                    <a:lnTo>
                      <a:pt x="65" y="79"/>
                    </a:lnTo>
                    <a:lnTo>
                      <a:pt x="63" y="79"/>
                    </a:lnTo>
                    <a:lnTo>
                      <a:pt x="56" y="79"/>
                    </a:lnTo>
                    <a:lnTo>
                      <a:pt x="50" y="79"/>
                    </a:lnTo>
                    <a:lnTo>
                      <a:pt x="47" y="80"/>
                    </a:lnTo>
                    <a:lnTo>
                      <a:pt x="43" y="82"/>
                    </a:lnTo>
                    <a:lnTo>
                      <a:pt x="39" y="83"/>
                    </a:lnTo>
                    <a:lnTo>
                      <a:pt x="36" y="83"/>
                    </a:lnTo>
                    <a:lnTo>
                      <a:pt x="32" y="83"/>
                    </a:lnTo>
                    <a:lnTo>
                      <a:pt x="28" y="83"/>
                    </a:lnTo>
                    <a:lnTo>
                      <a:pt x="24" y="83"/>
                    </a:lnTo>
                    <a:lnTo>
                      <a:pt x="21" y="83"/>
                    </a:lnTo>
                    <a:lnTo>
                      <a:pt x="17" y="82"/>
                    </a:lnTo>
                    <a:lnTo>
                      <a:pt x="14" y="80"/>
                    </a:lnTo>
                    <a:lnTo>
                      <a:pt x="11" y="79"/>
                    </a:lnTo>
                    <a:lnTo>
                      <a:pt x="8" y="77"/>
                    </a:lnTo>
                    <a:lnTo>
                      <a:pt x="5" y="75"/>
                    </a:lnTo>
                    <a:lnTo>
                      <a:pt x="3" y="72"/>
                    </a:lnTo>
                    <a:lnTo>
                      <a:pt x="1" y="70"/>
                    </a:lnTo>
                    <a:lnTo>
                      <a:pt x="0" y="67"/>
                    </a:lnTo>
                    <a:lnTo>
                      <a:pt x="3" y="63"/>
                    </a:lnTo>
                    <a:lnTo>
                      <a:pt x="7" y="61"/>
                    </a:lnTo>
                    <a:lnTo>
                      <a:pt x="10" y="59"/>
                    </a:lnTo>
                    <a:lnTo>
                      <a:pt x="14" y="57"/>
                    </a:lnTo>
                    <a:lnTo>
                      <a:pt x="21" y="53"/>
                    </a:lnTo>
                    <a:lnTo>
                      <a:pt x="28" y="49"/>
                    </a:lnTo>
                    <a:lnTo>
                      <a:pt x="36" y="46"/>
                    </a:lnTo>
                    <a:lnTo>
                      <a:pt x="44" y="43"/>
                    </a:lnTo>
                    <a:lnTo>
                      <a:pt x="47" y="41"/>
                    </a:lnTo>
                    <a:lnTo>
                      <a:pt x="51" y="39"/>
                    </a:lnTo>
                    <a:lnTo>
                      <a:pt x="55" y="37"/>
                    </a:lnTo>
                    <a:lnTo>
                      <a:pt x="59" y="35"/>
                    </a:lnTo>
                    <a:lnTo>
                      <a:pt x="62" y="31"/>
                    </a:lnTo>
                    <a:lnTo>
                      <a:pt x="66" y="27"/>
                    </a:lnTo>
                    <a:lnTo>
                      <a:pt x="68" y="25"/>
                    </a:lnTo>
                    <a:lnTo>
                      <a:pt x="71" y="23"/>
                    </a:lnTo>
                    <a:lnTo>
                      <a:pt x="72" y="22"/>
                    </a:lnTo>
                    <a:lnTo>
                      <a:pt x="75" y="20"/>
                    </a:lnTo>
                    <a:lnTo>
                      <a:pt x="85" y="16"/>
                    </a:lnTo>
                    <a:lnTo>
                      <a:pt x="97" y="11"/>
                    </a:lnTo>
                    <a:lnTo>
                      <a:pt x="103" y="9"/>
                    </a:lnTo>
                    <a:lnTo>
                      <a:pt x="108" y="6"/>
                    </a:lnTo>
                    <a:lnTo>
                      <a:pt x="111" y="5"/>
                    </a:lnTo>
                    <a:lnTo>
                      <a:pt x="113" y="3"/>
                    </a:lnTo>
                    <a:lnTo>
                      <a:pt x="115" y="2"/>
                    </a:lnTo>
                    <a:lnTo>
                      <a:pt x="117" y="0"/>
                    </a:lnTo>
                    <a:close/>
                  </a:path>
                </a:pathLst>
              </a:custGeom>
              <a:solidFill>
                <a:srgbClr val="00468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2" name="isľiďe"/>
              <p:cNvSpPr/>
              <p:nvPr userDrawn="1"/>
            </p:nvSpPr>
            <p:spPr bwMode="auto">
              <a:xfrm>
                <a:off x="7497763" y="2982913"/>
                <a:ext cx="633413" cy="546100"/>
              </a:xfrm>
              <a:custGeom>
                <a:avLst/>
                <a:gdLst>
                  <a:gd name="T0" fmla="*/ 172 w 399"/>
                  <a:gd name="T1" fmla="*/ 38 h 344"/>
                  <a:gd name="T2" fmla="*/ 170 w 399"/>
                  <a:gd name="T3" fmla="*/ 19 h 344"/>
                  <a:gd name="T4" fmla="*/ 178 w 399"/>
                  <a:gd name="T5" fmla="*/ 12 h 344"/>
                  <a:gd name="T6" fmla="*/ 192 w 399"/>
                  <a:gd name="T7" fmla="*/ 15 h 344"/>
                  <a:gd name="T8" fmla="*/ 233 w 399"/>
                  <a:gd name="T9" fmla="*/ 14 h 344"/>
                  <a:gd name="T10" fmla="*/ 286 w 399"/>
                  <a:gd name="T11" fmla="*/ 4 h 344"/>
                  <a:gd name="T12" fmla="*/ 330 w 399"/>
                  <a:gd name="T13" fmla="*/ 2 h 344"/>
                  <a:gd name="T14" fmla="*/ 351 w 399"/>
                  <a:gd name="T15" fmla="*/ 2 h 344"/>
                  <a:gd name="T16" fmla="*/ 374 w 399"/>
                  <a:gd name="T17" fmla="*/ 3 h 344"/>
                  <a:gd name="T18" fmla="*/ 394 w 399"/>
                  <a:gd name="T19" fmla="*/ 20 h 344"/>
                  <a:gd name="T20" fmla="*/ 398 w 399"/>
                  <a:gd name="T21" fmla="*/ 33 h 344"/>
                  <a:gd name="T22" fmla="*/ 394 w 399"/>
                  <a:gd name="T23" fmla="*/ 49 h 344"/>
                  <a:gd name="T24" fmla="*/ 384 w 399"/>
                  <a:gd name="T25" fmla="*/ 65 h 344"/>
                  <a:gd name="T26" fmla="*/ 363 w 399"/>
                  <a:gd name="T27" fmla="*/ 87 h 344"/>
                  <a:gd name="T28" fmla="*/ 327 w 399"/>
                  <a:gd name="T29" fmla="*/ 126 h 344"/>
                  <a:gd name="T30" fmla="*/ 304 w 399"/>
                  <a:gd name="T31" fmla="*/ 146 h 344"/>
                  <a:gd name="T32" fmla="*/ 292 w 399"/>
                  <a:gd name="T33" fmla="*/ 163 h 344"/>
                  <a:gd name="T34" fmla="*/ 278 w 399"/>
                  <a:gd name="T35" fmla="*/ 178 h 344"/>
                  <a:gd name="T36" fmla="*/ 268 w 399"/>
                  <a:gd name="T37" fmla="*/ 181 h 344"/>
                  <a:gd name="T38" fmla="*/ 263 w 399"/>
                  <a:gd name="T39" fmla="*/ 199 h 344"/>
                  <a:gd name="T40" fmla="*/ 277 w 399"/>
                  <a:gd name="T41" fmla="*/ 213 h 344"/>
                  <a:gd name="T42" fmla="*/ 310 w 399"/>
                  <a:gd name="T43" fmla="*/ 203 h 344"/>
                  <a:gd name="T44" fmla="*/ 325 w 399"/>
                  <a:gd name="T45" fmla="*/ 204 h 344"/>
                  <a:gd name="T46" fmla="*/ 334 w 399"/>
                  <a:gd name="T47" fmla="*/ 211 h 344"/>
                  <a:gd name="T48" fmla="*/ 337 w 399"/>
                  <a:gd name="T49" fmla="*/ 226 h 344"/>
                  <a:gd name="T50" fmla="*/ 324 w 399"/>
                  <a:gd name="T51" fmla="*/ 241 h 344"/>
                  <a:gd name="T52" fmla="*/ 286 w 399"/>
                  <a:gd name="T53" fmla="*/ 254 h 344"/>
                  <a:gd name="T54" fmla="*/ 252 w 399"/>
                  <a:gd name="T55" fmla="*/ 258 h 344"/>
                  <a:gd name="T56" fmla="*/ 213 w 399"/>
                  <a:gd name="T57" fmla="*/ 267 h 344"/>
                  <a:gd name="T58" fmla="*/ 191 w 399"/>
                  <a:gd name="T59" fmla="*/ 282 h 344"/>
                  <a:gd name="T60" fmla="*/ 177 w 399"/>
                  <a:gd name="T61" fmla="*/ 285 h 344"/>
                  <a:gd name="T62" fmla="*/ 144 w 399"/>
                  <a:gd name="T63" fmla="*/ 305 h 344"/>
                  <a:gd name="T64" fmla="*/ 134 w 399"/>
                  <a:gd name="T65" fmla="*/ 307 h 344"/>
                  <a:gd name="T66" fmla="*/ 118 w 399"/>
                  <a:gd name="T67" fmla="*/ 321 h 344"/>
                  <a:gd name="T68" fmla="*/ 103 w 399"/>
                  <a:gd name="T69" fmla="*/ 335 h 344"/>
                  <a:gd name="T70" fmla="*/ 77 w 399"/>
                  <a:gd name="T71" fmla="*/ 343 h 344"/>
                  <a:gd name="T72" fmla="*/ 48 w 399"/>
                  <a:gd name="T73" fmla="*/ 339 h 344"/>
                  <a:gd name="T74" fmla="*/ 39 w 399"/>
                  <a:gd name="T75" fmla="*/ 331 h 344"/>
                  <a:gd name="T76" fmla="*/ 23 w 399"/>
                  <a:gd name="T77" fmla="*/ 331 h 344"/>
                  <a:gd name="T78" fmla="*/ 0 w 399"/>
                  <a:gd name="T79" fmla="*/ 303 h 344"/>
                  <a:gd name="T80" fmla="*/ 9 w 399"/>
                  <a:gd name="T81" fmla="*/ 286 h 344"/>
                  <a:gd name="T82" fmla="*/ 27 w 399"/>
                  <a:gd name="T83" fmla="*/ 279 h 344"/>
                  <a:gd name="T84" fmla="*/ 40 w 399"/>
                  <a:gd name="T85" fmla="*/ 282 h 344"/>
                  <a:gd name="T86" fmla="*/ 84 w 399"/>
                  <a:gd name="T87" fmla="*/ 267 h 344"/>
                  <a:gd name="T88" fmla="*/ 132 w 399"/>
                  <a:gd name="T89" fmla="*/ 247 h 344"/>
                  <a:gd name="T90" fmla="*/ 164 w 399"/>
                  <a:gd name="T91" fmla="*/ 237 h 344"/>
                  <a:gd name="T92" fmla="*/ 193 w 399"/>
                  <a:gd name="T93" fmla="*/ 216 h 344"/>
                  <a:gd name="T94" fmla="*/ 209 w 399"/>
                  <a:gd name="T95" fmla="*/ 185 h 344"/>
                  <a:gd name="T96" fmla="*/ 241 w 399"/>
                  <a:gd name="T97" fmla="*/ 147 h 344"/>
                  <a:gd name="T98" fmla="*/ 264 w 399"/>
                  <a:gd name="T99" fmla="*/ 119 h 344"/>
                  <a:gd name="T100" fmla="*/ 300 w 399"/>
                  <a:gd name="T101" fmla="*/ 82 h 344"/>
                  <a:gd name="T102" fmla="*/ 316 w 399"/>
                  <a:gd name="T103" fmla="*/ 58 h 344"/>
                  <a:gd name="T104" fmla="*/ 305 w 399"/>
                  <a:gd name="T105" fmla="*/ 46 h 344"/>
                  <a:gd name="T106" fmla="*/ 292 w 399"/>
                  <a:gd name="T107" fmla="*/ 46 h 344"/>
                  <a:gd name="T108" fmla="*/ 268 w 399"/>
                  <a:gd name="T109" fmla="*/ 49 h 344"/>
                  <a:gd name="T110" fmla="*/ 240 w 399"/>
                  <a:gd name="T111" fmla="*/ 62 h 344"/>
                  <a:gd name="T112" fmla="*/ 204 w 399"/>
                  <a:gd name="T113" fmla="*/ 78 h 344"/>
                  <a:gd name="T114" fmla="*/ 191 w 399"/>
                  <a:gd name="T115" fmla="*/ 78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99" h="344">
                    <a:moveTo>
                      <a:pt x="184" y="73"/>
                    </a:moveTo>
                    <a:lnTo>
                      <a:pt x="182" y="68"/>
                    </a:lnTo>
                    <a:lnTo>
                      <a:pt x="180" y="61"/>
                    </a:lnTo>
                    <a:lnTo>
                      <a:pt x="176" y="52"/>
                    </a:lnTo>
                    <a:lnTo>
                      <a:pt x="174" y="42"/>
                    </a:lnTo>
                    <a:lnTo>
                      <a:pt x="172" y="38"/>
                    </a:lnTo>
                    <a:lnTo>
                      <a:pt x="171" y="34"/>
                    </a:lnTo>
                    <a:lnTo>
                      <a:pt x="170" y="30"/>
                    </a:lnTo>
                    <a:lnTo>
                      <a:pt x="170" y="26"/>
                    </a:lnTo>
                    <a:lnTo>
                      <a:pt x="170" y="22"/>
                    </a:lnTo>
                    <a:lnTo>
                      <a:pt x="170" y="20"/>
                    </a:lnTo>
                    <a:lnTo>
                      <a:pt x="170" y="19"/>
                    </a:lnTo>
                    <a:lnTo>
                      <a:pt x="171" y="18"/>
                    </a:lnTo>
                    <a:lnTo>
                      <a:pt x="172" y="18"/>
                    </a:lnTo>
                    <a:lnTo>
                      <a:pt x="172" y="17"/>
                    </a:lnTo>
                    <a:lnTo>
                      <a:pt x="174" y="14"/>
                    </a:lnTo>
                    <a:lnTo>
                      <a:pt x="176" y="13"/>
                    </a:lnTo>
                    <a:lnTo>
                      <a:pt x="178" y="12"/>
                    </a:lnTo>
                    <a:lnTo>
                      <a:pt x="180" y="11"/>
                    </a:lnTo>
                    <a:lnTo>
                      <a:pt x="180" y="11"/>
                    </a:lnTo>
                    <a:lnTo>
                      <a:pt x="182" y="11"/>
                    </a:lnTo>
                    <a:lnTo>
                      <a:pt x="185" y="12"/>
                    </a:lnTo>
                    <a:lnTo>
                      <a:pt x="188" y="13"/>
                    </a:lnTo>
                    <a:lnTo>
                      <a:pt x="192" y="15"/>
                    </a:lnTo>
                    <a:lnTo>
                      <a:pt x="196" y="17"/>
                    </a:lnTo>
                    <a:lnTo>
                      <a:pt x="200" y="18"/>
                    </a:lnTo>
                    <a:lnTo>
                      <a:pt x="205" y="17"/>
                    </a:lnTo>
                    <a:lnTo>
                      <a:pt x="212" y="17"/>
                    </a:lnTo>
                    <a:lnTo>
                      <a:pt x="220" y="16"/>
                    </a:lnTo>
                    <a:lnTo>
                      <a:pt x="233" y="14"/>
                    </a:lnTo>
                    <a:lnTo>
                      <a:pt x="244" y="13"/>
                    </a:lnTo>
                    <a:lnTo>
                      <a:pt x="252" y="10"/>
                    </a:lnTo>
                    <a:lnTo>
                      <a:pt x="260" y="9"/>
                    </a:lnTo>
                    <a:lnTo>
                      <a:pt x="268" y="6"/>
                    </a:lnTo>
                    <a:lnTo>
                      <a:pt x="279" y="5"/>
                    </a:lnTo>
                    <a:lnTo>
                      <a:pt x="286" y="4"/>
                    </a:lnTo>
                    <a:lnTo>
                      <a:pt x="293" y="3"/>
                    </a:lnTo>
                    <a:lnTo>
                      <a:pt x="300" y="3"/>
                    </a:lnTo>
                    <a:lnTo>
                      <a:pt x="308" y="2"/>
                    </a:lnTo>
                    <a:lnTo>
                      <a:pt x="316" y="2"/>
                    </a:lnTo>
                    <a:lnTo>
                      <a:pt x="324" y="2"/>
                    </a:lnTo>
                    <a:lnTo>
                      <a:pt x="330" y="2"/>
                    </a:lnTo>
                    <a:lnTo>
                      <a:pt x="337" y="0"/>
                    </a:lnTo>
                    <a:lnTo>
                      <a:pt x="340" y="0"/>
                    </a:lnTo>
                    <a:lnTo>
                      <a:pt x="342" y="0"/>
                    </a:lnTo>
                    <a:lnTo>
                      <a:pt x="344" y="0"/>
                    </a:lnTo>
                    <a:lnTo>
                      <a:pt x="346" y="1"/>
                    </a:lnTo>
                    <a:lnTo>
                      <a:pt x="351" y="2"/>
                    </a:lnTo>
                    <a:lnTo>
                      <a:pt x="354" y="2"/>
                    </a:lnTo>
                    <a:lnTo>
                      <a:pt x="358" y="2"/>
                    </a:lnTo>
                    <a:lnTo>
                      <a:pt x="362" y="2"/>
                    </a:lnTo>
                    <a:lnTo>
                      <a:pt x="366" y="2"/>
                    </a:lnTo>
                    <a:lnTo>
                      <a:pt x="369" y="1"/>
                    </a:lnTo>
                    <a:lnTo>
                      <a:pt x="374" y="3"/>
                    </a:lnTo>
                    <a:lnTo>
                      <a:pt x="378" y="6"/>
                    </a:lnTo>
                    <a:lnTo>
                      <a:pt x="384" y="10"/>
                    </a:lnTo>
                    <a:lnTo>
                      <a:pt x="388" y="14"/>
                    </a:lnTo>
                    <a:lnTo>
                      <a:pt x="390" y="16"/>
                    </a:lnTo>
                    <a:lnTo>
                      <a:pt x="392" y="18"/>
                    </a:lnTo>
                    <a:lnTo>
                      <a:pt x="394" y="20"/>
                    </a:lnTo>
                    <a:lnTo>
                      <a:pt x="396" y="22"/>
                    </a:lnTo>
                    <a:lnTo>
                      <a:pt x="396" y="25"/>
                    </a:lnTo>
                    <a:lnTo>
                      <a:pt x="398" y="27"/>
                    </a:lnTo>
                    <a:lnTo>
                      <a:pt x="398" y="30"/>
                    </a:lnTo>
                    <a:lnTo>
                      <a:pt x="399" y="31"/>
                    </a:lnTo>
                    <a:lnTo>
                      <a:pt x="398" y="33"/>
                    </a:lnTo>
                    <a:lnTo>
                      <a:pt x="397" y="34"/>
                    </a:lnTo>
                    <a:lnTo>
                      <a:pt x="396" y="35"/>
                    </a:lnTo>
                    <a:lnTo>
                      <a:pt x="396" y="37"/>
                    </a:lnTo>
                    <a:lnTo>
                      <a:pt x="395" y="41"/>
                    </a:lnTo>
                    <a:lnTo>
                      <a:pt x="395" y="45"/>
                    </a:lnTo>
                    <a:lnTo>
                      <a:pt x="394" y="49"/>
                    </a:lnTo>
                    <a:lnTo>
                      <a:pt x="393" y="52"/>
                    </a:lnTo>
                    <a:lnTo>
                      <a:pt x="392" y="55"/>
                    </a:lnTo>
                    <a:lnTo>
                      <a:pt x="391" y="58"/>
                    </a:lnTo>
                    <a:lnTo>
                      <a:pt x="389" y="61"/>
                    </a:lnTo>
                    <a:lnTo>
                      <a:pt x="387" y="62"/>
                    </a:lnTo>
                    <a:lnTo>
                      <a:pt x="384" y="65"/>
                    </a:lnTo>
                    <a:lnTo>
                      <a:pt x="381" y="66"/>
                    </a:lnTo>
                    <a:lnTo>
                      <a:pt x="376" y="70"/>
                    </a:lnTo>
                    <a:lnTo>
                      <a:pt x="372" y="74"/>
                    </a:lnTo>
                    <a:lnTo>
                      <a:pt x="368" y="78"/>
                    </a:lnTo>
                    <a:lnTo>
                      <a:pt x="366" y="82"/>
                    </a:lnTo>
                    <a:lnTo>
                      <a:pt x="363" y="87"/>
                    </a:lnTo>
                    <a:lnTo>
                      <a:pt x="360" y="91"/>
                    </a:lnTo>
                    <a:lnTo>
                      <a:pt x="354" y="96"/>
                    </a:lnTo>
                    <a:lnTo>
                      <a:pt x="348" y="103"/>
                    </a:lnTo>
                    <a:lnTo>
                      <a:pt x="343" y="108"/>
                    </a:lnTo>
                    <a:lnTo>
                      <a:pt x="337" y="114"/>
                    </a:lnTo>
                    <a:lnTo>
                      <a:pt x="327" y="126"/>
                    </a:lnTo>
                    <a:lnTo>
                      <a:pt x="316" y="138"/>
                    </a:lnTo>
                    <a:lnTo>
                      <a:pt x="313" y="139"/>
                    </a:lnTo>
                    <a:lnTo>
                      <a:pt x="312" y="141"/>
                    </a:lnTo>
                    <a:lnTo>
                      <a:pt x="309" y="143"/>
                    </a:lnTo>
                    <a:lnTo>
                      <a:pt x="306" y="145"/>
                    </a:lnTo>
                    <a:lnTo>
                      <a:pt x="304" y="146"/>
                    </a:lnTo>
                    <a:lnTo>
                      <a:pt x="302" y="147"/>
                    </a:lnTo>
                    <a:lnTo>
                      <a:pt x="300" y="150"/>
                    </a:lnTo>
                    <a:lnTo>
                      <a:pt x="297" y="151"/>
                    </a:lnTo>
                    <a:lnTo>
                      <a:pt x="296" y="156"/>
                    </a:lnTo>
                    <a:lnTo>
                      <a:pt x="295" y="161"/>
                    </a:lnTo>
                    <a:lnTo>
                      <a:pt x="292" y="163"/>
                    </a:lnTo>
                    <a:lnTo>
                      <a:pt x="289" y="164"/>
                    </a:lnTo>
                    <a:lnTo>
                      <a:pt x="286" y="166"/>
                    </a:lnTo>
                    <a:lnTo>
                      <a:pt x="283" y="167"/>
                    </a:lnTo>
                    <a:lnTo>
                      <a:pt x="281" y="172"/>
                    </a:lnTo>
                    <a:lnTo>
                      <a:pt x="279" y="177"/>
                    </a:lnTo>
                    <a:lnTo>
                      <a:pt x="278" y="178"/>
                    </a:lnTo>
                    <a:lnTo>
                      <a:pt x="276" y="179"/>
                    </a:lnTo>
                    <a:lnTo>
                      <a:pt x="276" y="179"/>
                    </a:lnTo>
                    <a:lnTo>
                      <a:pt x="275" y="179"/>
                    </a:lnTo>
                    <a:lnTo>
                      <a:pt x="272" y="179"/>
                    </a:lnTo>
                    <a:lnTo>
                      <a:pt x="270" y="180"/>
                    </a:lnTo>
                    <a:lnTo>
                      <a:pt x="268" y="181"/>
                    </a:lnTo>
                    <a:lnTo>
                      <a:pt x="268" y="182"/>
                    </a:lnTo>
                    <a:lnTo>
                      <a:pt x="267" y="183"/>
                    </a:lnTo>
                    <a:lnTo>
                      <a:pt x="266" y="186"/>
                    </a:lnTo>
                    <a:lnTo>
                      <a:pt x="264" y="189"/>
                    </a:lnTo>
                    <a:lnTo>
                      <a:pt x="264" y="194"/>
                    </a:lnTo>
                    <a:lnTo>
                      <a:pt x="263" y="199"/>
                    </a:lnTo>
                    <a:lnTo>
                      <a:pt x="262" y="203"/>
                    </a:lnTo>
                    <a:lnTo>
                      <a:pt x="262" y="207"/>
                    </a:lnTo>
                    <a:lnTo>
                      <a:pt x="263" y="210"/>
                    </a:lnTo>
                    <a:lnTo>
                      <a:pt x="268" y="211"/>
                    </a:lnTo>
                    <a:lnTo>
                      <a:pt x="274" y="213"/>
                    </a:lnTo>
                    <a:lnTo>
                      <a:pt x="277" y="213"/>
                    </a:lnTo>
                    <a:lnTo>
                      <a:pt x="280" y="213"/>
                    </a:lnTo>
                    <a:lnTo>
                      <a:pt x="284" y="213"/>
                    </a:lnTo>
                    <a:lnTo>
                      <a:pt x="288" y="212"/>
                    </a:lnTo>
                    <a:lnTo>
                      <a:pt x="296" y="208"/>
                    </a:lnTo>
                    <a:lnTo>
                      <a:pt x="308" y="203"/>
                    </a:lnTo>
                    <a:lnTo>
                      <a:pt x="310" y="203"/>
                    </a:lnTo>
                    <a:lnTo>
                      <a:pt x="313" y="202"/>
                    </a:lnTo>
                    <a:lnTo>
                      <a:pt x="316" y="202"/>
                    </a:lnTo>
                    <a:lnTo>
                      <a:pt x="319" y="202"/>
                    </a:lnTo>
                    <a:lnTo>
                      <a:pt x="321" y="202"/>
                    </a:lnTo>
                    <a:lnTo>
                      <a:pt x="324" y="203"/>
                    </a:lnTo>
                    <a:lnTo>
                      <a:pt x="325" y="204"/>
                    </a:lnTo>
                    <a:lnTo>
                      <a:pt x="326" y="205"/>
                    </a:lnTo>
                    <a:lnTo>
                      <a:pt x="328" y="206"/>
                    </a:lnTo>
                    <a:lnTo>
                      <a:pt x="328" y="207"/>
                    </a:lnTo>
                    <a:lnTo>
                      <a:pt x="330" y="208"/>
                    </a:lnTo>
                    <a:lnTo>
                      <a:pt x="332" y="210"/>
                    </a:lnTo>
                    <a:lnTo>
                      <a:pt x="334" y="211"/>
                    </a:lnTo>
                    <a:lnTo>
                      <a:pt x="335" y="213"/>
                    </a:lnTo>
                    <a:lnTo>
                      <a:pt x="336" y="215"/>
                    </a:lnTo>
                    <a:lnTo>
                      <a:pt x="336" y="217"/>
                    </a:lnTo>
                    <a:lnTo>
                      <a:pt x="337" y="219"/>
                    </a:lnTo>
                    <a:lnTo>
                      <a:pt x="337" y="221"/>
                    </a:lnTo>
                    <a:lnTo>
                      <a:pt x="337" y="226"/>
                    </a:lnTo>
                    <a:lnTo>
                      <a:pt x="336" y="231"/>
                    </a:lnTo>
                    <a:lnTo>
                      <a:pt x="335" y="235"/>
                    </a:lnTo>
                    <a:lnTo>
                      <a:pt x="333" y="239"/>
                    </a:lnTo>
                    <a:lnTo>
                      <a:pt x="330" y="239"/>
                    </a:lnTo>
                    <a:lnTo>
                      <a:pt x="328" y="240"/>
                    </a:lnTo>
                    <a:lnTo>
                      <a:pt x="324" y="241"/>
                    </a:lnTo>
                    <a:lnTo>
                      <a:pt x="322" y="241"/>
                    </a:lnTo>
                    <a:lnTo>
                      <a:pt x="316" y="243"/>
                    </a:lnTo>
                    <a:lnTo>
                      <a:pt x="311" y="245"/>
                    </a:lnTo>
                    <a:lnTo>
                      <a:pt x="300" y="250"/>
                    </a:lnTo>
                    <a:lnTo>
                      <a:pt x="290" y="254"/>
                    </a:lnTo>
                    <a:lnTo>
                      <a:pt x="286" y="254"/>
                    </a:lnTo>
                    <a:lnTo>
                      <a:pt x="281" y="254"/>
                    </a:lnTo>
                    <a:lnTo>
                      <a:pt x="276" y="254"/>
                    </a:lnTo>
                    <a:lnTo>
                      <a:pt x="272" y="254"/>
                    </a:lnTo>
                    <a:lnTo>
                      <a:pt x="265" y="255"/>
                    </a:lnTo>
                    <a:lnTo>
                      <a:pt x="259" y="256"/>
                    </a:lnTo>
                    <a:lnTo>
                      <a:pt x="252" y="258"/>
                    </a:lnTo>
                    <a:lnTo>
                      <a:pt x="244" y="259"/>
                    </a:lnTo>
                    <a:lnTo>
                      <a:pt x="236" y="259"/>
                    </a:lnTo>
                    <a:lnTo>
                      <a:pt x="229" y="261"/>
                    </a:lnTo>
                    <a:lnTo>
                      <a:pt x="222" y="263"/>
                    </a:lnTo>
                    <a:lnTo>
                      <a:pt x="216" y="265"/>
                    </a:lnTo>
                    <a:lnTo>
                      <a:pt x="213" y="267"/>
                    </a:lnTo>
                    <a:lnTo>
                      <a:pt x="210" y="268"/>
                    </a:lnTo>
                    <a:lnTo>
                      <a:pt x="208" y="271"/>
                    </a:lnTo>
                    <a:lnTo>
                      <a:pt x="204" y="273"/>
                    </a:lnTo>
                    <a:lnTo>
                      <a:pt x="198" y="278"/>
                    </a:lnTo>
                    <a:lnTo>
                      <a:pt x="192" y="281"/>
                    </a:lnTo>
                    <a:lnTo>
                      <a:pt x="191" y="282"/>
                    </a:lnTo>
                    <a:lnTo>
                      <a:pt x="188" y="283"/>
                    </a:lnTo>
                    <a:lnTo>
                      <a:pt x="186" y="283"/>
                    </a:lnTo>
                    <a:lnTo>
                      <a:pt x="184" y="283"/>
                    </a:lnTo>
                    <a:lnTo>
                      <a:pt x="181" y="284"/>
                    </a:lnTo>
                    <a:lnTo>
                      <a:pt x="179" y="284"/>
                    </a:lnTo>
                    <a:lnTo>
                      <a:pt x="177" y="285"/>
                    </a:lnTo>
                    <a:lnTo>
                      <a:pt x="175" y="287"/>
                    </a:lnTo>
                    <a:lnTo>
                      <a:pt x="168" y="291"/>
                    </a:lnTo>
                    <a:lnTo>
                      <a:pt x="161" y="295"/>
                    </a:lnTo>
                    <a:lnTo>
                      <a:pt x="154" y="300"/>
                    </a:lnTo>
                    <a:lnTo>
                      <a:pt x="146" y="304"/>
                    </a:lnTo>
                    <a:lnTo>
                      <a:pt x="144" y="305"/>
                    </a:lnTo>
                    <a:lnTo>
                      <a:pt x="143" y="306"/>
                    </a:lnTo>
                    <a:lnTo>
                      <a:pt x="140" y="306"/>
                    </a:lnTo>
                    <a:lnTo>
                      <a:pt x="139" y="306"/>
                    </a:lnTo>
                    <a:lnTo>
                      <a:pt x="137" y="306"/>
                    </a:lnTo>
                    <a:lnTo>
                      <a:pt x="136" y="306"/>
                    </a:lnTo>
                    <a:lnTo>
                      <a:pt x="134" y="307"/>
                    </a:lnTo>
                    <a:lnTo>
                      <a:pt x="132" y="307"/>
                    </a:lnTo>
                    <a:lnTo>
                      <a:pt x="129" y="311"/>
                    </a:lnTo>
                    <a:lnTo>
                      <a:pt x="127" y="316"/>
                    </a:lnTo>
                    <a:lnTo>
                      <a:pt x="124" y="318"/>
                    </a:lnTo>
                    <a:lnTo>
                      <a:pt x="120" y="319"/>
                    </a:lnTo>
                    <a:lnTo>
                      <a:pt x="118" y="321"/>
                    </a:lnTo>
                    <a:lnTo>
                      <a:pt x="115" y="322"/>
                    </a:lnTo>
                    <a:lnTo>
                      <a:pt x="113" y="324"/>
                    </a:lnTo>
                    <a:lnTo>
                      <a:pt x="111" y="327"/>
                    </a:lnTo>
                    <a:lnTo>
                      <a:pt x="109" y="330"/>
                    </a:lnTo>
                    <a:lnTo>
                      <a:pt x="107" y="333"/>
                    </a:lnTo>
                    <a:lnTo>
                      <a:pt x="103" y="335"/>
                    </a:lnTo>
                    <a:lnTo>
                      <a:pt x="96" y="339"/>
                    </a:lnTo>
                    <a:lnTo>
                      <a:pt x="88" y="342"/>
                    </a:lnTo>
                    <a:lnTo>
                      <a:pt x="83" y="344"/>
                    </a:lnTo>
                    <a:lnTo>
                      <a:pt x="81" y="343"/>
                    </a:lnTo>
                    <a:lnTo>
                      <a:pt x="80" y="343"/>
                    </a:lnTo>
                    <a:lnTo>
                      <a:pt x="77" y="343"/>
                    </a:lnTo>
                    <a:lnTo>
                      <a:pt x="76" y="342"/>
                    </a:lnTo>
                    <a:lnTo>
                      <a:pt x="71" y="342"/>
                    </a:lnTo>
                    <a:lnTo>
                      <a:pt x="67" y="342"/>
                    </a:lnTo>
                    <a:lnTo>
                      <a:pt x="58" y="342"/>
                    </a:lnTo>
                    <a:lnTo>
                      <a:pt x="49" y="342"/>
                    </a:lnTo>
                    <a:lnTo>
                      <a:pt x="48" y="339"/>
                    </a:lnTo>
                    <a:lnTo>
                      <a:pt x="47" y="336"/>
                    </a:lnTo>
                    <a:lnTo>
                      <a:pt x="46" y="334"/>
                    </a:lnTo>
                    <a:lnTo>
                      <a:pt x="44" y="333"/>
                    </a:lnTo>
                    <a:lnTo>
                      <a:pt x="43" y="332"/>
                    </a:lnTo>
                    <a:lnTo>
                      <a:pt x="42" y="331"/>
                    </a:lnTo>
                    <a:lnTo>
                      <a:pt x="39" y="331"/>
                    </a:lnTo>
                    <a:lnTo>
                      <a:pt x="38" y="331"/>
                    </a:lnTo>
                    <a:lnTo>
                      <a:pt x="35" y="331"/>
                    </a:lnTo>
                    <a:lnTo>
                      <a:pt x="30" y="331"/>
                    </a:lnTo>
                    <a:lnTo>
                      <a:pt x="28" y="331"/>
                    </a:lnTo>
                    <a:lnTo>
                      <a:pt x="26" y="331"/>
                    </a:lnTo>
                    <a:lnTo>
                      <a:pt x="23" y="331"/>
                    </a:lnTo>
                    <a:lnTo>
                      <a:pt x="22" y="330"/>
                    </a:lnTo>
                    <a:lnTo>
                      <a:pt x="18" y="327"/>
                    </a:lnTo>
                    <a:lnTo>
                      <a:pt x="11" y="319"/>
                    </a:lnTo>
                    <a:lnTo>
                      <a:pt x="4" y="311"/>
                    </a:lnTo>
                    <a:lnTo>
                      <a:pt x="0" y="307"/>
                    </a:lnTo>
                    <a:lnTo>
                      <a:pt x="0" y="303"/>
                    </a:lnTo>
                    <a:lnTo>
                      <a:pt x="0" y="299"/>
                    </a:lnTo>
                    <a:lnTo>
                      <a:pt x="0" y="295"/>
                    </a:lnTo>
                    <a:lnTo>
                      <a:pt x="0" y="291"/>
                    </a:lnTo>
                    <a:lnTo>
                      <a:pt x="2" y="290"/>
                    </a:lnTo>
                    <a:lnTo>
                      <a:pt x="5" y="287"/>
                    </a:lnTo>
                    <a:lnTo>
                      <a:pt x="9" y="286"/>
                    </a:lnTo>
                    <a:lnTo>
                      <a:pt x="13" y="283"/>
                    </a:lnTo>
                    <a:lnTo>
                      <a:pt x="18" y="282"/>
                    </a:lnTo>
                    <a:lnTo>
                      <a:pt x="22" y="280"/>
                    </a:lnTo>
                    <a:lnTo>
                      <a:pt x="24" y="279"/>
                    </a:lnTo>
                    <a:lnTo>
                      <a:pt x="26" y="279"/>
                    </a:lnTo>
                    <a:lnTo>
                      <a:pt x="27" y="279"/>
                    </a:lnTo>
                    <a:lnTo>
                      <a:pt x="28" y="279"/>
                    </a:lnTo>
                    <a:lnTo>
                      <a:pt x="31" y="280"/>
                    </a:lnTo>
                    <a:lnTo>
                      <a:pt x="34" y="281"/>
                    </a:lnTo>
                    <a:lnTo>
                      <a:pt x="36" y="282"/>
                    </a:lnTo>
                    <a:lnTo>
                      <a:pt x="38" y="282"/>
                    </a:lnTo>
                    <a:lnTo>
                      <a:pt x="40" y="282"/>
                    </a:lnTo>
                    <a:lnTo>
                      <a:pt x="42" y="281"/>
                    </a:lnTo>
                    <a:lnTo>
                      <a:pt x="50" y="278"/>
                    </a:lnTo>
                    <a:lnTo>
                      <a:pt x="59" y="275"/>
                    </a:lnTo>
                    <a:lnTo>
                      <a:pt x="67" y="272"/>
                    </a:lnTo>
                    <a:lnTo>
                      <a:pt x="76" y="270"/>
                    </a:lnTo>
                    <a:lnTo>
                      <a:pt x="84" y="267"/>
                    </a:lnTo>
                    <a:lnTo>
                      <a:pt x="93" y="264"/>
                    </a:lnTo>
                    <a:lnTo>
                      <a:pt x="102" y="262"/>
                    </a:lnTo>
                    <a:lnTo>
                      <a:pt x="110" y="259"/>
                    </a:lnTo>
                    <a:lnTo>
                      <a:pt x="117" y="255"/>
                    </a:lnTo>
                    <a:lnTo>
                      <a:pt x="125" y="251"/>
                    </a:lnTo>
                    <a:lnTo>
                      <a:pt x="132" y="247"/>
                    </a:lnTo>
                    <a:lnTo>
                      <a:pt x="137" y="244"/>
                    </a:lnTo>
                    <a:lnTo>
                      <a:pt x="142" y="243"/>
                    </a:lnTo>
                    <a:lnTo>
                      <a:pt x="146" y="243"/>
                    </a:lnTo>
                    <a:lnTo>
                      <a:pt x="151" y="242"/>
                    </a:lnTo>
                    <a:lnTo>
                      <a:pt x="155" y="241"/>
                    </a:lnTo>
                    <a:lnTo>
                      <a:pt x="164" y="237"/>
                    </a:lnTo>
                    <a:lnTo>
                      <a:pt x="174" y="232"/>
                    </a:lnTo>
                    <a:lnTo>
                      <a:pt x="178" y="230"/>
                    </a:lnTo>
                    <a:lnTo>
                      <a:pt x="183" y="227"/>
                    </a:lnTo>
                    <a:lnTo>
                      <a:pt x="187" y="224"/>
                    </a:lnTo>
                    <a:lnTo>
                      <a:pt x="190" y="221"/>
                    </a:lnTo>
                    <a:lnTo>
                      <a:pt x="193" y="216"/>
                    </a:lnTo>
                    <a:lnTo>
                      <a:pt x="196" y="211"/>
                    </a:lnTo>
                    <a:lnTo>
                      <a:pt x="199" y="206"/>
                    </a:lnTo>
                    <a:lnTo>
                      <a:pt x="201" y="201"/>
                    </a:lnTo>
                    <a:lnTo>
                      <a:pt x="204" y="195"/>
                    </a:lnTo>
                    <a:lnTo>
                      <a:pt x="206" y="190"/>
                    </a:lnTo>
                    <a:lnTo>
                      <a:pt x="209" y="185"/>
                    </a:lnTo>
                    <a:lnTo>
                      <a:pt x="212" y="180"/>
                    </a:lnTo>
                    <a:lnTo>
                      <a:pt x="216" y="173"/>
                    </a:lnTo>
                    <a:lnTo>
                      <a:pt x="222" y="167"/>
                    </a:lnTo>
                    <a:lnTo>
                      <a:pt x="228" y="159"/>
                    </a:lnTo>
                    <a:lnTo>
                      <a:pt x="235" y="153"/>
                    </a:lnTo>
                    <a:lnTo>
                      <a:pt x="241" y="147"/>
                    </a:lnTo>
                    <a:lnTo>
                      <a:pt x="248" y="141"/>
                    </a:lnTo>
                    <a:lnTo>
                      <a:pt x="254" y="135"/>
                    </a:lnTo>
                    <a:lnTo>
                      <a:pt x="260" y="128"/>
                    </a:lnTo>
                    <a:lnTo>
                      <a:pt x="261" y="126"/>
                    </a:lnTo>
                    <a:lnTo>
                      <a:pt x="263" y="123"/>
                    </a:lnTo>
                    <a:lnTo>
                      <a:pt x="264" y="119"/>
                    </a:lnTo>
                    <a:lnTo>
                      <a:pt x="265" y="117"/>
                    </a:lnTo>
                    <a:lnTo>
                      <a:pt x="270" y="111"/>
                    </a:lnTo>
                    <a:lnTo>
                      <a:pt x="278" y="104"/>
                    </a:lnTo>
                    <a:lnTo>
                      <a:pt x="287" y="95"/>
                    </a:lnTo>
                    <a:lnTo>
                      <a:pt x="296" y="86"/>
                    </a:lnTo>
                    <a:lnTo>
                      <a:pt x="300" y="82"/>
                    </a:lnTo>
                    <a:lnTo>
                      <a:pt x="304" y="77"/>
                    </a:lnTo>
                    <a:lnTo>
                      <a:pt x="308" y="72"/>
                    </a:lnTo>
                    <a:lnTo>
                      <a:pt x="311" y="68"/>
                    </a:lnTo>
                    <a:lnTo>
                      <a:pt x="314" y="63"/>
                    </a:lnTo>
                    <a:lnTo>
                      <a:pt x="316" y="59"/>
                    </a:lnTo>
                    <a:lnTo>
                      <a:pt x="316" y="58"/>
                    </a:lnTo>
                    <a:lnTo>
                      <a:pt x="317" y="55"/>
                    </a:lnTo>
                    <a:lnTo>
                      <a:pt x="318" y="54"/>
                    </a:lnTo>
                    <a:lnTo>
                      <a:pt x="318" y="52"/>
                    </a:lnTo>
                    <a:lnTo>
                      <a:pt x="312" y="50"/>
                    </a:lnTo>
                    <a:lnTo>
                      <a:pt x="308" y="46"/>
                    </a:lnTo>
                    <a:lnTo>
                      <a:pt x="305" y="46"/>
                    </a:lnTo>
                    <a:lnTo>
                      <a:pt x="302" y="45"/>
                    </a:lnTo>
                    <a:lnTo>
                      <a:pt x="299" y="45"/>
                    </a:lnTo>
                    <a:lnTo>
                      <a:pt x="296" y="45"/>
                    </a:lnTo>
                    <a:lnTo>
                      <a:pt x="295" y="46"/>
                    </a:lnTo>
                    <a:lnTo>
                      <a:pt x="294" y="46"/>
                    </a:lnTo>
                    <a:lnTo>
                      <a:pt x="292" y="46"/>
                    </a:lnTo>
                    <a:lnTo>
                      <a:pt x="291" y="46"/>
                    </a:lnTo>
                    <a:lnTo>
                      <a:pt x="288" y="47"/>
                    </a:lnTo>
                    <a:lnTo>
                      <a:pt x="283" y="47"/>
                    </a:lnTo>
                    <a:lnTo>
                      <a:pt x="278" y="48"/>
                    </a:lnTo>
                    <a:lnTo>
                      <a:pt x="273" y="48"/>
                    </a:lnTo>
                    <a:lnTo>
                      <a:pt x="268" y="49"/>
                    </a:lnTo>
                    <a:lnTo>
                      <a:pt x="265" y="50"/>
                    </a:lnTo>
                    <a:lnTo>
                      <a:pt x="262" y="50"/>
                    </a:lnTo>
                    <a:lnTo>
                      <a:pt x="258" y="52"/>
                    </a:lnTo>
                    <a:lnTo>
                      <a:pt x="254" y="54"/>
                    </a:lnTo>
                    <a:lnTo>
                      <a:pt x="250" y="57"/>
                    </a:lnTo>
                    <a:lnTo>
                      <a:pt x="240" y="62"/>
                    </a:lnTo>
                    <a:lnTo>
                      <a:pt x="229" y="68"/>
                    </a:lnTo>
                    <a:lnTo>
                      <a:pt x="224" y="70"/>
                    </a:lnTo>
                    <a:lnTo>
                      <a:pt x="218" y="73"/>
                    </a:lnTo>
                    <a:lnTo>
                      <a:pt x="213" y="75"/>
                    </a:lnTo>
                    <a:lnTo>
                      <a:pt x="208" y="78"/>
                    </a:lnTo>
                    <a:lnTo>
                      <a:pt x="204" y="78"/>
                    </a:lnTo>
                    <a:lnTo>
                      <a:pt x="199" y="79"/>
                    </a:lnTo>
                    <a:lnTo>
                      <a:pt x="197" y="79"/>
                    </a:lnTo>
                    <a:lnTo>
                      <a:pt x="195" y="79"/>
                    </a:lnTo>
                    <a:lnTo>
                      <a:pt x="193" y="79"/>
                    </a:lnTo>
                    <a:lnTo>
                      <a:pt x="192" y="78"/>
                    </a:lnTo>
                    <a:lnTo>
                      <a:pt x="191" y="78"/>
                    </a:lnTo>
                    <a:lnTo>
                      <a:pt x="190" y="78"/>
                    </a:lnTo>
                    <a:lnTo>
                      <a:pt x="189" y="77"/>
                    </a:lnTo>
                    <a:lnTo>
                      <a:pt x="188" y="76"/>
                    </a:lnTo>
                    <a:lnTo>
                      <a:pt x="185" y="74"/>
                    </a:lnTo>
                    <a:lnTo>
                      <a:pt x="184" y="73"/>
                    </a:lnTo>
                    <a:close/>
                  </a:path>
                </a:pathLst>
              </a:custGeom>
              <a:solidFill>
                <a:srgbClr val="00468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3" name="íSľîďê"/>
              <p:cNvSpPr/>
              <p:nvPr userDrawn="1"/>
            </p:nvSpPr>
            <p:spPr bwMode="auto">
              <a:xfrm>
                <a:off x="8407401" y="2833688"/>
                <a:ext cx="598488" cy="801688"/>
              </a:xfrm>
              <a:custGeom>
                <a:avLst/>
                <a:gdLst>
                  <a:gd name="T0" fmla="*/ 311 w 377"/>
                  <a:gd name="T1" fmla="*/ 8 h 505"/>
                  <a:gd name="T2" fmla="*/ 319 w 377"/>
                  <a:gd name="T3" fmla="*/ 18 h 505"/>
                  <a:gd name="T4" fmla="*/ 333 w 377"/>
                  <a:gd name="T5" fmla="*/ 28 h 505"/>
                  <a:gd name="T6" fmla="*/ 348 w 377"/>
                  <a:gd name="T7" fmla="*/ 44 h 505"/>
                  <a:gd name="T8" fmla="*/ 343 w 377"/>
                  <a:gd name="T9" fmla="*/ 72 h 505"/>
                  <a:gd name="T10" fmla="*/ 339 w 377"/>
                  <a:gd name="T11" fmla="*/ 89 h 505"/>
                  <a:gd name="T12" fmla="*/ 343 w 377"/>
                  <a:gd name="T13" fmla="*/ 113 h 505"/>
                  <a:gd name="T14" fmla="*/ 349 w 377"/>
                  <a:gd name="T15" fmla="*/ 128 h 505"/>
                  <a:gd name="T16" fmla="*/ 366 w 377"/>
                  <a:gd name="T17" fmla="*/ 130 h 505"/>
                  <a:gd name="T18" fmla="*/ 376 w 377"/>
                  <a:gd name="T19" fmla="*/ 139 h 505"/>
                  <a:gd name="T20" fmla="*/ 377 w 377"/>
                  <a:gd name="T21" fmla="*/ 151 h 505"/>
                  <a:gd name="T22" fmla="*/ 369 w 377"/>
                  <a:gd name="T23" fmla="*/ 169 h 505"/>
                  <a:gd name="T24" fmla="*/ 339 w 377"/>
                  <a:gd name="T25" fmla="*/ 189 h 505"/>
                  <a:gd name="T26" fmla="*/ 315 w 377"/>
                  <a:gd name="T27" fmla="*/ 211 h 505"/>
                  <a:gd name="T28" fmla="*/ 301 w 377"/>
                  <a:gd name="T29" fmla="*/ 235 h 505"/>
                  <a:gd name="T30" fmla="*/ 290 w 377"/>
                  <a:gd name="T31" fmla="*/ 263 h 505"/>
                  <a:gd name="T32" fmla="*/ 270 w 377"/>
                  <a:gd name="T33" fmla="*/ 293 h 505"/>
                  <a:gd name="T34" fmla="*/ 265 w 377"/>
                  <a:gd name="T35" fmla="*/ 317 h 505"/>
                  <a:gd name="T36" fmla="*/ 245 w 377"/>
                  <a:gd name="T37" fmla="*/ 339 h 505"/>
                  <a:gd name="T38" fmla="*/ 226 w 377"/>
                  <a:gd name="T39" fmla="*/ 350 h 505"/>
                  <a:gd name="T40" fmla="*/ 210 w 377"/>
                  <a:gd name="T41" fmla="*/ 374 h 505"/>
                  <a:gd name="T42" fmla="*/ 192 w 377"/>
                  <a:gd name="T43" fmla="*/ 385 h 505"/>
                  <a:gd name="T44" fmla="*/ 179 w 377"/>
                  <a:gd name="T45" fmla="*/ 392 h 505"/>
                  <a:gd name="T46" fmla="*/ 169 w 377"/>
                  <a:gd name="T47" fmla="*/ 402 h 505"/>
                  <a:gd name="T48" fmla="*/ 159 w 377"/>
                  <a:gd name="T49" fmla="*/ 405 h 505"/>
                  <a:gd name="T50" fmla="*/ 126 w 377"/>
                  <a:gd name="T51" fmla="*/ 431 h 505"/>
                  <a:gd name="T52" fmla="*/ 101 w 377"/>
                  <a:gd name="T53" fmla="*/ 442 h 505"/>
                  <a:gd name="T54" fmla="*/ 92 w 377"/>
                  <a:gd name="T55" fmla="*/ 451 h 505"/>
                  <a:gd name="T56" fmla="*/ 79 w 377"/>
                  <a:gd name="T57" fmla="*/ 456 h 505"/>
                  <a:gd name="T58" fmla="*/ 61 w 377"/>
                  <a:gd name="T59" fmla="*/ 472 h 505"/>
                  <a:gd name="T60" fmla="*/ 49 w 377"/>
                  <a:gd name="T61" fmla="*/ 478 h 505"/>
                  <a:gd name="T62" fmla="*/ 30 w 377"/>
                  <a:gd name="T63" fmla="*/ 497 h 505"/>
                  <a:gd name="T64" fmla="*/ 9 w 377"/>
                  <a:gd name="T65" fmla="*/ 505 h 505"/>
                  <a:gd name="T66" fmla="*/ 8 w 377"/>
                  <a:gd name="T67" fmla="*/ 490 h 505"/>
                  <a:gd name="T68" fmla="*/ 38 w 377"/>
                  <a:gd name="T69" fmla="*/ 465 h 505"/>
                  <a:gd name="T70" fmla="*/ 57 w 377"/>
                  <a:gd name="T71" fmla="*/ 449 h 505"/>
                  <a:gd name="T72" fmla="*/ 81 w 377"/>
                  <a:gd name="T73" fmla="*/ 433 h 505"/>
                  <a:gd name="T74" fmla="*/ 96 w 377"/>
                  <a:gd name="T75" fmla="*/ 425 h 505"/>
                  <a:gd name="T76" fmla="*/ 112 w 377"/>
                  <a:gd name="T77" fmla="*/ 413 h 505"/>
                  <a:gd name="T78" fmla="*/ 122 w 377"/>
                  <a:gd name="T79" fmla="*/ 403 h 505"/>
                  <a:gd name="T80" fmla="*/ 141 w 377"/>
                  <a:gd name="T81" fmla="*/ 387 h 505"/>
                  <a:gd name="T82" fmla="*/ 152 w 377"/>
                  <a:gd name="T83" fmla="*/ 377 h 505"/>
                  <a:gd name="T84" fmla="*/ 191 w 377"/>
                  <a:gd name="T85" fmla="*/ 346 h 505"/>
                  <a:gd name="T86" fmla="*/ 220 w 377"/>
                  <a:gd name="T87" fmla="*/ 308 h 505"/>
                  <a:gd name="T88" fmla="*/ 228 w 377"/>
                  <a:gd name="T89" fmla="*/ 284 h 505"/>
                  <a:gd name="T90" fmla="*/ 218 w 377"/>
                  <a:gd name="T91" fmla="*/ 280 h 505"/>
                  <a:gd name="T92" fmla="*/ 193 w 377"/>
                  <a:gd name="T93" fmla="*/ 289 h 505"/>
                  <a:gd name="T94" fmla="*/ 169 w 377"/>
                  <a:gd name="T95" fmla="*/ 287 h 505"/>
                  <a:gd name="T96" fmla="*/ 149 w 377"/>
                  <a:gd name="T97" fmla="*/ 277 h 505"/>
                  <a:gd name="T98" fmla="*/ 134 w 377"/>
                  <a:gd name="T99" fmla="*/ 268 h 505"/>
                  <a:gd name="T100" fmla="*/ 132 w 377"/>
                  <a:gd name="T101" fmla="*/ 258 h 505"/>
                  <a:gd name="T102" fmla="*/ 132 w 377"/>
                  <a:gd name="T103" fmla="*/ 250 h 505"/>
                  <a:gd name="T104" fmla="*/ 152 w 377"/>
                  <a:gd name="T105" fmla="*/ 234 h 505"/>
                  <a:gd name="T106" fmla="*/ 188 w 377"/>
                  <a:gd name="T107" fmla="*/ 221 h 505"/>
                  <a:gd name="T108" fmla="*/ 207 w 377"/>
                  <a:gd name="T109" fmla="*/ 212 h 505"/>
                  <a:gd name="T110" fmla="*/ 226 w 377"/>
                  <a:gd name="T111" fmla="*/ 202 h 505"/>
                  <a:gd name="T112" fmla="*/ 248 w 377"/>
                  <a:gd name="T113" fmla="*/ 193 h 505"/>
                  <a:gd name="T114" fmla="*/ 256 w 377"/>
                  <a:gd name="T115" fmla="*/ 180 h 505"/>
                  <a:gd name="T116" fmla="*/ 273 w 377"/>
                  <a:gd name="T117" fmla="*/ 171 h 505"/>
                  <a:gd name="T118" fmla="*/ 274 w 377"/>
                  <a:gd name="T119" fmla="*/ 133 h 505"/>
                  <a:gd name="T120" fmla="*/ 279 w 377"/>
                  <a:gd name="T121" fmla="*/ 83 h 505"/>
                  <a:gd name="T122" fmla="*/ 275 w 377"/>
                  <a:gd name="T123" fmla="*/ 40 h 505"/>
                  <a:gd name="T124" fmla="*/ 280 w 377"/>
                  <a:gd name="T125" fmla="*/ 7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77" h="505">
                    <a:moveTo>
                      <a:pt x="289" y="0"/>
                    </a:moveTo>
                    <a:lnTo>
                      <a:pt x="294" y="1"/>
                    </a:lnTo>
                    <a:lnTo>
                      <a:pt x="302" y="3"/>
                    </a:lnTo>
                    <a:lnTo>
                      <a:pt x="305" y="4"/>
                    </a:lnTo>
                    <a:lnTo>
                      <a:pt x="309" y="6"/>
                    </a:lnTo>
                    <a:lnTo>
                      <a:pt x="311" y="8"/>
                    </a:lnTo>
                    <a:lnTo>
                      <a:pt x="313" y="9"/>
                    </a:lnTo>
                    <a:lnTo>
                      <a:pt x="315" y="11"/>
                    </a:lnTo>
                    <a:lnTo>
                      <a:pt x="316" y="12"/>
                    </a:lnTo>
                    <a:lnTo>
                      <a:pt x="317" y="14"/>
                    </a:lnTo>
                    <a:lnTo>
                      <a:pt x="317" y="16"/>
                    </a:lnTo>
                    <a:lnTo>
                      <a:pt x="319" y="18"/>
                    </a:lnTo>
                    <a:lnTo>
                      <a:pt x="320" y="20"/>
                    </a:lnTo>
                    <a:lnTo>
                      <a:pt x="321" y="22"/>
                    </a:lnTo>
                    <a:lnTo>
                      <a:pt x="322" y="23"/>
                    </a:lnTo>
                    <a:lnTo>
                      <a:pt x="326" y="25"/>
                    </a:lnTo>
                    <a:lnTo>
                      <a:pt x="329" y="27"/>
                    </a:lnTo>
                    <a:lnTo>
                      <a:pt x="333" y="28"/>
                    </a:lnTo>
                    <a:lnTo>
                      <a:pt x="336" y="29"/>
                    </a:lnTo>
                    <a:lnTo>
                      <a:pt x="339" y="31"/>
                    </a:lnTo>
                    <a:lnTo>
                      <a:pt x="342" y="32"/>
                    </a:lnTo>
                    <a:lnTo>
                      <a:pt x="345" y="35"/>
                    </a:lnTo>
                    <a:lnTo>
                      <a:pt x="348" y="38"/>
                    </a:lnTo>
                    <a:lnTo>
                      <a:pt x="348" y="44"/>
                    </a:lnTo>
                    <a:lnTo>
                      <a:pt x="348" y="50"/>
                    </a:lnTo>
                    <a:lnTo>
                      <a:pt x="347" y="55"/>
                    </a:lnTo>
                    <a:lnTo>
                      <a:pt x="346" y="60"/>
                    </a:lnTo>
                    <a:lnTo>
                      <a:pt x="345" y="64"/>
                    </a:lnTo>
                    <a:lnTo>
                      <a:pt x="345" y="68"/>
                    </a:lnTo>
                    <a:lnTo>
                      <a:pt x="343" y="72"/>
                    </a:lnTo>
                    <a:lnTo>
                      <a:pt x="341" y="76"/>
                    </a:lnTo>
                    <a:lnTo>
                      <a:pt x="341" y="77"/>
                    </a:lnTo>
                    <a:lnTo>
                      <a:pt x="340" y="79"/>
                    </a:lnTo>
                    <a:lnTo>
                      <a:pt x="340" y="81"/>
                    </a:lnTo>
                    <a:lnTo>
                      <a:pt x="340" y="84"/>
                    </a:lnTo>
                    <a:lnTo>
                      <a:pt x="339" y="89"/>
                    </a:lnTo>
                    <a:lnTo>
                      <a:pt x="340" y="95"/>
                    </a:lnTo>
                    <a:lnTo>
                      <a:pt x="340" y="100"/>
                    </a:lnTo>
                    <a:lnTo>
                      <a:pt x="341" y="105"/>
                    </a:lnTo>
                    <a:lnTo>
                      <a:pt x="341" y="108"/>
                    </a:lnTo>
                    <a:lnTo>
                      <a:pt x="343" y="111"/>
                    </a:lnTo>
                    <a:lnTo>
                      <a:pt x="343" y="113"/>
                    </a:lnTo>
                    <a:lnTo>
                      <a:pt x="342" y="117"/>
                    </a:lnTo>
                    <a:lnTo>
                      <a:pt x="341" y="121"/>
                    </a:lnTo>
                    <a:lnTo>
                      <a:pt x="341" y="124"/>
                    </a:lnTo>
                    <a:lnTo>
                      <a:pt x="344" y="126"/>
                    </a:lnTo>
                    <a:lnTo>
                      <a:pt x="346" y="128"/>
                    </a:lnTo>
                    <a:lnTo>
                      <a:pt x="349" y="128"/>
                    </a:lnTo>
                    <a:lnTo>
                      <a:pt x="351" y="129"/>
                    </a:lnTo>
                    <a:lnTo>
                      <a:pt x="354" y="129"/>
                    </a:lnTo>
                    <a:lnTo>
                      <a:pt x="357" y="130"/>
                    </a:lnTo>
                    <a:lnTo>
                      <a:pt x="361" y="130"/>
                    </a:lnTo>
                    <a:lnTo>
                      <a:pt x="366" y="130"/>
                    </a:lnTo>
                    <a:lnTo>
                      <a:pt x="366" y="130"/>
                    </a:lnTo>
                    <a:lnTo>
                      <a:pt x="367" y="130"/>
                    </a:lnTo>
                    <a:lnTo>
                      <a:pt x="369" y="132"/>
                    </a:lnTo>
                    <a:lnTo>
                      <a:pt x="373" y="135"/>
                    </a:lnTo>
                    <a:lnTo>
                      <a:pt x="374" y="136"/>
                    </a:lnTo>
                    <a:lnTo>
                      <a:pt x="375" y="137"/>
                    </a:lnTo>
                    <a:lnTo>
                      <a:pt x="376" y="139"/>
                    </a:lnTo>
                    <a:lnTo>
                      <a:pt x="376" y="141"/>
                    </a:lnTo>
                    <a:lnTo>
                      <a:pt x="377" y="142"/>
                    </a:lnTo>
                    <a:lnTo>
                      <a:pt x="377" y="144"/>
                    </a:lnTo>
                    <a:lnTo>
                      <a:pt x="377" y="145"/>
                    </a:lnTo>
                    <a:lnTo>
                      <a:pt x="377" y="147"/>
                    </a:lnTo>
                    <a:lnTo>
                      <a:pt x="377" y="151"/>
                    </a:lnTo>
                    <a:lnTo>
                      <a:pt x="376" y="155"/>
                    </a:lnTo>
                    <a:lnTo>
                      <a:pt x="375" y="159"/>
                    </a:lnTo>
                    <a:lnTo>
                      <a:pt x="373" y="162"/>
                    </a:lnTo>
                    <a:lnTo>
                      <a:pt x="373" y="165"/>
                    </a:lnTo>
                    <a:lnTo>
                      <a:pt x="371" y="167"/>
                    </a:lnTo>
                    <a:lnTo>
                      <a:pt x="369" y="169"/>
                    </a:lnTo>
                    <a:lnTo>
                      <a:pt x="367" y="172"/>
                    </a:lnTo>
                    <a:lnTo>
                      <a:pt x="365" y="173"/>
                    </a:lnTo>
                    <a:lnTo>
                      <a:pt x="361" y="176"/>
                    </a:lnTo>
                    <a:lnTo>
                      <a:pt x="357" y="179"/>
                    </a:lnTo>
                    <a:lnTo>
                      <a:pt x="350" y="182"/>
                    </a:lnTo>
                    <a:lnTo>
                      <a:pt x="339" y="189"/>
                    </a:lnTo>
                    <a:lnTo>
                      <a:pt x="328" y="195"/>
                    </a:lnTo>
                    <a:lnTo>
                      <a:pt x="325" y="197"/>
                    </a:lnTo>
                    <a:lnTo>
                      <a:pt x="322" y="199"/>
                    </a:lnTo>
                    <a:lnTo>
                      <a:pt x="321" y="201"/>
                    </a:lnTo>
                    <a:lnTo>
                      <a:pt x="318" y="205"/>
                    </a:lnTo>
                    <a:lnTo>
                      <a:pt x="315" y="211"/>
                    </a:lnTo>
                    <a:lnTo>
                      <a:pt x="311" y="216"/>
                    </a:lnTo>
                    <a:lnTo>
                      <a:pt x="309" y="220"/>
                    </a:lnTo>
                    <a:lnTo>
                      <a:pt x="309" y="224"/>
                    </a:lnTo>
                    <a:lnTo>
                      <a:pt x="308" y="228"/>
                    </a:lnTo>
                    <a:lnTo>
                      <a:pt x="306" y="232"/>
                    </a:lnTo>
                    <a:lnTo>
                      <a:pt x="301" y="235"/>
                    </a:lnTo>
                    <a:lnTo>
                      <a:pt x="297" y="238"/>
                    </a:lnTo>
                    <a:lnTo>
                      <a:pt x="297" y="242"/>
                    </a:lnTo>
                    <a:lnTo>
                      <a:pt x="296" y="247"/>
                    </a:lnTo>
                    <a:lnTo>
                      <a:pt x="295" y="251"/>
                    </a:lnTo>
                    <a:lnTo>
                      <a:pt x="294" y="255"/>
                    </a:lnTo>
                    <a:lnTo>
                      <a:pt x="290" y="263"/>
                    </a:lnTo>
                    <a:lnTo>
                      <a:pt x="285" y="272"/>
                    </a:lnTo>
                    <a:lnTo>
                      <a:pt x="279" y="280"/>
                    </a:lnTo>
                    <a:lnTo>
                      <a:pt x="273" y="287"/>
                    </a:lnTo>
                    <a:lnTo>
                      <a:pt x="273" y="289"/>
                    </a:lnTo>
                    <a:lnTo>
                      <a:pt x="271" y="291"/>
                    </a:lnTo>
                    <a:lnTo>
                      <a:pt x="270" y="293"/>
                    </a:lnTo>
                    <a:lnTo>
                      <a:pt x="269" y="295"/>
                    </a:lnTo>
                    <a:lnTo>
                      <a:pt x="269" y="300"/>
                    </a:lnTo>
                    <a:lnTo>
                      <a:pt x="268" y="305"/>
                    </a:lnTo>
                    <a:lnTo>
                      <a:pt x="267" y="309"/>
                    </a:lnTo>
                    <a:lnTo>
                      <a:pt x="265" y="314"/>
                    </a:lnTo>
                    <a:lnTo>
                      <a:pt x="265" y="317"/>
                    </a:lnTo>
                    <a:lnTo>
                      <a:pt x="264" y="318"/>
                    </a:lnTo>
                    <a:lnTo>
                      <a:pt x="263" y="320"/>
                    </a:lnTo>
                    <a:lnTo>
                      <a:pt x="262" y="322"/>
                    </a:lnTo>
                    <a:lnTo>
                      <a:pt x="259" y="325"/>
                    </a:lnTo>
                    <a:lnTo>
                      <a:pt x="252" y="333"/>
                    </a:lnTo>
                    <a:lnTo>
                      <a:pt x="245" y="339"/>
                    </a:lnTo>
                    <a:lnTo>
                      <a:pt x="241" y="343"/>
                    </a:lnTo>
                    <a:lnTo>
                      <a:pt x="236" y="345"/>
                    </a:lnTo>
                    <a:lnTo>
                      <a:pt x="232" y="345"/>
                    </a:lnTo>
                    <a:lnTo>
                      <a:pt x="230" y="347"/>
                    </a:lnTo>
                    <a:lnTo>
                      <a:pt x="228" y="349"/>
                    </a:lnTo>
                    <a:lnTo>
                      <a:pt x="226" y="350"/>
                    </a:lnTo>
                    <a:lnTo>
                      <a:pt x="224" y="353"/>
                    </a:lnTo>
                    <a:lnTo>
                      <a:pt x="222" y="357"/>
                    </a:lnTo>
                    <a:lnTo>
                      <a:pt x="219" y="361"/>
                    </a:lnTo>
                    <a:lnTo>
                      <a:pt x="216" y="366"/>
                    </a:lnTo>
                    <a:lnTo>
                      <a:pt x="213" y="370"/>
                    </a:lnTo>
                    <a:lnTo>
                      <a:pt x="210" y="374"/>
                    </a:lnTo>
                    <a:lnTo>
                      <a:pt x="207" y="378"/>
                    </a:lnTo>
                    <a:lnTo>
                      <a:pt x="203" y="379"/>
                    </a:lnTo>
                    <a:lnTo>
                      <a:pt x="200" y="381"/>
                    </a:lnTo>
                    <a:lnTo>
                      <a:pt x="196" y="381"/>
                    </a:lnTo>
                    <a:lnTo>
                      <a:pt x="192" y="382"/>
                    </a:lnTo>
                    <a:lnTo>
                      <a:pt x="192" y="385"/>
                    </a:lnTo>
                    <a:lnTo>
                      <a:pt x="191" y="387"/>
                    </a:lnTo>
                    <a:lnTo>
                      <a:pt x="187" y="387"/>
                    </a:lnTo>
                    <a:lnTo>
                      <a:pt x="183" y="387"/>
                    </a:lnTo>
                    <a:lnTo>
                      <a:pt x="181" y="389"/>
                    </a:lnTo>
                    <a:lnTo>
                      <a:pt x="180" y="390"/>
                    </a:lnTo>
                    <a:lnTo>
                      <a:pt x="179" y="392"/>
                    </a:lnTo>
                    <a:lnTo>
                      <a:pt x="177" y="394"/>
                    </a:lnTo>
                    <a:lnTo>
                      <a:pt x="176" y="396"/>
                    </a:lnTo>
                    <a:lnTo>
                      <a:pt x="174" y="398"/>
                    </a:lnTo>
                    <a:lnTo>
                      <a:pt x="172" y="400"/>
                    </a:lnTo>
                    <a:lnTo>
                      <a:pt x="171" y="401"/>
                    </a:lnTo>
                    <a:lnTo>
                      <a:pt x="169" y="402"/>
                    </a:lnTo>
                    <a:lnTo>
                      <a:pt x="168" y="403"/>
                    </a:lnTo>
                    <a:lnTo>
                      <a:pt x="166" y="403"/>
                    </a:lnTo>
                    <a:lnTo>
                      <a:pt x="164" y="404"/>
                    </a:lnTo>
                    <a:lnTo>
                      <a:pt x="163" y="404"/>
                    </a:lnTo>
                    <a:lnTo>
                      <a:pt x="161" y="404"/>
                    </a:lnTo>
                    <a:lnTo>
                      <a:pt x="159" y="405"/>
                    </a:lnTo>
                    <a:lnTo>
                      <a:pt x="157" y="405"/>
                    </a:lnTo>
                    <a:lnTo>
                      <a:pt x="152" y="411"/>
                    </a:lnTo>
                    <a:lnTo>
                      <a:pt x="144" y="417"/>
                    </a:lnTo>
                    <a:lnTo>
                      <a:pt x="137" y="422"/>
                    </a:lnTo>
                    <a:lnTo>
                      <a:pt x="129" y="429"/>
                    </a:lnTo>
                    <a:lnTo>
                      <a:pt x="126" y="431"/>
                    </a:lnTo>
                    <a:lnTo>
                      <a:pt x="122" y="434"/>
                    </a:lnTo>
                    <a:lnTo>
                      <a:pt x="117" y="437"/>
                    </a:lnTo>
                    <a:lnTo>
                      <a:pt x="113" y="439"/>
                    </a:lnTo>
                    <a:lnTo>
                      <a:pt x="109" y="441"/>
                    </a:lnTo>
                    <a:lnTo>
                      <a:pt x="105" y="441"/>
                    </a:lnTo>
                    <a:lnTo>
                      <a:pt x="101" y="442"/>
                    </a:lnTo>
                    <a:lnTo>
                      <a:pt x="97" y="443"/>
                    </a:lnTo>
                    <a:lnTo>
                      <a:pt x="96" y="445"/>
                    </a:lnTo>
                    <a:lnTo>
                      <a:pt x="96" y="447"/>
                    </a:lnTo>
                    <a:lnTo>
                      <a:pt x="95" y="449"/>
                    </a:lnTo>
                    <a:lnTo>
                      <a:pt x="94" y="450"/>
                    </a:lnTo>
                    <a:lnTo>
                      <a:pt x="92" y="451"/>
                    </a:lnTo>
                    <a:lnTo>
                      <a:pt x="91" y="452"/>
                    </a:lnTo>
                    <a:lnTo>
                      <a:pt x="89" y="453"/>
                    </a:lnTo>
                    <a:lnTo>
                      <a:pt x="88" y="453"/>
                    </a:lnTo>
                    <a:lnTo>
                      <a:pt x="84" y="454"/>
                    </a:lnTo>
                    <a:lnTo>
                      <a:pt x="81" y="455"/>
                    </a:lnTo>
                    <a:lnTo>
                      <a:pt x="79" y="456"/>
                    </a:lnTo>
                    <a:lnTo>
                      <a:pt x="77" y="457"/>
                    </a:lnTo>
                    <a:lnTo>
                      <a:pt x="76" y="457"/>
                    </a:lnTo>
                    <a:lnTo>
                      <a:pt x="74" y="459"/>
                    </a:lnTo>
                    <a:lnTo>
                      <a:pt x="70" y="463"/>
                    </a:lnTo>
                    <a:lnTo>
                      <a:pt x="66" y="467"/>
                    </a:lnTo>
                    <a:lnTo>
                      <a:pt x="61" y="472"/>
                    </a:lnTo>
                    <a:lnTo>
                      <a:pt x="57" y="476"/>
                    </a:lnTo>
                    <a:lnTo>
                      <a:pt x="56" y="477"/>
                    </a:lnTo>
                    <a:lnTo>
                      <a:pt x="54" y="477"/>
                    </a:lnTo>
                    <a:lnTo>
                      <a:pt x="52" y="477"/>
                    </a:lnTo>
                    <a:lnTo>
                      <a:pt x="51" y="478"/>
                    </a:lnTo>
                    <a:lnTo>
                      <a:pt x="49" y="478"/>
                    </a:lnTo>
                    <a:lnTo>
                      <a:pt x="48" y="479"/>
                    </a:lnTo>
                    <a:lnTo>
                      <a:pt x="46" y="480"/>
                    </a:lnTo>
                    <a:lnTo>
                      <a:pt x="45" y="481"/>
                    </a:lnTo>
                    <a:lnTo>
                      <a:pt x="40" y="487"/>
                    </a:lnTo>
                    <a:lnTo>
                      <a:pt x="33" y="494"/>
                    </a:lnTo>
                    <a:lnTo>
                      <a:pt x="30" y="497"/>
                    </a:lnTo>
                    <a:lnTo>
                      <a:pt x="28" y="501"/>
                    </a:lnTo>
                    <a:lnTo>
                      <a:pt x="24" y="503"/>
                    </a:lnTo>
                    <a:lnTo>
                      <a:pt x="21" y="505"/>
                    </a:lnTo>
                    <a:lnTo>
                      <a:pt x="16" y="505"/>
                    </a:lnTo>
                    <a:lnTo>
                      <a:pt x="12" y="505"/>
                    </a:lnTo>
                    <a:lnTo>
                      <a:pt x="9" y="505"/>
                    </a:lnTo>
                    <a:lnTo>
                      <a:pt x="5" y="505"/>
                    </a:lnTo>
                    <a:lnTo>
                      <a:pt x="3" y="502"/>
                    </a:lnTo>
                    <a:lnTo>
                      <a:pt x="0" y="500"/>
                    </a:lnTo>
                    <a:lnTo>
                      <a:pt x="0" y="498"/>
                    </a:lnTo>
                    <a:lnTo>
                      <a:pt x="0" y="496"/>
                    </a:lnTo>
                    <a:lnTo>
                      <a:pt x="8" y="490"/>
                    </a:lnTo>
                    <a:lnTo>
                      <a:pt x="15" y="483"/>
                    </a:lnTo>
                    <a:lnTo>
                      <a:pt x="21" y="477"/>
                    </a:lnTo>
                    <a:lnTo>
                      <a:pt x="28" y="470"/>
                    </a:lnTo>
                    <a:lnTo>
                      <a:pt x="31" y="469"/>
                    </a:lnTo>
                    <a:lnTo>
                      <a:pt x="35" y="466"/>
                    </a:lnTo>
                    <a:lnTo>
                      <a:pt x="38" y="465"/>
                    </a:lnTo>
                    <a:lnTo>
                      <a:pt x="41" y="463"/>
                    </a:lnTo>
                    <a:lnTo>
                      <a:pt x="44" y="461"/>
                    </a:lnTo>
                    <a:lnTo>
                      <a:pt x="48" y="459"/>
                    </a:lnTo>
                    <a:lnTo>
                      <a:pt x="51" y="457"/>
                    </a:lnTo>
                    <a:lnTo>
                      <a:pt x="53" y="454"/>
                    </a:lnTo>
                    <a:lnTo>
                      <a:pt x="57" y="449"/>
                    </a:lnTo>
                    <a:lnTo>
                      <a:pt x="60" y="445"/>
                    </a:lnTo>
                    <a:lnTo>
                      <a:pt x="64" y="444"/>
                    </a:lnTo>
                    <a:lnTo>
                      <a:pt x="70" y="443"/>
                    </a:lnTo>
                    <a:lnTo>
                      <a:pt x="73" y="440"/>
                    </a:lnTo>
                    <a:lnTo>
                      <a:pt x="77" y="436"/>
                    </a:lnTo>
                    <a:lnTo>
                      <a:pt x="81" y="433"/>
                    </a:lnTo>
                    <a:lnTo>
                      <a:pt x="85" y="429"/>
                    </a:lnTo>
                    <a:lnTo>
                      <a:pt x="89" y="429"/>
                    </a:lnTo>
                    <a:lnTo>
                      <a:pt x="93" y="429"/>
                    </a:lnTo>
                    <a:lnTo>
                      <a:pt x="94" y="428"/>
                    </a:lnTo>
                    <a:lnTo>
                      <a:pt x="96" y="426"/>
                    </a:lnTo>
                    <a:lnTo>
                      <a:pt x="96" y="425"/>
                    </a:lnTo>
                    <a:lnTo>
                      <a:pt x="98" y="423"/>
                    </a:lnTo>
                    <a:lnTo>
                      <a:pt x="100" y="420"/>
                    </a:lnTo>
                    <a:lnTo>
                      <a:pt x="104" y="417"/>
                    </a:lnTo>
                    <a:lnTo>
                      <a:pt x="107" y="417"/>
                    </a:lnTo>
                    <a:lnTo>
                      <a:pt x="111" y="415"/>
                    </a:lnTo>
                    <a:lnTo>
                      <a:pt x="112" y="413"/>
                    </a:lnTo>
                    <a:lnTo>
                      <a:pt x="115" y="412"/>
                    </a:lnTo>
                    <a:lnTo>
                      <a:pt x="116" y="410"/>
                    </a:lnTo>
                    <a:lnTo>
                      <a:pt x="117" y="408"/>
                    </a:lnTo>
                    <a:lnTo>
                      <a:pt x="119" y="406"/>
                    </a:lnTo>
                    <a:lnTo>
                      <a:pt x="120" y="404"/>
                    </a:lnTo>
                    <a:lnTo>
                      <a:pt x="122" y="403"/>
                    </a:lnTo>
                    <a:lnTo>
                      <a:pt x="124" y="401"/>
                    </a:lnTo>
                    <a:lnTo>
                      <a:pt x="128" y="399"/>
                    </a:lnTo>
                    <a:lnTo>
                      <a:pt x="132" y="396"/>
                    </a:lnTo>
                    <a:lnTo>
                      <a:pt x="136" y="393"/>
                    </a:lnTo>
                    <a:lnTo>
                      <a:pt x="140" y="389"/>
                    </a:lnTo>
                    <a:lnTo>
                      <a:pt x="141" y="387"/>
                    </a:lnTo>
                    <a:lnTo>
                      <a:pt x="142" y="385"/>
                    </a:lnTo>
                    <a:lnTo>
                      <a:pt x="143" y="383"/>
                    </a:lnTo>
                    <a:lnTo>
                      <a:pt x="144" y="382"/>
                    </a:lnTo>
                    <a:lnTo>
                      <a:pt x="144" y="381"/>
                    </a:lnTo>
                    <a:lnTo>
                      <a:pt x="145" y="381"/>
                    </a:lnTo>
                    <a:lnTo>
                      <a:pt x="152" y="377"/>
                    </a:lnTo>
                    <a:lnTo>
                      <a:pt x="158" y="372"/>
                    </a:lnTo>
                    <a:lnTo>
                      <a:pt x="164" y="368"/>
                    </a:lnTo>
                    <a:lnTo>
                      <a:pt x="171" y="363"/>
                    </a:lnTo>
                    <a:lnTo>
                      <a:pt x="178" y="357"/>
                    </a:lnTo>
                    <a:lnTo>
                      <a:pt x="184" y="352"/>
                    </a:lnTo>
                    <a:lnTo>
                      <a:pt x="191" y="346"/>
                    </a:lnTo>
                    <a:lnTo>
                      <a:pt x="197" y="340"/>
                    </a:lnTo>
                    <a:lnTo>
                      <a:pt x="204" y="333"/>
                    </a:lnTo>
                    <a:lnTo>
                      <a:pt x="209" y="326"/>
                    </a:lnTo>
                    <a:lnTo>
                      <a:pt x="214" y="319"/>
                    </a:lnTo>
                    <a:lnTo>
                      <a:pt x="218" y="312"/>
                    </a:lnTo>
                    <a:lnTo>
                      <a:pt x="220" y="308"/>
                    </a:lnTo>
                    <a:lnTo>
                      <a:pt x="222" y="304"/>
                    </a:lnTo>
                    <a:lnTo>
                      <a:pt x="224" y="300"/>
                    </a:lnTo>
                    <a:lnTo>
                      <a:pt x="225" y="296"/>
                    </a:lnTo>
                    <a:lnTo>
                      <a:pt x="227" y="293"/>
                    </a:lnTo>
                    <a:lnTo>
                      <a:pt x="228" y="289"/>
                    </a:lnTo>
                    <a:lnTo>
                      <a:pt x="228" y="284"/>
                    </a:lnTo>
                    <a:lnTo>
                      <a:pt x="229" y="280"/>
                    </a:lnTo>
                    <a:lnTo>
                      <a:pt x="228" y="280"/>
                    </a:lnTo>
                    <a:lnTo>
                      <a:pt x="228" y="278"/>
                    </a:lnTo>
                    <a:lnTo>
                      <a:pt x="224" y="279"/>
                    </a:lnTo>
                    <a:lnTo>
                      <a:pt x="220" y="279"/>
                    </a:lnTo>
                    <a:lnTo>
                      <a:pt x="218" y="280"/>
                    </a:lnTo>
                    <a:lnTo>
                      <a:pt x="216" y="281"/>
                    </a:lnTo>
                    <a:lnTo>
                      <a:pt x="211" y="283"/>
                    </a:lnTo>
                    <a:lnTo>
                      <a:pt x="207" y="285"/>
                    </a:lnTo>
                    <a:lnTo>
                      <a:pt x="202" y="286"/>
                    </a:lnTo>
                    <a:lnTo>
                      <a:pt x="198" y="288"/>
                    </a:lnTo>
                    <a:lnTo>
                      <a:pt x="193" y="289"/>
                    </a:lnTo>
                    <a:lnTo>
                      <a:pt x="189" y="289"/>
                    </a:lnTo>
                    <a:lnTo>
                      <a:pt x="185" y="289"/>
                    </a:lnTo>
                    <a:lnTo>
                      <a:pt x="181" y="289"/>
                    </a:lnTo>
                    <a:lnTo>
                      <a:pt x="177" y="289"/>
                    </a:lnTo>
                    <a:lnTo>
                      <a:pt x="173" y="289"/>
                    </a:lnTo>
                    <a:lnTo>
                      <a:pt x="169" y="287"/>
                    </a:lnTo>
                    <a:lnTo>
                      <a:pt x="166" y="286"/>
                    </a:lnTo>
                    <a:lnTo>
                      <a:pt x="162" y="285"/>
                    </a:lnTo>
                    <a:lnTo>
                      <a:pt x="159" y="283"/>
                    </a:lnTo>
                    <a:lnTo>
                      <a:pt x="156" y="281"/>
                    </a:lnTo>
                    <a:lnTo>
                      <a:pt x="152" y="280"/>
                    </a:lnTo>
                    <a:lnTo>
                      <a:pt x="149" y="277"/>
                    </a:lnTo>
                    <a:lnTo>
                      <a:pt x="146" y="276"/>
                    </a:lnTo>
                    <a:lnTo>
                      <a:pt x="141" y="273"/>
                    </a:lnTo>
                    <a:lnTo>
                      <a:pt x="136" y="270"/>
                    </a:lnTo>
                    <a:lnTo>
                      <a:pt x="136" y="269"/>
                    </a:lnTo>
                    <a:lnTo>
                      <a:pt x="135" y="269"/>
                    </a:lnTo>
                    <a:lnTo>
                      <a:pt x="134" y="268"/>
                    </a:lnTo>
                    <a:lnTo>
                      <a:pt x="133" y="266"/>
                    </a:lnTo>
                    <a:lnTo>
                      <a:pt x="133" y="265"/>
                    </a:lnTo>
                    <a:lnTo>
                      <a:pt x="132" y="264"/>
                    </a:lnTo>
                    <a:lnTo>
                      <a:pt x="132" y="261"/>
                    </a:lnTo>
                    <a:lnTo>
                      <a:pt x="132" y="259"/>
                    </a:lnTo>
                    <a:lnTo>
                      <a:pt x="132" y="258"/>
                    </a:lnTo>
                    <a:lnTo>
                      <a:pt x="131" y="257"/>
                    </a:lnTo>
                    <a:lnTo>
                      <a:pt x="131" y="255"/>
                    </a:lnTo>
                    <a:lnTo>
                      <a:pt x="131" y="254"/>
                    </a:lnTo>
                    <a:lnTo>
                      <a:pt x="131" y="253"/>
                    </a:lnTo>
                    <a:lnTo>
                      <a:pt x="132" y="252"/>
                    </a:lnTo>
                    <a:lnTo>
                      <a:pt x="132" y="250"/>
                    </a:lnTo>
                    <a:lnTo>
                      <a:pt x="132" y="249"/>
                    </a:lnTo>
                    <a:lnTo>
                      <a:pt x="135" y="246"/>
                    </a:lnTo>
                    <a:lnTo>
                      <a:pt x="138" y="244"/>
                    </a:lnTo>
                    <a:lnTo>
                      <a:pt x="141" y="241"/>
                    </a:lnTo>
                    <a:lnTo>
                      <a:pt x="144" y="239"/>
                    </a:lnTo>
                    <a:lnTo>
                      <a:pt x="152" y="234"/>
                    </a:lnTo>
                    <a:lnTo>
                      <a:pt x="160" y="230"/>
                    </a:lnTo>
                    <a:lnTo>
                      <a:pt x="167" y="227"/>
                    </a:lnTo>
                    <a:lnTo>
                      <a:pt x="172" y="225"/>
                    </a:lnTo>
                    <a:lnTo>
                      <a:pt x="177" y="224"/>
                    </a:lnTo>
                    <a:lnTo>
                      <a:pt x="183" y="222"/>
                    </a:lnTo>
                    <a:lnTo>
                      <a:pt x="188" y="221"/>
                    </a:lnTo>
                    <a:lnTo>
                      <a:pt x="195" y="220"/>
                    </a:lnTo>
                    <a:lnTo>
                      <a:pt x="198" y="219"/>
                    </a:lnTo>
                    <a:lnTo>
                      <a:pt x="200" y="217"/>
                    </a:lnTo>
                    <a:lnTo>
                      <a:pt x="203" y="216"/>
                    </a:lnTo>
                    <a:lnTo>
                      <a:pt x="205" y="213"/>
                    </a:lnTo>
                    <a:lnTo>
                      <a:pt x="207" y="212"/>
                    </a:lnTo>
                    <a:lnTo>
                      <a:pt x="209" y="209"/>
                    </a:lnTo>
                    <a:lnTo>
                      <a:pt x="212" y="208"/>
                    </a:lnTo>
                    <a:lnTo>
                      <a:pt x="215" y="206"/>
                    </a:lnTo>
                    <a:lnTo>
                      <a:pt x="218" y="205"/>
                    </a:lnTo>
                    <a:lnTo>
                      <a:pt x="222" y="204"/>
                    </a:lnTo>
                    <a:lnTo>
                      <a:pt x="226" y="202"/>
                    </a:lnTo>
                    <a:lnTo>
                      <a:pt x="230" y="201"/>
                    </a:lnTo>
                    <a:lnTo>
                      <a:pt x="235" y="200"/>
                    </a:lnTo>
                    <a:lnTo>
                      <a:pt x="239" y="198"/>
                    </a:lnTo>
                    <a:lnTo>
                      <a:pt x="242" y="197"/>
                    </a:lnTo>
                    <a:lnTo>
                      <a:pt x="246" y="195"/>
                    </a:lnTo>
                    <a:lnTo>
                      <a:pt x="248" y="193"/>
                    </a:lnTo>
                    <a:lnTo>
                      <a:pt x="249" y="191"/>
                    </a:lnTo>
                    <a:lnTo>
                      <a:pt x="250" y="189"/>
                    </a:lnTo>
                    <a:lnTo>
                      <a:pt x="252" y="187"/>
                    </a:lnTo>
                    <a:lnTo>
                      <a:pt x="253" y="184"/>
                    </a:lnTo>
                    <a:lnTo>
                      <a:pt x="254" y="182"/>
                    </a:lnTo>
                    <a:lnTo>
                      <a:pt x="256" y="180"/>
                    </a:lnTo>
                    <a:lnTo>
                      <a:pt x="257" y="179"/>
                    </a:lnTo>
                    <a:lnTo>
                      <a:pt x="261" y="176"/>
                    </a:lnTo>
                    <a:lnTo>
                      <a:pt x="266" y="175"/>
                    </a:lnTo>
                    <a:lnTo>
                      <a:pt x="269" y="173"/>
                    </a:lnTo>
                    <a:lnTo>
                      <a:pt x="270" y="172"/>
                    </a:lnTo>
                    <a:lnTo>
                      <a:pt x="273" y="171"/>
                    </a:lnTo>
                    <a:lnTo>
                      <a:pt x="273" y="169"/>
                    </a:lnTo>
                    <a:lnTo>
                      <a:pt x="273" y="160"/>
                    </a:lnTo>
                    <a:lnTo>
                      <a:pt x="273" y="152"/>
                    </a:lnTo>
                    <a:lnTo>
                      <a:pt x="273" y="144"/>
                    </a:lnTo>
                    <a:lnTo>
                      <a:pt x="273" y="136"/>
                    </a:lnTo>
                    <a:lnTo>
                      <a:pt x="274" y="133"/>
                    </a:lnTo>
                    <a:lnTo>
                      <a:pt x="275" y="127"/>
                    </a:lnTo>
                    <a:lnTo>
                      <a:pt x="276" y="118"/>
                    </a:lnTo>
                    <a:lnTo>
                      <a:pt x="277" y="108"/>
                    </a:lnTo>
                    <a:lnTo>
                      <a:pt x="278" y="98"/>
                    </a:lnTo>
                    <a:lnTo>
                      <a:pt x="279" y="90"/>
                    </a:lnTo>
                    <a:lnTo>
                      <a:pt x="279" y="83"/>
                    </a:lnTo>
                    <a:lnTo>
                      <a:pt x="279" y="79"/>
                    </a:lnTo>
                    <a:lnTo>
                      <a:pt x="278" y="76"/>
                    </a:lnTo>
                    <a:lnTo>
                      <a:pt x="278" y="70"/>
                    </a:lnTo>
                    <a:lnTo>
                      <a:pt x="277" y="60"/>
                    </a:lnTo>
                    <a:lnTo>
                      <a:pt x="276" y="50"/>
                    </a:lnTo>
                    <a:lnTo>
                      <a:pt x="275" y="40"/>
                    </a:lnTo>
                    <a:lnTo>
                      <a:pt x="274" y="31"/>
                    </a:lnTo>
                    <a:lnTo>
                      <a:pt x="274" y="24"/>
                    </a:lnTo>
                    <a:lnTo>
                      <a:pt x="273" y="22"/>
                    </a:lnTo>
                    <a:lnTo>
                      <a:pt x="276" y="17"/>
                    </a:lnTo>
                    <a:lnTo>
                      <a:pt x="277" y="12"/>
                    </a:lnTo>
                    <a:lnTo>
                      <a:pt x="280" y="7"/>
                    </a:lnTo>
                    <a:lnTo>
                      <a:pt x="281" y="1"/>
                    </a:lnTo>
                    <a:lnTo>
                      <a:pt x="285" y="2"/>
                    </a:lnTo>
                    <a:lnTo>
                      <a:pt x="286" y="1"/>
                    </a:lnTo>
                    <a:lnTo>
                      <a:pt x="287" y="1"/>
                    </a:lnTo>
                    <a:lnTo>
                      <a:pt x="289" y="0"/>
                    </a:lnTo>
                    <a:close/>
                  </a:path>
                </a:pathLst>
              </a:custGeom>
              <a:solidFill>
                <a:srgbClr val="00468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4" name="íṩḷiḋe"/>
              <p:cNvSpPr/>
              <p:nvPr userDrawn="1"/>
            </p:nvSpPr>
            <p:spPr bwMode="auto">
              <a:xfrm>
                <a:off x="8896351" y="3289301"/>
                <a:ext cx="249238" cy="231775"/>
              </a:xfrm>
              <a:custGeom>
                <a:avLst/>
                <a:gdLst>
                  <a:gd name="T0" fmla="*/ 5 w 157"/>
                  <a:gd name="T1" fmla="*/ 0 h 146"/>
                  <a:gd name="T2" fmla="*/ 9 w 157"/>
                  <a:gd name="T3" fmla="*/ 0 h 146"/>
                  <a:gd name="T4" fmla="*/ 11 w 157"/>
                  <a:gd name="T5" fmla="*/ 2 h 146"/>
                  <a:gd name="T6" fmla="*/ 14 w 157"/>
                  <a:gd name="T7" fmla="*/ 4 h 146"/>
                  <a:gd name="T8" fmla="*/ 17 w 157"/>
                  <a:gd name="T9" fmla="*/ 7 h 146"/>
                  <a:gd name="T10" fmla="*/ 19 w 157"/>
                  <a:gd name="T11" fmla="*/ 11 h 146"/>
                  <a:gd name="T12" fmla="*/ 27 w 157"/>
                  <a:gd name="T13" fmla="*/ 19 h 146"/>
                  <a:gd name="T14" fmla="*/ 37 w 157"/>
                  <a:gd name="T15" fmla="*/ 28 h 146"/>
                  <a:gd name="T16" fmla="*/ 45 w 157"/>
                  <a:gd name="T17" fmla="*/ 38 h 146"/>
                  <a:gd name="T18" fmla="*/ 49 w 157"/>
                  <a:gd name="T19" fmla="*/ 49 h 146"/>
                  <a:gd name="T20" fmla="*/ 54 w 157"/>
                  <a:gd name="T21" fmla="*/ 56 h 146"/>
                  <a:gd name="T22" fmla="*/ 61 w 157"/>
                  <a:gd name="T23" fmla="*/ 61 h 146"/>
                  <a:gd name="T24" fmla="*/ 64 w 157"/>
                  <a:gd name="T25" fmla="*/ 66 h 146"/>
                  <a:gd name="T26" fmla="*/ 72 w 157"/>
                  <a:gd name="T27" fmla="*/ 72 h 146"/>
                  <a:gd name="T28" fmla="*/ 85 w 157"/>
                  <a:gd name="T29" fmla="*/ 81 h 146"/>
                  <a:gd name="T30" fmla="*/ 99 w 157"/>
                  <a:gd name="T31" fmla="*/ 90 h 146"/>
                  <a:gd name="T32" fmla="*/ 113 w 157"/>
                  <a:gd name="T33" fmla="*/ 98 h 146"/>
                  <a:gd name="T34" fmla="*/ 121 w 157"/>
                  <a:gd name="T35" fmla="*/ 104 h 146"/>
                  <a:gd name="T36" fmla="*/ 124 w 157"/>
                  <a:gd name="T37" fmla="*/ 104 h 146"/>
                  <a:gd name="T38" fmla="*/ 127 w 157"/>
                  <a:gd name="T39" fmla="*/ 104 h 146"/>
                  <a:gd name="T40" fmla="*/ 131 w 157"/>
                  <a:gd name="T41" fmla="*/ 104 h 146"/>
                  <a:gd name="T42" fmla="*/ 138 w 157"/>
                  <a:gd name="T43" fmla="*/ 108 h 146"/>
                  <a:gd name="T44" fmla="*/ 148 w 157"/>
                  <a:gd name="T45" fmla="*/ 114 h 146"/>
                  <a:gd name="T46" fmla="*/ 154 w 157"/>
                  <a:gd name="T47" fmla="*/ 119 h 146"/>
                  <a:gd name="T48" fmla="*/ 157 w 157"/>
                  <a:gd name="T49" fmla="*/ 125 h 146"/>
                  <a:gd name="T50" fmla="*/ 156 w 157"/>
                  <a:gd name="T51" fmla="*/ 130 h 146"/>
                  <a:gd name="T52" fmla="*/ 155 w 157"/>
                  <a:gd name="T53" fmla="*/ 135 h 146"/>
                  <a:gd name="T54" fmla="*/ 153 w 157"/>
                  <a:gd name="T55" fmla="*/ 139 h 146"/>
                  <a:gd name="T56" fmla="*/ 149 w 157"/>
                  <a:gd name="T57" fmla="*/ 141 h 146"/>
                  <a:gd name="T58" fmla="*/ 145 w 157"/>
                  <a:gd name="T59" fmla="*/ 142 h 146"/>
                  <a:gd name="T60" fmla="*/ 136 w 157"/>
                  <a:gd name="T61" fmla="*/ 142 h 146"/>
                  <a:gd name="T62" fmla="*/ 122 w 157"/>
                  <a:gd name="T63" fmla="*/ 139 h 146"/>
                  <a:gd name="T64" fmla="*/ 112 w 157"/>
                  <a:gd name="T65" fmla="*/ 137 h 146"/>
                  <a:gd name="T66" fmla="*/ 107 w 157"/>
                  <a:gd name="T67" fmla="*/ 137 h 146"/>
                  <a:gd name="T68" fmla="*/ 104 w 157"/>
                  <a:gd name="T69" fmla="*/ 138 h 146"/>
                  <a:gd name="T70" fmla="*/ 100 w 157"/>
                  <a:gd name="T71" fmla="*/ 141 h 146"/>
                  <a:gd name="T72" fmla="*/ 94 w 157"/>
                  <a:gd name="T73" fmla="*/ 144 h 146"/>
                  <a:gd name="T74" fmla="*/ 85 w 157"/>
                  <a:gd name="T75" fmla="*/ 146 h 146"/>
                  <a:gd name="T76" fmla="*/ 76 w 157"/>
                  <a:gd name="T77" fmla="*/ 146 h 146"/>
                  <a:gd name="T78" fmla="*/ 67 w 157"/>
                  <a:gd name="T79" fmla="*/ 145 h 146"/>
                  <a:gd name="T80" fmla="*/ 61 w 157"/>
                  <a:gd name="T81" fmla="*/ 140 h 146"/>
                  <a:gd name="T82" fmla="*/ 57 w 157"/>
                  <a:gd name="T83" fmla="*/ 134 h 146"/>
                  <a:gd name="T84" fmla="*/ 51 w 157"/>
                  <a:gd name="T85" fmla="*/ 128 h 146"/>
                  <a:gd name="T86" fmla="*/ 46 w 157"/>
                  <a:gd name="T87" fmla="*/ 122 h 146"/>
                  <a:gd name="T88" fmla="*/ 41 w 157"/>
                  <a:gd name="T89" fmla="*/ 115 h 146"/>
                  <a:gd name="T90" fmla="*/ 38 w 157"/>
                  <a:gd name="T91" fmla="*/ 107 h 146"/>
                  <a:gd name="T92" fmla="*/ 33 w 157"/>
                  <a:gd name="T93" fmla="*/ 93 h 146"/>
                  <a:gd name="T94" fmla="*/ 29 w 157"/>
                  <a:gd name="T95" fmla="*/ 79 h 146"/>
                  <a:gd name="T96" fmla="*/ 25 w 157"/>
                  <a:gd name="T97" fmla="*/ 70 h 146"/>
                  <a:gd name="T98" fmla="*/ 16 w 157"/>
                  <a:gd name="T99" fmla="*/ 54 h 146"/>
                  <a:gd name="T100" fmla="*/ 7 w 157"/>
                  <a:gd name="T101" fmla="*/ 38 h 146"/>
                  <a:gd name="T102" fmla="*/ 3 w 157"/>
                  <a:gd name="T103" fmla="*/ 27 h 146"/>
                  <a:gd name="T104" fmla="*/ 0 w 157"/>
                  <a:gd name="T105" fmla="*/ 17 h 146"/>
                  <a:gd name="T106" fmla="*/ 0 w 157"/>
                  <a:gd name="T107" fmla="*/ 8 h 146"/>
                  <a:gd name="T108" fmla="*/ 0 w 157"/>
                  <a:gd name="T109" fmla="*/ 3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57" h="146">
                    <a:moveTo>
                      <a:pt x="1" y="0"/>
                    </a:moveTo>
                    <a:lnTo>
                      <a:pt x="5" y="0"/>
                    </a:lnTo>
                    <a:lnTo>
                      <a:pt x="8" y="0"/>
                    </a:lnTo>
                    <a:lnTo>
                      <a:pt x="9" y="0"/>
                    </a:lnTo>
                    <a:lnTo>
                      <a:pt x="10" y="1"/>
                    </a:lnTo>
                    <a:lnTo>
                      <a:pt x="11" y="2"/>
                    </a:lnTo>
                    <a:lnTo>
                      <a:pt x="13" y="3"/>
                    </a:lnTo>
                    <a:lnTo>
                      <a:pt x="14" y="4"/>
                    </a:lnTo>
                    <a:lnTo>
                      <a:pt x="15" y="6"/>
                    </a:lnTo>
                    <a:lnTo>
                      <a:pt x="17" y="7"/>
                    </a:lnTo>
                    <a:lnTo>
                      <a:pt x="17" y="8"/>
                    </a:lnTo>
                    <a:lnTo>
                      <a:pt x="19" y="11"/>
                    </a:lnTo>
                    <a:lnTo>
                      <a:pt x="21" y="14"/>
                    </a:lnTo>
                    <a:lnTo>
                      <a:pt x="27" y="19"/>
                    </a:lnTo>
                    <a:lnTo>
                      <a:pt x="33" y="24"/>
                    </a:lnTo>
                    <a:lnTo>
                      <a:pt x="37" y="28"/>
                    </a:lnTo>
                    <a:lnTo>
                      <a:pt x="42" y="33"/>
                    </a:lnTo>
                    <a:lnTo>
                      <a:pt x="45" y="38"/>
                    </a:lnTo>
                    <a:lnTo>
                      <a:pt x="47" y="43"/>
                    </a:lnTo>
                    <a:lnTo>
                      <a:pt x="49" y="49"/>
                    </a:lnTo>
                    <a:lnTo>
                      <a:pt x="51" y="54"/>
                    </a:lnTo>
                    <a:lnTo>
                      <a:pt x="54" y="56"/>
                    </a:lnTo>
                    <a:lnTo>
                      <a:pt x="57" y="58"/>
                    </a:lnTo>
                    <a:lnTo>
                      <a:pt x="61" y="61"/>
                    </a:lnTo>
                    <a:lnTo>
                      <a:pt x="63" y="63"/>
                    </a:lnTo>
                    <a:lnTo>
                      <a:pt x="64" y="66"/>
                    </a:lnTo>
                    <a:lnTo>
                      <a:pt x="65" y="68"/>
                    </a:lnTo>
                    <a:lnTo>
                      <a:pt x="72" y="72"/>
                    </a:lnTo>
                    <a:lnTo>
                      <a:pt x="78" y="77"/>
                    </a:lnTo>
                    <a:lnTo>
                      <a:pt x="85" y="81"/>
                    </a:lnTo>
                    <a:lnTo>
                      <a:pt x="92" y="85"/>
                    </a:lnTo>
                    <a:lnTo>
                      <a:pt x="99" y="90"/>
                    </a:lnTo>
                    <a:lnTo>
                      <a:pt x="106" y="94"/>
                    </a:lnTo>
                    <a:lnTo>
                      <a:pt x="113" y="98"/>
                    </a:lnTo>
                    <a:lnTo>
                      <a:pt x="119" y="102"/>
                    </a:lnTo>
                    <a:lnTo>
                      <a:pt x="121" y="104"/>
                    </a:lnTo>
                    <a:lnTo>
                      <a:pt x="122" y="104"/>
                    </a:lnTo>
                    <a:lnTo>
                      <a:pt x="124" y="104"/>
                    </a:lnTo>
                    <a:lnTo>
                      <a:pt x="125" y="104"/>
                    </a:lnTo>
                    <a:lnTo>
                      <a:pt x="127" y="104"/>
                    </a:lnTo>
                    <a:lnTo>
                      <a:pt x="129" y="104"/>
                    </a:lnTo>
                    <a:lnTo>
                      <a:pt x="131" y="104"/>
                    </a:lnTo>
                    <a:lnTo>
                      <a:pt x="133" y="105"/>
                    </a:lnTo>
                    <a:lnTo>
                      <a:pt x="138" y="108"/>
                    </a:lnTo>
                    <a:lnTo>
                      <a:pt x="145" y="113"/>
                    </a:lnTo>
                    <a:lnTo>
                      <a:pt x="148" y="114"/>
                    </a:lnTo>
                    <a:lnTo>
                      <a:pt x="151" y="117"/>
                    </a:lnTo>
                    <a:lnTo>
                      <a:pt x="154" y="119"/>
                    </a:lnTo>
                    <a:lnTo>
                      <a:pt x="156" y="122"/>
                    </a:lnTo>
                    <a:lnTo>
                      <a:pt x="157" y="125"/>
                    </a:lnTo>
                    <a:lnTo>
                      <a:pt x="157" y="128"/>
                    </a:lnTo>
                    <a:lnTo>
                      <a:pt x="156" y="130"/>
                    </a:lnTo>
                    <a:lnTo>
                      <a:pt x="156" y="133"/>
                    </a:lnTo>
                    <a:lnTo>
                      <a:pt x="155" y="135"/>
                    </a:lnTo>
                    <a:lnTo>
                      <a:pt x="154" y="137"/>
                    </a:lnTo>
                    <a:lnTo>
                      <a:pt x="153" y="139"/>
                    </a:lnTo>
                    <a:lnTo>
                      <a:pt x="151" y="140"/>
                    </a:lnTo>
                    <a:lnTo>
                      <a:pt x="149" y="141"/>
                    </a:lnTo>
                    <a:lnTo>
                      <a:pt x="147" y="142"/>
                    </a:lnTo>
                    <a:lnTo>
                      <a:pt x="145" y="142"/>
                    </a:lnTo>
                    <a:lnTo>
                      <a:pt x="142" y="142"/>
                    </a:lnTo>
                    <a:lnTo>
                      <a:pt x="136" y="142"/>
                    </a:lnTo>
                    <a:lnTo>
                      <a:pt x="129" y="141"/>
                    </a:lnTo>
                    <a:lnTo>
                      <a:pt x="122" y="139"/>
                    </a:lnTo>
                    <a:lnTo>
                      <a:pt x="117" y="138"/>
                    </a:lnTo>
                    <a:lnTo>
                      <a:pt x="112" y="137"/>
                    </a:lnTo>
                    <a:lnTo>
                      <a:pt x="109" y="136"/>
                    </a:lnTo>
                    <a:lnTo>
                      <a:pt x="107" y="137"/>
                    </a:lnTo>
                    <a:lnTo>
                      <a:pt x="105" y="137"/>
                    </a:lnTo>
                    <a:lnTo>
                      <a:pt x="104" y="138"/>
                    </a:lnTo>
                    <a:lnTo>
                      <a:pt x="103" y="139"/>
                    </a:lnTo>
                    <a:lnTo>
                      <a:pt x="100" y="141"/>
                    </a:lnTo>
                    <a:lnTo>
                      <a:pt x="98" y="142"/>
                    </a:lnTo>
                    <a:lnTo>
                      <a:pt x="94" y="144"/>
                    </a:lnTo>
                    <a:lnTo>
                      <a:pt x="90" y="145"/>
                    </a:lnTo>
                    <a:lnTo>
                      <a:pt x="85" y="146"/>
                    </a:lnTo>
                    <a:lnTo>
                      <a:pt x="81" y="146"/>
                    </a:lnTo>
                    <a:lnTo>
                      <a:pt x="76" y="146"/>
                    </a:lnTo>
                    <a:lnTo>
                      <a:pt x="72" y="146"/>
                    </a:lnTo>
                    <a:lnTo>
                      <a:pt x="67" y="145"/>
                    </a:lnTo>
                    <a:lnTo>
                      <a:pt x="63" y="144"/>
                    </a:lnTo>
                    <a:lnTo>
                      <a:pt x="61" y="140"/>
                    </a:lnTo>
                    <a:lnTo>
                      <a:pt x="59" y="136"/>
                    </a:lnTo>
                    <a:lnTo>
                      <a:pt x="57" y="134"/>
                    </a:lnTo>
                    <a:lnTo>
                      <a:pt x="54" y="130"/>
                    </a:lnTo>
                    <a:lnTo>
                      <a:pt x="51" y="128"/>
                    </a:lnTo>
                    <a:lnTo>
                      <a:pt x="49" y="125"/>
                    </a:lnTo>
                    <a:lnTo>
                      <a:pt x="46" y="122"/>
                    </a:lnTo>
                    <a:lnTo>
                      <a:pt x="44" y="118"/>
                    </a:lnTo>
                    <a:lnTo>
                      <a:pt x="41" y="115"/>
                    </a:lnTo>
                    <a:lnTo>
                      <a:pt x="40" y="111"/>
                    </a:lnTo>
                    <a:lnTo>
                      <a:pt x="38" y="107"/>
                    </a:lnTo>
                    <a:lnTo>
                      <a:pt x="37" y="102"/>
                    </a:lnTo>
                    <a:lnTo>
                      <a:pt x="33" y="93"/>
                    </a:lnTo>
                    <a:lnTo>
                      <a:pt x="31" y="84"/>
                    </a:lnTo>
                    <a:lnTo>
                      <a:pt x="29" y="79"/>
                    </a:lnTo>
                    <a:lnTo>
                      <a:pt x="27" y="74"/>
                    </a:lnTo>
                    <a:lnTo>
                      <a:pt x="25" y="70"/>
                    </a:lnTo>
                    <a:lnTo>
                      <a:pt x="21" y="65"/>
                    </a:lnTo>
                    <a:lnTo>
                      <a:pt x="16" y="54"/>
                    </a:lnTo>
                    <a:lnTo>
                      <a:pt x="9" y="44"/>
                    </a:lnTo>
                    <a:lnTo>
                      <a:pt x="7" y="38"/>
                    </a:lnTo>
                    <a:lnTo>
                      <a:pt x="5" y="33"/>
                    </a:lnTo>
                    <a:lnTo>
                      <a:pt x="3" y="27"/>
                    </a:lnTo>
                    <a:lnTo>
                      <a:pt x="1" y="22"/>
                    </a:lnTo>
                    <a:lnTo>
                      <a:pt x="0" y="17"/>
                    </a:lnTo>
                    <a:lnTo>
                      <a:pt x="0" y="11"/>
                    </a:lnTo>
                    <a:lnTo>
                      <a:pt x="0" y="8"/>
                    </a:lnTo>
                    <a:lnTo>
                      <a:pt x="0" y="6"/>
                    </a:lnTo>
                    <a:lnTo>
                      <a:pt x="0" y="3"/>
                    </a:lnTo>
                    <a:lnTo>
                      <a:pt x="1" y="0"/>
                    </a:lnTo>
                    <a:close/>
                  </a:path>
                </a:pathLst>
              </a:custGeom>
              <a:solidFill>
                <a:srgbClr val="00468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5" name="iš1iḑé"/>
              <p:cNvSpPr/>
              <p:nvPr userDrawn="1"/>
            </p:nvSpPr>
            <p:spPr bwMode="auto">
              <a:xfrm>
                <a:off x="5351463" y="2697163"/>
                <a:ext cx="750888" cy="952500"/>
              </a:xfrm>
              <a:custGeom>
                <a:avLst/>
                <a:gdLst>
                  <a:gd name="T0" fmla="*/ 18 w 473"/>
                  <a:gd name="T1" fmla="*/ 229 h 600"/>
                  <a:gd name="T2" fmla="*/ 1 w 473"/>
                  <a:gd name="T3" fmla="*/ 209 h 600"/>
                  <a:gd name="T4" fmla="*/ 18 w 473"/>
                  <a:gd name="T5" fmla="*/ 192 h 600"/>
                  <a:gd name="T6" fmla="*/ 62 w 473"/>
                  <a:gd name="T7" fmla="*/ 187 h 600"/>
                  <a:gd name="T8" fmla="*/ 120 w 473"/>
                  <a:gd name="T9" fmla="*/ 166 h 600"/>
                  <a:gd name="T10" fmla="*/ 197 w 473"/>
                  <a:gd name="T11" fmla="*/ 132 h 600"/>
                  <a:gd name="T12" fmla="*/ 233 w 473"/>
                  <a:gd name="T13" fmla="*/ 90 h 600"/>
                  <a:gd name="T14" fmla="*/ 246 w 473"/>
                  <a:gd name="T15" fmla="*/ 42 h 600"/>
                  <a:gd name="T16" fmla="*/ 256 w 473"/>
                  <a:gd name="T17" fmla="*/ 2 h 600"/>
                  <a:gd name="T18" fmla="*/ 289 w 473"/>
                  <a:gd name="T19" fmla="*/ 38 h 600"/>
                  <a:gd name="T20" fmla="*/ 345 w 473"/>
                  <a:gd name="T21" fmla="*/ 62 h 600"/>
                  <a:gd name="T22" fmla="*/ 350 w 473"/>
                  <a:gd name="T23" fmla="*/ 83 h 600"/>
                  <a:gd name="T24" fmla="*/ 329 w 473"/>
                  <a:gd name="T25" fmla="*/ 118 h 600"/>
                  <a:gd name="T26" fmla="*/ 276 w 473"/>
                  <a:gd name="T27" fmla="*/ 146 h 600"/>
                  <a:gd name="T28" fmla="*/ 247 w 473"/>
                  <a:gd name="T29" fmla="*/ 197 h 600"/>
                  <a:gd name="T30" fmla="*/ 195 w 473"/>
                  <a:gd name="T31" fmla="*/ 260 h 600"/>
                  <a:gd name="T32" fmla="*/ 200 w 473"/>
                  <a:gd name="T33" fmla="*/ 285 h 600"/>
                  <a:gd name="T34" fmla="*/ 242 w 473"/>
                  <a:gd name="T35" fmla="*/ 261 h 600"/>
                  <a:gd name="T36" fmla="*/ 300 w 473"/>
                  <a:gd name="T37" fmla="*/ 228 h 600"/>
                  <a:gd name="T38" fmla="*/ 388 w 473"/>
                  <a:gd name="T39" fmla="*/ 162 h 600"/>
                  <a:gd name="T40" fmla="*/ 432 w 473"/>
                  <a:gd name="T41" fmla="*/ 141 h 600"/>
                  <a:gd name="T42" fmla="*/ 473 w 473"/>
                  <a:gd name="T43" fmla="*/ 158 h 600"/>
                  <a:gd name="T44" fmla="*/ 455 w 473"/>
                  <a:gd name="T45" fmla="*/ 210 h 600"/>
                  <a:gd name="T46" fmla="*/ 440 w 473"/>
                  <a:gd name="T47" fmla="*/ 283 h 600"/>
                  <a:gd name="T48" fmla="*/ 416 w 473"/>
                  <a:gd name="T49" fmla="*/ 447 h 600"/>
                  <a:gd name="T50" fmla="*/ 408 w 473"/>
                  <a:gd name="T51" fmla="*/ 524 h 600"/>
                  <a:gd name="T52" fmla="*/ 404 w 473"/>
                  <a:gd name="T53" fmla="*/ 581 h 600"/>
                  <a:gd name="T54" fmla="*/ 382 w 473"/>
                  <a:gd name="T55" fmla="*/ 600 h 600"/>
                  <a:gd name="T56" fmla="*/ 336 w 473"/>
                  <a:gd name="T57" fmla="*/ 558 h 600"/>
                  <a:gd name="T58" fmla="*/ 307 w 473"/>
                  <a:gd name="T59" fmla="*/ 535 h 600"/>
                  <a:gd name="T60" fmla="*/ 292 w 473"/>
                  <a:gd name="T61" fmla="*/ 515 h 600"/>
                  <a:gd name="T62" fmla="*/ 302 w 473"/>
                  <a:gd name="T63" fmla="*/ 501 h 600"/>
                  <a:gd name="T64" fmla="*/ 341 w 473"/>
                  <a:gd name="T65" fmla="*/ 527 h 600"/>
                  <a:gd name="T66" fmla="*/ 371 w 473"/>
                  <a:gd name="T67" fmla="*/ 515 h 600"/>
                  <a:gd name="T68" fmla="*/ 385 w 473"/>
                  <a:gd name="T69" fmla="*/ 405 h 600"/>
                  <a:gd name="T70" fmla="*/ 389 w 473"/>
                  <a:gd name="T71" fmla="*/ 351 h 600"/>
                  <a:gd name="T72" fmla="*/ 402 w 473"/>
                  <a:gd name="T73" fmla="*/ 308 h 600"/>
                  <a:gd name="T74" fmla="*/ 415 w 473"/>
                  <a:gd name="T75" fmla="*/ 246 h 600"/>
                  <a:gd name="T76" fmla="*/ 429 w 473"/>
                  <a:gd name="T77" fmla="*/ 198 h 600"/>
                  <a:gd name="T78" fmla="*/ 430 w 473"/>
                  <a:gd name="T79" fmla="*/ 166 h 600"/>
                  <a:gd name="T80" fmla="*/ 394 w 473"/>
                  <a:gd name="T81" fmla="*/ 178 h 600"/>
                  <a:gd name="T82" fmla="*/ 356 w 473"/>
                  <a:gd name="T83" fmla="*/ 220 h 600"/>
                  <a:gd name="T84" fmla="*/ 364 w 473"/>
                  <a:gd name="T85" fmla="*/ 252 h 600"/>
                  <a:gd name="T86" fmla="*/ 334 w 473"/>
                  <a:gd name="T87" fmla="*/ 279 h 600"/>
                  <a:gd name="T88" fmla="*/ 289 w 473"/>
                  <a:gd name="T89" fmla="*/ 287 h 600"/>
                  <a:gd name="T90" fmla="*/ 256 w 473"/>
                  <a:gd name="T91" fmla="*/ 303 h 600"/>
                  <a:gd name="T92" fmla="*/ 192 w 473"/>
                  <a:gd name="T93" fmla="*/ 323 h 600"/>
                  <a:gd name="T94" fmla="*/ 157 w 473"/>
                  <a:gd name="T95" fmla="*/ 348 h 600"/>
                  <a:gd name="T96" fmla="*/ 132 w 473"/>
                  <a:gd name="T97" fmla="*/ 357 h 600"/>
                  <a:gd name="T98" fmla="*/ 107 w 473"/>
                  <a:gd name="T99" fmla="*/ 354 h 600"/>
                  <a:gd name="T100" fmla="*/ 101 w 473"/>
                  <a:gd name="T101" fmla="*/ 336 h 600"/>
                  <a:gd name="T102" fmla="*/ 148 w 473"/>
                  <a:gd name="T103" fmla="*/ 318 h 600"/>
                  <a:gd name="T104" fmla="*/ 167 w 473"/>
                  <a:gd name="T105" fmla="*/ 304 h 600"/>
                  <a:gd name="T106" fmla="*/ 168 w 473"/>
                  <a:gd name="T107" fmla="*/ 263 h 600"/>
                  <a:gd name="T108" fmla="*/ 184 w 473"/>
                  <a:gd name="T109" fmla="*/ 203 h 600"/>
                  <a:gd name="T110" fmla="*/ 159 w 473"/>
                  <a:gd name="T111" fmla="*/ 206 h 600"/>
                  <a:gd name="T112" fmla="*/ 133 w 473"/>
                  <a:gd name="T113" fmla="*/ 217 h 600"/>
                  <a:gd name="T114" fmla="*/ 83 w 473"/>
                  <a:gd name="T115" fmla="*/ 248 h 600"/>
                  <a:gd name="T116" fmla="*/ 74 w 473"/>
                  <a:gd name="T117" fmla="*/ 254 h 600"/>
                  <a:gd name="T118" fmla="*/ 46 w 473"/>
                  <a:gd name="T119" fmla="*/ 255 h 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73" h="600">
                    <a:moveTo>
                      <a:pt x="40" y="250"/>
                    </a:moveTo>
                    <a:lnTo>
                      <a:pt x="39" y="249"/>
                    </a:lnTo>
                    <a:lnTo>
                      <a:pt x="35" y="244"/>
                    </a:lnTo>
                    <a:lnTo>
                      <a:pt x="32" y="241"/>
                    </a:lnTo>
                    <a:lnTo>
                      <a:pt x="28" y="238"/>
                    </a:lnTo>
                    <a:lnTo>
                      <a:pt x="26" y="235"/>
                    </a:lnTo>
                    <a:lnTo>
                      <a:pt x="24" y="234"/>
                    </a:lnTo>
                    <a:lnTo>
                      <a:pt x="21" y="233"/>
                    </a:lnTo>
                    <a:lnTo>
                      <a:pt x="20" y="232"/>
                    </a:lnTo>
                    <a:lnTo>
                      <a:pt x="19" y="230"/>
                    </a:lnTo>
                    <a:lnTo>
                      <a:pt x="18" y="229"/>
                    </a:lnTo>
                    <a:lnTo>
                      <a:pt x="16" y="226"/>
                    </a:lnTo>
                    <a:lnTo>
                      <a:pt x="15" y="222"/>
                    </a:lnTo>
                    <a:lnTo>
                      <a:pt x="12" y="220"/>
                    </a:lnTo>
                    <a:lnTo>
                      <a:pt x="10" y="218"/>
                    </a:lnTo>
                    <a:lnTo>
                      <a:pt x="8" y="216"/>
                    </a:lnTo>
                    <a:lnTo>
                      <a:pt x="5" y="215"/>
                    </a:lnTo>
                    <a:lnTo>
                      <a:pt x="4" y="214"/>
                    </a:lnTo>
                    <a:lnTo>
                      <a:pt x="4" y="213"/>
                    </a:lnTo>
                    <a:lnTo>
                      <a:pt x="3" y="211"/>
                    </a:lnTo>
                    <a:lnTo>
                      <a:pt x="2" y="210"/>
                    </a:lnTo>
                    <a:lnTo>
                      <a:pt x="1" y="209"/>
                    </a:lnTo>
                    <a:lnTo>
                      <a:pt x="1" y="206"/>
                    </a:lnTo>
                    <a:lnTo>
                      <a:pt x="0" y="204"/>
                    </a:lnTo>
                    <a:lnTo>
                      <a:pt x="0" y="202"/>
                    </a:lnTo>
                    <a:lnTo>
                      <a:pt x="4" y="199"/>
                    </a:lnTo>
                    <a:lnTo>
                      <a:pt x="6" y="197"/>
                    </a:lnTo>
                    <a:lnTo>
                      <a:pt x="7" y="196"/>
                    </a:lnTo>
                    <a:lnTo>
                      <a:pt x="8" y="194"/>
                    </a:lnTo>
                    <a:lnTo>
                      <a:pt x="10" y="194"/>
                    </a:lnTo>
                    <a:lnTo>
                      <a:pt x="12" y="193"/>
                    </a:lnTo>
                    <a:lnTo>
                      <a:pt x="15" y="193"/>
                    </a:lnTo>
                    <a:lnTo>
                      <a:pt x="18" y="192"/>
                    </a:lnTo>
                    <a:lnTo>
                      <a:pt x="21" y="191"/>
                    </a:lnTo>
                    <a:lnTo>
                      <a:pt x="24" y="191"/>
                    </a:lnTo>
                    <a:lnTo>
                      <a:pt x="30" y="191"/>
                    </a:lnTo>
                    <a:lnTo>
                      <a:pt x="36" y="191"/>
                    </a:lnTo>
                    <a:lnTo>
                      <a:pt x="42" y="191"/>
                    </a:lnTo>
                    <a:lnTo>
                      <a:pt x="48" y="191"/>
                    </a:lnTo>
                    <a:lnTo>
                      <a:pt x="50" y="190"/>
                    </a:lnTo>
                    <a:lnTo>
                      <a:pt x="53" y="190"/>
                    </a:lnTo>
                    <a:lnTo>
                      <a:pt x="56" y="189"/>
                    </a:lnTo>
                    <a:lnTo>
                      <a:pt x="58" y="187"/>
                    </a:lnTo>
                    <a:lnTo>
                      <a:pt x="62" y="187"/>
                    </a:lnTo>
                    <a:lnTo>
                      <a:pt x="65" y="187"/>
                    </a:lnTo>
                    <a:lnTo>
                      <a:pt x="71" y="185"/>
                    </a:lnTo>
                    <a:lnTo>
                      <a:pt x="76" y="182"/>
                    </a:lnTo>
                    <a:lnTo>
                      <a:pt x="84" y="179"/>
                    </a:lnTo>
                    <a:lnTo>
                      <a:pt x="89" y="176"/>
                    </a:lnTo>
                    <a:lnTo>
                      <a:pt x="92" y="176"/>
                    </a:lnTo>
                    <a:lnTo>
                      <a:pt x="95" y="176"/>
                    </a:lnTo>
                    <a:lnTo>
                      <a:pt x="98" y="176"/>
                    </a:lnTo>
                    <a:lnTo>
                      <a:pt x="100" y="176"/>
                    </a:lnTo>
                    <a:lnTo>
                      <a:pt x="110" y="171"/>
                    </a:lnTo>
                    <a:lnTo>
                      <a:pt x="120" y="166"/>
                    </a:lnTo>
                    <a:lnTo>
                      <a:pt x="130" y="162"/>
                    </a:lnTo>
                    <a:lnTo>
                      <a:pt x="141" y="157"/>
                    </a:lnTo>
                    <a:lnTo>
                      <a:pt x="151" y="152"/>
                    </a:lnTo>
                    <a:lnTo>
                      <a:pt x="161" y="147"/>
                    </a:lnTo>
                    <a:lnTo>
                      <a:pt x="166" y="145"/>
                    </a:lnTo>
                    <a:lnTo>
                      <a:pt x="171" y="142"/>
                    </a:lnTo>
                    <a:lnTo>
                      <a:pt x="175" y="139"/>
                    </a:lnTo>
                    <a:lnTo>
                      <a:pt x="179" y="137"/>
                    </a:lnTo>
                    <a:lnTo>
                      <a:pt x="184" y="137"/>
                    </a:lnTo>
                    <a:lnTo>
                      <a:pt x="188" y="137"/>
                    </a:lnTo>
                    <a:lnTo>
                      <a:pt x="197" y="132"/>
                    </a:lnTo>
                    <a:lnTo>
                      <a:pt x="209" y="124"/>
                    </a:lnTo>
                    <a:lnTo>
                      <a:pt x="216" y="121"/>
                    </a:lnTo>
                    <a:lnTo>
                      <a:pt x="220" y="117"/>
                    </a:lnTo>
                    <a:lnTo>
                      <a:pt x="225" y="114"/>
                    </a:lnTo>
                    <a:lnTo>
                      <a:pt x="228" y="111"/>
                    </a:lnTo>
                    <a:lnTo>
                      <a:pt x="229" y="108"/>
                    </a:lnTo>
                    <a:lnTo>
                      <a:pt x="231" y="105"/>
                    </a:lnTo>
                    <a:lnTo>
                      <a:pt x="232" y="101"/>
                    </a:lnTo>
                    <a:lnTo>
                      <a:pt x="232" y="97"/>
                    </a:lnTo>
                    <a:lnTo>
                      <a:pt x="232" y="94"/>
                    </a:lnTo>
                    <a:lnTo>
                      <a:pt x="233" y="90"/>
                    </a:lnTo>
                    <a:lnTo>
                      <a:pt x="233" y="86"/>
                    </a:lnTo>
                    <a:lnTo>
                      <a:pt x="235" y="82"/>
                    </a:lnTo>
                    <a:lnTo>
                      <a:pt x="237" y="79"/>
                    </a:lnTo>
                    <a:lnTo>
                      <a:pt x="238" y="74"/>
                    </a:lnTo>
                    <a:lnTo>
                      <a:pt x="240" y="70"/>
                    </a:lnTo>
                    <a:lnTo>
                      <a:pt x="241" y="66"/>
                    </a:lnTo>
                    <a:lnTo>
                      <a:pt x="243" y="62"/>
                    </a:lnTo>
                    <a:lnTo>
                      <a:pt x="244" y="58"/>
                    </a:lnTo>
                    <a:lnTo>
                      <a:pt x="244" y="52"/>
                    </a:lnTo>
                    <a:lnTo>
                      <a:pt x="245" y="48"/>
                    </a:lnTo>
                    <a:lnTo>
                      <a:pt x="246" y="42"/>
                    </a:lnTo>
                    <a:lnTo>
                      <a:pt x="246" y="38"/>
                    </a:lnTo>
                    <a:lnTo>
                      <a:pt x="247" y="33"/>
                    </a:lnTo>
                    <a:lnTo>
                      <a:pt x="247" y="28"/>
                    </a:lnTo>
                    <a:lnTo>
                      <a:pt x="246" y="23"/>
                    </a:lnTo>
                    <a:lnTo>
                      <a:pt x="246" y="18"/>
                    </a:lnTo>
                    <a:lnTo>
                      <a:pt x="245" y="14"/>
                    </a:lnTo>
                    <a:lnTo>
                      <a:pt x="244" y="10"/>
                    </a:lnTo>
                    <a:lnTo>
                      <a:pt x="248" y="4"/>
                    </a:lnTo>
                    <a:lnTo>
                      <a:pt x="253" y="0"/>
                    </a:lnTo>
                    <a:lnTo>
                      <a:pt x="254" y="1"/>
                    </a:lnTo>
                    <a:lnTo>
                      <a:pt x="256" y="2"/>
                    </a:lnTo>
                    <a:lnTo>
                      <a:pt x="256" y="4"/>
                    </a:lnTo>
                    <a:lnTo>
                      <a:pt x="259" y="6"/>
                    </a:lnTo>
                    <a:lnTo>
                      <a:pt x="264" y="9"/>
                    </a:lnTo>
                    <a:lnTo>
                      <a:pt x="268" y="13"/>
                    </a:lnTo>
                    <a:lnTo>
                      <a:pt x="273" y="16"/>
                    </a:lnTo>
                    <a:lnTo>
                      <a:pt x="279" y="19"/>
                    </a:lnTo>
                    <a:lnTo>
                      <a:pt x="283" y="22"/>
                    </a:lnTo>
                    <a:lnTo>
                      <a:pt x="286" y="25"/>
                    </a:lnTo>
                    <a:lnTo>
                      <a:pt x="287" y="30"/>
                    </a:lnTo>
                    <a:lnTo>
                      <a:pt x="288" y="34"/>
                    </a:lnTo>
                    <a:lnTo>
                      <a:pt x="289" y="38"/>
                    </a:lnTo>
                    <a:lnTo>
                      <a:pt x="290" y="42"/>
                    </a:lnTo>
                    <a:lnTo>
                      <a:pt x="294" y="47"/>
                    </a:lnTo>
                    <a:lnTo>
                      <a:pt x="300" y="56"/>
                    </a:lnTo>
                    <a:lnTo>
                      <a:pt x="305" y="64"/>
                    </a:lnTo>
                    <a:lnTo>
                      <a:pt x="309" y="70"/>
                    </a:lnTo>
                    <a:lnTo>
                      <a:pt x="315" y="70"/>
                    </a:lnTo>
                    <a:lnTo>
                      <a:pt x="320" y="69"/>
                    </a:lnTo>
                    <a:lnTo>
                      <a:pt x="325" y="68"/>
                    </a:lnTo>
                    <a:lnTo>
                      <a:pt x="329" y="67"/>
                    </a:lnTo>
                    <a:lnTo>
                      <a:pt x="337" y="64"/>
                    </a:lnTo>
                    <a:lnTo>
                      <a:pt x="345" y="62"/>
                    </a:lnTo>
                    <a:lnTo>
                      <a:pt x="346" y="63"/>
                    </a:lnTo>
                    <a:lnTo>
                      <a:pt x="347" y="65"/>
                    </a:lnTo>
                    <a:lnTo>
                      <a:pt x="348" y="66"/>
                    </a:lnTo>
                    <a:lnTo>
                      <a:pt x="349" y="67"/>
                    </a:lnTo>
                    <a:lnTo>
                      <a:pt x="351" y="69"/>
                    </a:lnTo>
                    <a:lnTo>
                      <a:pt x="353" y="71"/>
                    </a:lnTo>
                    <a:lnTo>
                      <a:pt x="353" y="74"/>
                    </a:lnTo>
                    <a:lnTo>
                      <a:pt x="353" y="76"/>
                    </a:lnTo>
                    <a:lnTo>
                      <a:pt x="353" y="78"/>
                    </a:lnTo>
                    <a:lnTo>
                      <a:pt x="353" y="82"/>
                    </a:lnTo>
                    <a:lnTo>
                      <a:pt x="350" y="83"/>
                    </a:lnTo>
                    <a:lnTo>
                      <a:pt x="347" y="85"/>
                    </a:lnTo>
                    <a:lnTo>
                      <a:pt x="345" y="87"/>
                    </a:lnTo>
                    <a:lnTo>
                      <a:pt x="343" y="90"/>
                    </a:lnTo>
                    <a:lnTo>
                      <a:pt x="341" y="93"/>
                    </a:lnTo>
                    <a:lnTo>
                      <a:pt x="340" y="95"/>
                    </a:lnTo>
                    <a:lnTo>
                      <a:pt x="339" y="98"/>
                    </a:lnTo>
                    <a:lnTo>
                      <a:pt x="337" y="102"/>
                    </a:lnTo>
                    <a:lnTo>
                      <a:pt x="336" y="107"/>
                    </a:lnTo>
                    <a:lnTo>
                      <a:pt x="333" y="113"/>
                    </a:lnTo>
                    <a:lnTo>
                      <a:pt x="331" y="116"/>
                    </a:lnTo>
                    <a:lnTo>
                      <a:pt x="329" y="118"/>
                    </a:lnTo>
                    <a:lnTo>
                      <a:pt x="328" y="121"/>
                    </a:lnTo>
                    <a:lnTo>
                      <a:pt x="325" y="122"/>
                    </a:lnTo>
                    <a:lnTo>
                      <a:pt x="319" y="126"/>
                    </a:lnTo>
                    <a:lnTo>
                      <a:pt x="309" y="132"/>
                    </a:lnTo>
                    <a:lnTo>
                      <a:pt x="300" y="138"/>
                    </a:lnTo>
                    <a:lnTo>
                      <a:pt x="293" y="141"/>
                    </a:lnTo>
                    <a:lnTo>
                      <a:pt x="288" y="142"/>
                    </a:lnTo>
                    <a:lnTo>
                      <a:pt x="284" y="144"/>
                    </a:lnTo>
                    <a:lnTo>
                      <a:pt x="281" y="145"/>
                    </a:lnTo>
                    <a:lnTo>
                      <a:pt x="279" y="145"/>
                    </a:lnTo>
                    <a:lnTo>
                      <a:pt x="276" y="146"/>
                    </a:lnTo>
                    <a:lnTo>
                      <a:pt x="274" y="148"/>
                    </a:lnTo>
                    <a:lnTo>
                      <a:pt x="272" y="151"/>
                    </a:lnTo>
                    <a:lnTo>
                      <a:pt x="268" y="155"/>
                    </a:lnTo>
                    <a:lnTo>
                      <a:pt x="265" y="160"/>
                    </a:lnTo>
                    <a:lnTo>
                      <a:pt x="261" y="166"/>
                    </a:lnTo>
                    <a:lnTo>
                      <a:pt x="255" y="178"/>
                    </a:lnTo>
                    <a:lnTo>
                      <a:pt x="250" y="186"/>
                    </a:lnTo>
                    <a:lnTo>
                      <a:pt x="248" y="189"/>
                    </a:lnTo>
                    <a:lnTo>
                      <a:pt x="248" y="191"/>
                    </a:lnTo>
                    <a:lnTo>
                      <a:pt x="248" y="194"/>
                    </a:lnTo>
                    <a:lnTo>
                      <a:pt x="247" y="197"/>
                    </a:lnTo>
                    <a:lnTo>
                      <a:pt x="244" y="201"/>
                    </a:lnTo>
                    <a:lnTo>
                      <a:pt x="240" y="206"/>
                    </a:lnTo>
                    <a:lnTo>
                      <a:pt x="236" y="210"/>
                    </a:lnTo>
                    <a:lnTo>
                      <a:pt x="231" y="214"/>
                    </a:lnTo>
                    <a:lnTo>
                      <a:pt x="221" y="224"/>
                    </a:lnTo>
                    <a:lnTo>
                      <a:pt x="212" y="234"/>
                    </a:lnTo>
                    <a:lnTo>
                      <a:pt x="208" y="240"/>
                    </a:lnTo>
                    <a:lnTo>
                      <a:pt x="203" y="246"/>
                    </a:lnTo>
                    <a:lnTo>
                      <a:pt x="200" y="251"/>
                    </a:lnTo>
                    <a:lnTo>
                      <a:pt x="196" y="257"/>
                    </a:lnTo>
                    <a:lnTo>
                      <a:pt x="195" y="260"/>
                    </a:lnTo>
                    <a:lnTo>
                      <a:pt x="193" y="263"/>
                    </a:lnTo>
                    <a:lnTo>
                      <a:pt x="192" y="266"/>
                    </a:lnTo>
                    <a:lnTo>
                      <a:pt x="191" y="269"/>
                    </a:lnTo>
                    <a:lnTo>
                      <a:pt x="190" y="273"/>
                    </a:lnTo>
                    <a:lnTo>
                      <a:pt x="189" y="275"/>
                    </a:lnTo>
                    <a:lnTo>
                      <a:pt x="189" y="279"/>
                    </a:lnTo>
                    <a:lnTo>
                      <a:pt x="189" y="282"/>
                    </a:lnTo>
                    <a:lnTo>
                      <a:pt x="191" y="283"/>
                    </a:lnTo>
                    <a:lnTo>
                      <a:pt x="192" y="285"/>
                    </a:lnTo>
                    <a:lnTo>
                      <a:pt x="196" y="285"/>
                    </a:lnTo>
                    <a:lnTo>
                      <a:pt x="200" y="285"/>
                    </a:lnTo>
                    <a:lnTo>
                      <a:pt x="203" y="284"/>
                    </a:lnTo>
                    <a:lnTo>
                      <a:pt x="206" y="284"/>
                    </a:lnTo>
                    <a:lnTo>
                      <a:pt x="212" y="282"/>
                    </a:lnTo>
                    <a:lnTo>
                      <a:pt x="217" y="280"/>
                    </a:lnTo>
                    <a:lnTo>
                      <a:pt x="222" y="278"/>
                    </a:lnTo>
                    <a:lnTo>
                      <a:pt x="227" y="275"/>
                    </a:lnTo>
                    <a:lnTo>
                      <a:pt x="231" y="272"/>
                    </a:lnTo>
                    <a:lnTo>
                      <a:pt x="235" y="269"/>
                    </a:lnTo>
                    <a:lnTo>
                      <a:pt x="237" y="265"/>
                    </a:lnTo>
                    <a:lnTo>
                      <a:pt x="240" y="262"/>
                    </a:lnTo>
                    <a:lnTo>
                      <a:pt x="242" y="261"/>
                    </a:lnTo>
                    <a:lnTo>
                      <a:pt x="244" y="261"/>
                    </a:lnTo>
                    <a:lnTo>
                      <a:pt x="245" y="261"/>
                    </a:lnTo>
                    <a:lnTo>
                      <a:pt x="247" y="261"/>
                    </a:lnTo>
                    <a:lnTo>
                      <a:pt x="248" y="261"/>
                    </a:lnTo>
                    <a:lnTo>
                      <a:pt x="250" y="261"/>
                    </a:lnTo>
                    <a:lnTo>
                      <a:pt x="252" y="260"/>
                    </a:lnTo>
                    <a:lnTo>
                      <a:pt x="253" y="259"/>
                    </a:lnTo>
                    <a:lnTo>
                      <a:pt x="265" y="252"/>
                    </a:lnTo>
                    <a:lnTo>
                      <a:pt x="276" y="244"/>
                    </a:lnTo>
                    <a:lnTo>
                      <a:pt x="288" y="236"/>
                    </a:lnTo>
                    <a:lnTo>
                      <a:pt x="300" y="228"/>
                    </a:lnTo>
                    <a:lnTo>
                      <a:pt x="312" y="221"/>
                    </a:lnTo>
                    <a:lnTo>
                      <a:pt x="323" y="213"/>
                    </a:lnTo>
                    <a:lnTo>
                      <a:pt x="336" y="206"/>
                    </a:lnTo>
                    <a:lnTo>
                      <a:pt x="348" y="198"/>
                    </a:lnTo>
                    <a:lnTo>
                      <a:pt x="353" y="195"/>
                    </a:lnTo>
                    <a:lnTo>
                      <a:pt x="357" y="192"/>
                    </a:lnTo>
                    <a:lnTo>
                      <a:pt x="362" y="188"/>
                    </a:lnTo>
                    <a:lnTo>
                      <a:pt x="367" y="183"/>
                    </a:lnTo>
                    <a:lnTo>
                      <a:pt x="377" y="174"/>
                    </a:lnTo>
                    <a:lnTo>
                      <a:pt x="385" y="166"/>
                    </a:lnTo>
                    <a:lnTo>
                      <a:pt x="388" y="162"/>
                    </a:lnTo>
                    <a:lnTo>
                      <a:pt x="390" y="158"/>
                    </a:lnTo>
                    <a:lnTo>
                      <a:pt x="393" y="155"/>
                    </a:lnTo>
                    <a:lnTo>
                      <a:pt x="397" y="153"/>
                    </a:lnTo>
                    <a:lnTo>
                      <a:pt x="401" y="151"/>
                    </a:lnTo>
                    <a:lnTo>
                      <a:pt x="405" y="150"/>
                    </a:lnTo>
                    <a:lnTo>
                      <a:pt x="409" y="147"/>
                    </a:lnTo>
                    <a:lnTo>
                      <a:pt x="413" y="146"/>
                    </a:lnTo>
                    <a:lnTo>
                      <a:pt x="418" y="145"/>
                    </a:lnTo>
                    <a:lnTo>
                      <a:pt x="423" y="143"/>
                    </a:lnTo>
                    <a:lnTo>
                      <a:pt x="427" y="142"/>
                    </a:lnTo>
                    <a:lnTo>
                      <a:pt x="432" y="141"/>
                    </a:lnTo>
                    <a:lnTo>
                      <a:pt x="437" y="141"/>
                    </a:lnTo>
                    <a:lnTo>
                      <a:pt x="442" y="140"/>
                    </a:lnTo>
                    <a:lnTo>
                      <a:pt x="448" y="139"/>
                    </a:lnTo>
                    <a:lnTo>
                      <a:pt x="453" y="139"/>
                    </a:lnTo>
                    <a:lnTo>
                      <a:pt x="458" y="139"/>
                    </a:lnTo>
                    <a:lnTo>
                      <a:pt x="464" y="139"/>
                    </a:lnTo>
                    <a:lnTo>
                      <a:pt x="467" y="145"/>
                    </a:lnTo>
                    <a:lnTo>
                      <a:pt x="471" y="150"/>
                    </a:lnTo>
                    <a:lnTo>
                      <a:pt x="472" y="152"/>
                    </a:lnTo>
                    <a:lnTo>
                      <a:pt x="473" y="155"/>
                    </a:lnTo>
                    <a:lnTo>
                      <a:pt x="473" y="158"/>
                    </a:lnTo>
                    <a:lnTo>
                      <a:pt x="473" y="162"/>
                    </a:lnTo>
                    <a:lnTo>
                      <a:pt x="470" y="166"/>
                    </a:lnTo>
                    <a:lnTo>
                      <a:pt x="468" y="169"/>
                    </a:lnTo>
                    <a:lnTo>
                      <a:pt x="466" y="172"/>
                    </a:lnTo>
                    <a:lnTo>
                      <a:pt x="464" y="176"/>
                    </a:lnTo>
                    <a:lnTo>
                      <a:pt x="463" y="180"/>
                    </a:lnTo>
                    <a:lnTo>
                      <a:pt x="461" y="184"/>
                    </a:lnTo>
                    <a:lnTo>
                      <a:pt x="460" y="188"/>
                    </a:lnTo>
                    <a:lnTo>
                      <a:pt x="459" y="192"/>
                    </a:lnTo>
                    <a:lnTo>
                      <a:pt x="457" y="201"/>
                    </a:lnTo>
                    <a:lnTo>
                      <a:pt x="455" y="210"/>
                    </a:lnTo>
                    <a:lnTo>
                      <a:pt x="454" y="214"/>
                    </a:lnTo>
                    <a:lnTo>
                      <a:pt x="453" y="217"/>
                    </a:lnTo>
                    <a:lnTo>
                      <a:pt x="452" y="221"/>
                    </a:lnTo>
                    <a:lnTo>
                      <a:pt x="450" y="224"/>
                    </a:lnTo>
                    <a:lnTo>
                      <a:pt x="450" y="229"/>
                    </a:lnTo>
                    <a:lnTo>
                      <a:pt x="450" y="233"/>
                    </a:lnTo>
                    <a:lnTo>
                      <a:pt x="450" y="237"/>
                    </a:lnTo>
                    <a:lnTo>
                      <a:pt x="450" y="241"/>
                    </a:lnTo>
                    <a:lnTo>
                      <a:pt x="446" y="254"/>
                    </a:lnTo>
                    <a:lnTo>
                      <a:pt x="443" y="268"/>
                    </a:lnTo>
                    <a:lnTo>
                      <a:pt x="440" y="283"/>
                    </a:lnTo>
                    <a:lnTo>
                      <a:pt x="437" y="297"/>
                    </a:lnTo>
                    <a:lnTo>
                      <a:pt x="434" y="311"/>
                    </a:lnTo>
                    <a:lnTo>
                      <a:pt x="432" y="327"/>
                    </a:lnTo>
                    <a:lnTo>
                      <a:pt x="429" y="341"/>
                    </a:lnTo>
                    <a:lnTo>
                      <a:pt x="428" y="356"/>
                    </a:lnTo>
                    <a:lnTo>
                      <a:pt x="425" y="371"/>
                    </a:lnTo>
                    <a:lnTo>
                      <a:pt x="424" y="387"/>
                    </a:lnTo>
                    <a:lnTo>
                      <a:pt x="421" y="402"/>
                    </a:lnTo>
                    <a:lnTo>
                      <a:pt x="420" y="417"/>
                    </a:lnTo>
                    <a:lnTo>
                      <a:pt x="417" y="432"/>
                    </a:lnTo>
                    <a:lnTo>
                      <a:pt x="416" y="447"/>
                    </a:lnTo>
                    <a:lnTo>
                      <a:pt x="413" y="462"/>
                    </a:lnTo>
                    <a:lnTo>
                      <a:pt x="410" y="477"/>
                    </a:lnTo>
                    <a:lnTo>
                      <a:pt x="411" y="480"/>
                    </a:lnTo>
                    <a:lnTo>
                      <a:pt x="411" y="483"/>
                    </a:lnTo>
                    <a:lnTo>
                      <a:pt x="411" y="487"/>
                    </a:lnTo>
                    <a:lnTo>
                      <a:pt x="412" y="491"/>
                    </a:lnTo>
                    <a:lnTo>
                      <a:pt x="410" y="498"/>
                    </a:lnTo>
                    <a:lnTo>
                      <a:pt x="409" y="504"/>
                    </a:lnTo>
                    <a:lnTo>
                      <a:pt x="409" y="511"/>
                    </a:lnTo>
                    <a:lnTo>
                      <a:pt x="409" y="518"/>
                    </a:lnTo>
                    <a:lnTo>
                      <a:pt x="408" y="524"/>
                    </a:lnTo>
                    <a:lnTo>
                      <a:pt x="408" y="531"/>
                    </a:lnTo>
                    <a:lnTo>
                      <a:pt x="406" y="536"/>
                    </a:lnTo>
                    <a:lnTo>
                      <a:pt x="405" y="542"/>
                    </a:lnTo>
                    <a:lnTo>
                      <a:pt x="405" y="545"/>
                    </a:lnTo>
                    <a:lnTo>
                      <a:pt x="405" y="548"/>
                    </a:lnTo>
                    <a:lnTo>
                      <a:pt x="405" y="551"/>
                    </a:lnTo>
                    <a:lnTo>
                      <a:pt x="404" y="555"/>
                    </a:lnTo>
                    <a:lnTo>
                      <a:pt x="404" y="562"/>
                    </a:lnTo>
                    <a:lnTo>
                      <a:pt x="405" y="568"/>
                    </a:lnTo>
                    <a:lnTo>
                      <a:pt x="405" y="575"/>
                    </a:lnTo>
                    <a:lnTo>
                      <a:pt x="404" y="581"/>
                    </a:lnTo>
                    <a:lnTo>
                      <a:pt x="403" y="584"/>
                    </a:lnTo>
                    <a:lnTo>
                      <a:pt x="402" y="587"/>
                    </a:lnTo>
                    <a:lnTo>
                      <a:pt x="401" y="590"/>
                    </a:lnTo>
                    <a:lnTo>
                      <a:pt x="400" y="592"/>
                    </a:lnTo>
                    <a:lnTo>
                      <a:pt x="398" y="594"/>
                    </a:lnTo>
                    <a:lnTo>
                      <a:pt x="397" y="595"/>
                    </a:lnTo>
                    <a:lnTo>
                      <a:pt x="394" y="596"/>
                    </a:lnTo>
                    <a:lnTo>
                      <a:pt x="391" y="598"/>
                    </a:lnTo>
                    <a:lnTo>
                      <a:pt x="389" y="599"/>
                    </a:lnTo>
                    <a:lnTo>
                      <a:pt x="385" y="599"/>
                    </a:lnTo>
                    <a:lnTo>
                      <a:pt x="382" y="600"/>
                    </a:lnTo>
                    <a:lnTo>
                      <a:pt x="380" y="600"/>
                    </a:lnTo>
                    <a:lnTo>
                      <a:pt x="376" y="594"/>
                    </a:lnTo>
                    <a:lnTo>
                      <a:pt x="372" y="588"/>
                    </a:lnTo>
                    <a:lnTo>
                      <a:pt x="367" y="583"/>
                    </a:lnTo>
                    <a:lnTo>
                      <a:pt x="362" y="579"/>
                    </a:lnTo>
                    <a:lnTo>
                      <a:pt x="357" y="575"/>
                    </a:lnTo>
                    <a:lnTo>
                      <a:pt x="352" y="570"/>
                    </a:lnTo>
                    <a:lnTo>
                      <a:pt x="346" y="566"/>
                    </a:lnTo>
                    <a:lnTo>
                      <a:pt x="340" y="562"/>
                    </a:lnTo>
                    <a:lnTo>
                      <a:pt x="337" y="560"/>
                    </a:lnTo>
                    <a:lnTo>
                      <a:pt x="336" y="558"/>
                    </a:lnTo>
                    <a:lnTo>
                      <a:pt x="334" y="555"/>
                    </a:lnTo>
                    <a:lnTo>
                      <a:pt x="333" y="553"/>
                    </a:lnTo>
                    <a:lnTo>
                      <a:pt x="331" y="551"/>
                    </a:lnTo>
                    <a:lnTo>
                      <a:pt x="329" y="549"/>
                    </a:lnTo>
                    <a:lnTo>
                      <a:pt x="327" y="547"/>
                    </a:lnTo>
                    <a:lnTo>
                      <a:pt x="325" y="545"/>
                    </a:lnTo>
                    <a:lnTo>
                      <a:pt x="323" y="543"/>
                    </a:lnTo>
                    <a:lnTo>
                      <a:pt x="319" y="541"/>
                    </a:lnTo>
                    <a:lnTo>
                      <a:pt x="315" y="539"/>
                    </a:lnTo>
                    <a:lnTo>
                      <a:pt x="311" y="537"/>
                    </a:lnTo>
                    <a:lnTo>
                      <a:pt x="307" y="535"/>
                    </a:lnTo>
                    <a:lnTo>
                      <a:pt x="303" y="533"/>
                    </a:lnTo>
                    <a:lnTo>
                      <a:pt x="300" y="531"/>
                    </a:lnTo>
                    <a:lnTo>
                      <a:pt x="297" y="529"/>
                    </a:lnTo>
                    <a:lnTo>
                      <a:pt x="296" y="527"/>
                    </a:lnTo>
                    <a:lnTo>
                      <a:pt x="296" y="526"/>
                    </a:lnTo>
                    <a:lnTo>
                      <a:pt x="296" y="524"/>
                    </a:lnTo>
                    <a:lnTo>
                      <a:pt x="295" y="522"/>
                    </a:lnTo>
                    <a:lnTo>
                      <a:pt x="295" y="520"/>
                    </a:lnTo>
                    <a:lnTo>
                      <a:pt x="294" y="519"/>
                    </a:lnTo>
                    <a:lnTo>
                      <a:pt x="293" y="516"/>
                    </a:lnTo>
                    <a:lnTo>
                      <a:pt x="292" y="515"/>
                    </a:lnTo>
                    <a:lnTo>
                      <a:pt x="288" y="511"/>
                    </a:lnTo>
                    <a:lnTo>
                      <a:pt x="283" y="507"/>
                    </a:lnTo>
                    <a:lnTo>
                      <a:pt x="283" y="503"/>
                    </a:lnTo>
                    <a:lnTo>
                      <a:pt x="283" y="501"/>
                    </a:lnTo>
                    <a:lnTo>
                      <a:pt x="286" y="499"/>
                    </a:lnTo>
                    <a:lnTo>
                      <a:pt x="289" y="496"/>
                    </a:lnTo>
                    <a:lnTo>
                      <a:pt x="293" y="496"/>
                    </a:lnTo>
                    <a:lnTo>
                      <a:pt x="297" y="496"/>
                    </a:lnTo>
                    <a:lnTo>
                      <a:pt x="299" y="498"/>
                    </a:lnTo>
                    <a:lnTo>
                      <a:pt x="300" y="499"/>
                    </a:lnTo>
                    <a:lnTo>
                      <a:pt x="302" y="501"/>
                    </a:lnTo>
                    <a:lnTo>
                      <a:pt x="304" y="503"/>
                    </a:lnTo>
                    <a:lnTo>
                      <a:pt x="308" y="504"/>
                    </a:lnTo>
                    <a:lnTo>
                      <a:pt x="312" y="507"/>
                    </a:lnTo>
                    <a:lnTo>
                      <a:pt x="315" y="508"/>
                    </a:lnTo>
                    <a:lnTo>
                      <a:pt x="319" y="511"/>
                    </a:lnTo>
                    <a:lnTo>
                      <a:pt x="324" y="512"/>
                    </a:lnTo>
                    <a:lnTo>
                      <a:pt x="328" y="515"/>
                    </a:lnTo>
                    <a:lnTo>
                      <a:pt x="332" y="519"/>
                    </a:lnTo>
                    <a:lnTo>
                      <a:pt x="336" y="523"/>
                    </a:lnTo>
                    <a:lnTo>
                      <a:pt x="338" y="526"/>
                    </a:lnTo>
                    <a:lnTo>
                      <a:pt x="341" y="527"/>
                    </a:lnTo>
                    <a:lnTo>
                      <a:pt x="343" y="530"/>
                    </a:lnTo>
                    <a:lnTo>
                      <a:pt x="345" y="531"/>
                    </a:lnTo>
                    <a:lnTo>
                      <a:pt x="349" y="531"/>
                    </a:lnTo>
                    <a:lnTo>
                      <a:pt x="353" y="531"/>
                    </a:lnTo>
                    <a:lnTo>
                      <a:pt x="357" y="531"/>
                    </a:lnTo>
                    <a:lnTo>
                      <a:pt x="361" y="531"/>
                    </a:lnTo>
                    <a:lnTo>
                      <a:pt x="364" y="528"/>
                    </a:lnTo>
                    <a:lnTo>
                      <a:pt x="365" y="525"/>
                    </a:lnTo>
                    <a:lnTo>
                      <a:pt x="367" y="522"/>
                    </a:lnTo>
                    <a:lnTo>
                      <a:pt x="369" y="518"/>
                    </a:lnTo>
                    <a:lnTo>
                      <a:pt x="371" y="515"/>
                    </a:lnTo>
                    <a:lnTo>
                      <a:pt x="372" y="511"/>
                    </a:lnTo>
                    <a:lnTo>
                      <a:pt x="373" y="507"/>
                    </a:lnTo>
                    <a:lnTo>
                      <a:pt x="374" y="503"/>
                    </a:lnTo>
                    <a:lnTo>
                      <a:pt x="377" y="493"/>
                    </a:lnTo>
                    <a:lnTo>
                      <a:pt x="378" y="484"/>
                    </a:lnTo>
                    <a:lnTo>
                      <a:pt x="379" y="475"/>
                    </a:lnTo>
                    <a:lnTo>
                      <a:pt x="380" y="465"/>
                    </a:lnTo>
                    <a:lnTo>
                      <a:pt x="382" y="444"/>
                    </a:lnTo>
                    <a:lnTo>
                      <a:pt x="383" y="424"/>
                    </a:lnTo>
                    <a:lnTo>
                      <a:pt x="384" y="415"/>
                    </a:lnTo>
                    <a:lnTo>
                      <a:pt x="385" y="405"/>
                    </a:lnTo>
                    <a:lnTo>
                      <a:pt x="385" y="396"/>
                    </a:lnTo>
                    <a:lnTo>
                      <a:pt x="386" y="387"/>
                    </a:lnTo>
                    <a:lnTo>
                      <a:pt x="386" y="381"/>
                    </a:lnTo>
                    <a:lnTo>
                      <a:pt x="386" y="375"/>
                    </a:lnTo>
                    <a:lnTo>
                      <a:pt x="386" y="369"/>
                    </a:lnTo>
                    <a:lnTo>
                      <a:pt x="385" y="362"/>
                    </a:lnTo>
                    <a:lnTo>
                      <a:pt x="387" y="359"/>
                    </a:lnTo>
                    <a:lnTo>
                      <a:pt x="388" y="356"/>
                    </a:lnTo>
                    <a:lnTo>
                      <a:pt x="389" y="355"/>
                    </a:lnTo>
                    <a:lnTo>
                      <a:pt x="389" y="353"/>
                    </a:lnTo>
                    <a:lnTo>
                      <a:pt x="389" y="351"/>
                    </a:lnTo>
                    <a:lnTo>
                      <a:pt x="389" y="348"/>
                    </a:lnTo>
                    <a:lnTo>
                      <a:pt x="389" y="345"/>
                    </a:lnTo>
                    <a:lnTo>
                      <a:pt x="389" y="341"/>
                    </a:lnTo>
                    <a:lnTo>
                      <a:pt x="388" y="338"/>
                    </a:lnTo>
                    <a:lnTo>
                      <a:pt x="388" y="334"/>
                    </a:lnTo>
                    <a:lnTo>
                      <a:pt x="389" y="331"/>
                    </a:lnTo>
                    <a:lnTo>
                      <a:pt x="391" y="327"/>
                    </a:lnTo>
                    <a:lnTo>
                      <a:pt x="393" y="324"/>
                    </a:lnTo>
                    <a:lnTo>
                      <a:pt x="395" y="321"/>
                    </a:lnTo>
                    <a:lnTo>
                      <a:pt x="398" y="315"/>
                    </a:lnTo>
                    <a:lnTo>
                      <a:pt x="402" y="308"/>
                    </a:lnTo>
                    <a:lnTo>
                      <a:pt x="402" y="303"/>
                    </a:lnTo>
                    <a:lnTo>
                      <a:pt x="402" y="299"/>
                    </a:lnTo>
                    <a:lnTo>
                      <a:pt x="404" y="293"/>
                    </a:lnTo>
                    <a:lnTo>
                      <a:pt x="405" y="287"/>
                    </a:lnTo>
                    <a:lnTo>
                      <a:pt x="406" y="280"/>
                    </a:lnTo>
                    <a:lnTo>
                      <a:pt x="408" y="275"/>
                    </a:lnTo>
                    <a:lnTo>
                      <a:pt x="409" y="268"/>
                    </a:lnTo>
                    <a:lnTo>
                      <a:pt x="409" y="262"/>
                    </a:lnTo>
                    <a:lnTo>
                      <a:pt x="412" y="255"/>
                    </a:lnTo>
                    <a:lnTo>
                      <a:pt x="413" y="249"/>
                    </a:lnTo>
                    <a:lnTo>
                      <a:pt x="415" y="246"/>
                    </a:lnTo>
                    <a:lnTo>
                      <a:pt x="416" y="244"/>
                    </a:lnTo>
                    <a:lnTo>
                      <a:pt x="417" y="242"/>
                    </a:lnTo>
                    <a:lnTo>
                      <a:pt x="419" y="239"/>
                    </a:lnTo>
                    <a:lnTo>
                      <a:pt x="421" y="237"/>
                    </a:lnTo>
                    <a:lnTo>
                      <a:pt x="423" y="234"/>
                    </a:lnTo>
                    <a:lnTo>
                      <a:pt x="424" y="232"/>
                    </a:lnTo>
                    <a:lnTo>
                      <a:pt x="425" y="230"/>
                    </a:lnTo>
                    <a:lnTo>
                      <a:pt x="426" y="222"/>
                    </a:lnTo>
                    <a:lnTo>
                      <a:pt x="427" y="214"/>
                    </a:lnTo>
                    <a:lnTo>
                      <a:pt x="429" y="206"/>
                    </a:lnTo>
                    <a:lnTo>
                      <a:pt x="429" y="198"/>
                    </a:lnTo>
                    <a:lnTo>
                      <a:pt x="432" y="190"/>
                    </a:lnTo>
                    <a:lnTo>
                      <a:pt x="434" y="183"/>
                    </a:lnTo>
                    <a:lnTo>
                      <a:pt x="436" y="180"/>
                    </a:lnTo>
                    <a:lnTo>
                      <a:pt x="437" y="176"/>
                    </a:lnTo>
                    <a:lnTo>
                      <a:pt x="437" y="172"/>
                    </a:lnTo>
                    <a:lnTo>
                      <a:pt x="437" y="167"/>
                    </a:lnTo>
                    <a:lnTo>
                      <a:pt x="435" y="167"/>
                    </a:lnTo>
                    <a:lnTo>
                      <a:pt x="434" y="167"/>
                    </a:lnTo>
                    <a:lnTo>
                      <a:pt x="433" y="166"/>
                    </a:lnTo>
                    <a:lnTo>
                      <a:pt x="432" y="166"/>
                    </a:lnTo>
                    <a:lnTo>
                      <a:pt x="430" y="166"/>
                    </a:lnTo>
                    <a:lnTo>
                      <a:pt x="429" y="166"/>
                    </a:lnTo>
                    <a:lnTo>
                      <a:pt x="425" y="166"/>
                    </a:lnTo>
                    <a:lnTo>
                      <a:pt x="421" y="166"/>
                    </a:lnTo>
                    <a:lnTo>
                      <a:pt x="417" y="167"/>
                    </a:lnTo>
                    <a:lnTo>
                      <a:pt x="413" y="167"/>
                    </a:lnTo>
                    <a:lnTo>
                      <a:pt x="410" y="169"/>
                    </a:lnTo>
                    <a:lnTo>
                      <a:pt x="409" y="169"/>
                    </a:lnTo>
                    <a:lnTo>
                      <a:pt x="405" y="171"/>
                    </a:lnTo>
                    <a:lnTo>
                      <a:pt x="401" y="173"/>
                    </a:lnTo>
                    <a:lnTo>
                      <a:pt x="397" y="176"/>
                    </a:lnTo>
                    <a:lnTo>
                      <a:pt x="394" y="178"/>
                    </a:lnTo>
                    <a:lnTo>
                      <a:pt x="388" y="185"/>
                    </a:lnTo>
                    <a:lnTo>
                      <a:pt x="381" y="191"/>
                    </a:lnTo>
                    <a:lnTo>
                      <a:pt x="374" y="198"/>
                    </a:lnTo>
                    <a:lnTo>
                      <a:pt x="369" y="203"/>
                    </a:lnTo>
                    <a:lnTo>
                      <a:pt x="365" y="206"/>
                    </a:lnTo>
                    <a:lnTo>
                      <a:pt x="362" y="208"/>
                    </a:lnTo>
                    <a:lnTo>
                      <a:pt x="359" y="210"/>
                    </a:lnTo>
                    <a:lnTo>
                      <a:pt x="356" y="211"/>
                    </a:lnTo>
                    <a:lnTo>
                      <a:pt x="356" y="214"/>
                    </a:lnTo>
                    <a:lnTo>
                      <a:pt x="356" y="217"/>
                    </a:lnTo>
                    <a:lnTo>
                      <a:pt x="356" y="220"/>
                    </a:lnTo>
                    <a:lnTo>
                      <a:pt x="357" y="222"/>
                    </a:lnTo>
                    <a:lnTo>
                      <a:pt x="358" y="226"/>
                    </a:lnTo>
                    <a:lnTo>
                      <a:pt x="361" y="230"/>
                    </a:lnTo>
                    <a:lnTo>
                      <a:pt x="363" y="235"/>
                    </a:lnTo>
                    <a:lnTo>
                      <a:pt x="365" y="239"/>
                    </a:lnTo>
                    <a:lnTo>
                      <a:pt x="365" y="242"/>
                    </a:lnTo>
                    <a:lnTo>
                      <a:pt x="366" y="244"/>
                    </a:lnTo>
                    <a:lnTo>
                      <a:pt x="367" y="247"/>
                    </a:lnTo>
                    <a:lnTo>
                      <a:pt x="367" y="250"/>
                    </a:lnTo>
                    <a:lnTo>
                      <a:pt x="365" y="251"/>
                    </a:lnTo>
                    <a:lnTo>
                      <a:pt x="364" y="252"/>
                    </a:lnTo>
                    <a:lnTo>
                      <a:pt x="361" y="254"/>
                    </a:lnTo>
                    <a:lnTo>
                      <a:pt x="360" y="255"/>
                    </a:lnTo>
                    <a:lnTo>
                      <a:pt x="357" y="258"/>
                    </a:lnTo>
                    <a:lnTo>
                      <a:pt x="354" y="262"/>
                    </a:lnTo>
                    <a:lnTo>
                      <a:pt x="352" y="266"/>
                    </a:lnTo>
                    <a:lnTo>
                      <a:pt x="349" y="270"/>
                    </a:lnTo>
                    <a:lnTo>
                      <a:pt x="345" y="273"/>
                    </a:lnTo>
                    <a:lnTo>
                      <a:pt x="342" y="275"/>
                    </a:lnTo>
                    <a:lnTo>
                      <a:pt x="340" y="277"/>
                    </a:lnTo>
                    <a:lnTo>
                      <a:pt x="337" y="278"/>
                    </a:lnTo>
                    <a:lnTo>
                      <a:pt x="334" y="279"/>
                    </a:lnTo>
                    <a:lnTo>
                      <a:pt x="332" y="279"/>
                    </a:lnTo>
                    <a:lnTo>
                      <a:pt x="325" y="279"/>
                    </a:lnTo>
                    <a:lnTo>
                      <a:pt x="320" y="279"/>
                    </a:lnTo>
                    <a:lnTo>
                      <a:pt x="313" y="279"/>
                    </a:lnTo>
                    <a:lnTo>
                      <a:pt x="307" y="279"/>
                    </a:lnTo>
                    <a:lnTo>
                      <a:pt x="304" y="279"/>
                    </a:lnTo>
                    <a:lnTo>
                      <a:pt x="301" y="280"/>
                    </a:lnTo>
                    <a:lnTo>
                      <a:pt x="298" y="280"/>
                    </a:lnTo>
                    <a:lnTo>
                      <a:pt x="296" y="282"/>
                    </a:lnTo>
                    <a:lnTo>
                      <a:pt x="292" y="284"/>
                    </a:lnTo>
                    <a:lnTo>
                      <a:pt x="289" y="287"/>
                    </a:lnTo>
                    <a:lnTo>
                      <a:pt x="284" y="290"/>
                    </a:lnTo>
                    <a:lnTo>
                      <a:pt x="278" y="291"/>
                    </a:lnTo>
                    <a:lnTo>
                      <a:pt x="275" y="293"/>
                    </a:lnTo>
                    <a:lnTo>
                      <a:pt x="272" y="294"/>
                    </a:lnTo>
                    <a:lnTo>
                      <a:pt x="269" y="295"/>
                    </a:lnTo>
                    <a:lnTo>
                      <a:pt x="267" y="297"/>
                    </a:lnTo>
                    <a:lnTo>
                      <a:pt x="266" y="299"/>
                    </a:lnTo>
                    <a:lnTo>
                      <a:pt x="265" y="302"/>
                    </a:lnTo>
                    <a:lnTo>
                      <a:pt x="262" y="303"/>
                    </a:lnTo>
                    <a:lnTo>
                      <a:pt x="259" y="303"/>
                    </a:lnTo>
                    <a:lnTo>
                      <a:pt x="256" y="303"/>
                    </a:lnTo>
                    <a:lnTo>
                      <a:pt x="253" y="304"/>
                    </a:lnTo>
                    <a:lnTo>
                      <a:pt x="243" y="311"/>
                    </a:lnTo>
                    <a:lnTo>
                      <a:pt x="233" y="319"/>
                    </a:lnTo>
                    <a:lnTo>
                      <a:pt x="228" y="323"/>
                    </a:lnTo>
                    <a:lnTo>
                      <a:pt x="224" y="327"/>
                    </a:lnTo>
                    <a:lnTo>
                      <a:pt x="219" y="331"/>
                    </a:lnTo>
                    <a:lnTo>
                      <a:pt x="215" y="336"/>
                    </a:lnTo>
                    <a:lnTo>
                      <a:pt x="208" y="331"/>
                    </a:lnTo>
                    <a:lnTo>
                      <a:pt x="200" y="327"/>
                    </a:lnTo>
                    <a:lnTo>
                      <a:pt x="196" y="325"/>
                    </a:lnTo>
                    <a:lnTo>
                      <a:pt x="192" y="323"/>
                    </a:lnTo>
                    <a:lnTo>
                      <a:pt x="189" y="323"/>
                    </a:lnTo>
                    <a:lnTo>
                      <a:pt x="187" y="323"/>
                    </a:lnTo>
                    <a:lnTo>
                      <a:pt x="184" y="323"/>
                    </a:lnTo>
                    <a:lnTo>
                      <a:pt x="181" y="323"/>
                    </a:lnTo>
                    <a:lnTo>
                      <a:pt x="180" y="324"/>
                    </a:lnTo>
                    <a:lnTo>
                      <a:pt x="179" y="327"/>
                    </a:lnTo>
                    <a:lnTo>
                      <a:pt x="176" y="329"/>
                    </a:lnTo>
                    <a:lnTo>
                      <a:pt x="174" y="332"/>
                    </a:lnTo>
                    <a:lnTo>
                      <a:pt x="169" y="338"/>
                    </a:lnTo>
                    <a:lnTo>
                      <a:pt x="164" y="343"/>
                    </a:lnTo>
                    <a:lnTo>
                      <a:pt x="157" y="348"/>
                    </a:lnTo>
                    <a:lnTo>
                      <a:pt x="151" y="353"/>
                    </a:lnTo>
                    <a:lnTo>
                      <a:pt x="148" y="355"/>
                    </a:lnTo>
                    <a:lnTo>
                      <a:pt x="146" y="357"/>
                    </a:lnTo>
                    <a:lnTo>
                      <a:pt x="143" y="358"/>
                    </a:lnTo>
                    <a:lnTo>
                      <a:pt x="141" y="359"/>
                    </a:lnTo>
                    <a:lnTo>
                      <a:pt x="140" y="360"/>
                    </a:lnTo>
                    <a:lnTo>
                      <a:pt x="138" y="360"/>
                    </a:lnTo>
                    <a:lnTo>
                      <a:pt x="137" y="359"/>
                    </a:lnTo>
                    <a:lnTo>
                      <a:pt x="136" y="359"/>
                    </a:lnTo>
                    <a:lnTo>
                      <a:pt x="134" y="358"/>
                    </a:lnTo>
                    <a:lnTo>
                      <a:pt x="132" y="357"/>
                    </a:lnTo>
                    <a:lnTo>
                      <a:pt x="129" y="356"/>
                    </a:lnTo>
                    <a:lnTo>
                      <a:pt x="126" y="356"/>
                    </a:lnTo>
                    <a:lnTo>
                      <a:pt x="124" y="356"/>
                    </a:lnTo>
                    <a:lnTo>
                      <a:pt x="121" y="356"/>
                    </a:lnTo>
                    <a:lnTo>
                      <a:pt x="117" y="356"/>
                    </a:lnTo>
                    <a:lnTo>
                      <a:pt x="114" y="356"/>
                    </a:lnTo>
                    <a:lnTo>
                      <a:pt x="113" y="356"/>
                    </a:lnTo>
                    <a:lnTo>
                      <a:pt x="112" y="356"/>
                    </a:lnTo>
                    <a:lnTo>
                      <a:pt x="110" y="356"/>
                    </a:lnTo>
                    <a:lnTo>
                      <a:pt x="108" y="355"/>
                    </a:lnTo>
                    <a:lnTo>
                      <a:pt x="107" y="354"/>
                    </a:lnTo>
                    <a:lnTo>
                      <a:pt x="105" y="352"/>
                    </a:lnTo>
                    <a:lnTo>
                      <a:pt x="103" y="351"/>
                    </a:lnTo>
                    <a:lnTo>
                      <a:pt x="100" y="347"/>
                    </a:lnTo>
                    <a:lnTo>
                      <a:pt x="98" y="346"/>
                    </a:lnTo>
                    <a:lnTo>
                      <a:pt x="97" y="345"/>
                    </a:lnTo>
                    <a:lnTo>
                      <a:pt x="96" y="345"/>
                    </a:lnTo>
                    <a:lnTo>
                      <a:pt x="96" y="343"/>
                    </a:lnTo>
                    <a:lnTo>
                      <a:pt x="96" y="343"/>
                    </a:lnTo>
                    <a:lnTo>
                      <a:pt x="96" y="340"/>
                    </a:lnTo>
                    <a:lnTo>
                      <a:pt x="98" y="339"/>
                    </a:lnTo>
                    <a:lnTo>
                      <a:pt x="101" y="336"/>
                    </a:lnTo>
                    <a:lnTo>
                      <a:pt x="104" y="334"/>
                    </a:lnTo>
                    <a:lnTo>
                      <a:pt x="107" y="331"/>
                    </a:lnTo>
                    <a:lnTo>
                      <a:pt x="111" y="330"/>
                    </a:lnTo>
                    <a:lnTo>
                      <a:pt x="115" y="328"/>
                    </a:lnTo>
                    <a:lnTo>
                      <a:pt x="119" y="327"/>
                    </a:lnTo>
                    <a:lnTo>
                      <a:pt x="122" y="325"/>
                    </a:lnTo>
                    <a:lnTo>
                      <a:pt x="131" y="323"/>
                    </a:lnTo>
                    <a:lnTo>
                      <a:pt x="138" y="320"/>
                    </a:lnTo>
                    <a:lnTo>
                      <a:pt x="141" y="319"/>
                    </a:lnTo>
                    <a:lnTo>
                      <a:pt x="144" y="319"/>
                    </a:lnTo>
                    <a:lnTo>
                      <a:pt x="148" y="318"/>
                    </a:lnTo>
                    <a:lnTo>
                      <a:pt x="152" y="318"/>
                    </a:lnTo>
                    <a:lnTo>
                      <a:pt x="155" y="317"/>
                    </a:lnTo>
                    <a:lnTo>
                      <a:pt x="158" y="316"/>
                    </a:lnTo>
                    <a:lnTo>
                      <a:pt x="160" y="315"/>
                    </a:lnTo>
                    <a:lnTo>
                      <a:pt x="160" y="315"/>
                    </a:lnTo>
                    <a:lnTo>
                      <a:pt x="162" y="315"/>
                    </a:lnTo>
                    <a:lnTo>
                      <a:pt x="163" y="314"/>
                    </a:lnTo>
                    <a:lnTo>
                      <a:pt x="165" y="311"/>
                    </a:lnTo>
                    <a:lnTo>
                      <a:pt x="166" y="309"/>
                    </a:lnTo>
                    <a:lnTo>
                      <a:pt x="167" y="307"/>
                    </a:lnTo>
                    <a:lnTo>
                      <a:pt x="167" y="304"/>
                    </a:lnTo>
                    <a:lnTo>
                      <a:pt x="167" y="303"/>
                    </a:lnTo>
                    <a:lnTo>
                      <a:pt x="167" y="299"/>
                    </a:lnTo>
                    <a:lnTo>
                      <a:pt x="167" y="297"/>
                    </a:lnTo>
                    <a:lnTo>
                      <a:pt x="166" y="295"/>
                    </a:lnTo>
                    <a:lnTo>
                      <a:pt x="165" y="288"/>
                    </a:lnTo>
                    <a:lnTo>
                      <a:pt x="164" y="283"/>
                    </a:lnTo>
                    <a:lnTo>
                      <a:pt x="164" y="279"/>
                    </a:lnTo>
                    <a:lnTo>
                      <a:pt x="164" y="276"/>
                    </a:lnTo>
                    <a:lnTo>
                      <a:pt x="164" y="274"/>
                    </a:lnTo>
                    <a:lnTo>
                      <a:pt x="165" y="270"/>
                    </a:lnTo>
                    <a:lnTo>
                      <a:pt x="168" y="263"/>
                    </a:lnTo>
                    <a:lnTo>
                      <a:pt x="172" y="254"/>
                    </a:lnTo>
                    <a:lnTo>
                      <a:pt x="176" y="246"/>
                    </a:lnTo>
                    <a:lnTo>
                      <a:pt x="180" y="238"/>
                    </a:lnTo>
                    <a:lnTo>
                      <a:pt x="184" y="230"/>
                    </a:lnTo>
                    <a:lnTo>
                      <a:pt x="188" y="221"/>
                    </a:lnTo>
                    <a:lnTo>
                      <a:pt x="189" y="217"/>
                    </a:lnTo>
                    <a:lnTo>
                      <a:pt x="190" y="214"/>
                    </a:lnTo>
                    <a:lnTo>
                      <a:pt x="191" y="210"/>
                    </a:lnTo>
                    <a:lnTo>
                      <a:pt x="191" y="206"/>
                    </a:lnTo>
                    <a:lnTo>
                      <a:pt x="188" y="205"/>
                    </a:lnTo>
                    <a:lnTo>
                      <a:pt x="184" y="203"/>
                    </a:lnTo>
                    <a:lnTo>
                      <a:pt x="182" y="201"/>
                    </a:lnTo>
                    <a:lnTo>
                      <a:pt x="179" y="200"/>
                    </a:lnTo>
                    <a:lnTo>
                      <a:pt x="178" y="199"/>
                    </a:lnTo>
                    <a:lnTo>
                      <a:pt x="176" y="199"/>
                    </a:lnTo>
                    <a:lnTo>
                      <a:pt x="175" y="199"/>
                    </a:lnTo>
                    <a:lnTo>
                      <a:pt x="174" y="199"/>
                    </a:lnTo>
                    <a:lnTo>
                      <a:pt x="172" y="200"/>
                    </a:lnTo>
                    <a:lnTo>
                      <a:pt x="169" y="201"/>
                    </a:lnTo>
                    <a:lnTo>
                      <a:pt x="166" y="204"/>
                    </a:lnTo>
                    <a:lnTo>
                      <a:pt x="163" y="206"/>
                    </a:lnTo>
                    <a:lnTo>
                      <a:pt x="159" y="206"/>
                    </a:lnTo>
                    <a:lnTo>
                      <a:pt x="155" y="207"/>
                    </a:lnTo>
                    <a:lnTo>
                      <a:pt x="151" y="208"/>
                    </a:lnTo>
                    <a:lnTo>
                      <a:pt x="147" y="209"/>
                    </a:lnTo>
                    <a:lnTo>
                      <a:pt x="144" y="212"/>
                    </a:lnTo>
                    <a:lnTo>
                      <a:pt x="142" y="216"/>
                    </a:lnTo>
                    <a:lnTo>
                      <a:pt x="140" y="217"/>
                    </a:lnTo>
                    <a:lnTo>
                      <a:pt x="139" y="217"/>
                    </a:lnTo>
                    <a:lnTo>
                      <a:pt x="138" y="217"/>
                    </a:lnTo>
                    <a:lnTo>
                      <a:pt x="136" y="217"/>
                    </a:lnTo>
                    <a:lnTo>
                      <a:pt x="135" y="217"/>
                    </a:lnTo>
                    <a:lnTo>
                      <a:pt x="133" y="217"/>
                    </a:lnTo>
                    <a:lnTo>
                      <a:pt x="132" y="217"/>
                    </a:lnTo>
                    <a:lnTo>
                      <a:pt x="130" y="218"/>
                    </a:lnTo>
                    <a:lnTo>
                      <a:pt x="115" y="229"/>
                    </a:lnTo>
                    <a:lnTo>
                      <a:pt x="106" y="235"/>
                    </a:lnTo>
                    <a:lnTo>
                      <a:pt x="101" y="238"/>
                    </a:lnTo>
                    <a:lnTo>
                      <a:pt x="100" y="239"/>
                    </a:lnTo>
                    <a:lnTo>
                      <a:pt x="96" y="241"/>
                    </a:lnTo>
                    <a:lnTo>
                      <a:pt x="92" y="243"/>
                    </a:lnTo>
                    <a:lnTo>
                      <a:pt x="90" y="243"/>
                    </a:lnTo>
                    <a:lnTo>
                      <a:pt x="87" y="246"/>
                    </a:lnTo>
                    <a:lnTo>
                      <a:pt x="83" y="248"/>
                    </a:lnTo>
                    <a:lnTo>
                      <a:pt x="79" y="250"/>
                    </a:lnTo>
                    <a:lnTo>
                      <a:pt x="80" y="250"/>
                    </a:lnTo>
                    <a:lnTo>
                      <a:pt x="80" y="250"/>
                    </a:lnTo>
                    <a:lnTo>
                      <a:pt x="80" y="251"/>
                    </a:lnTo>
                    <a:lnTo>
                      <a:pt x="79" y="251"/>
                    </a:lnTo>
                    <a:lnTo>
                      <a:pt x="78" y="252"/>
                    </a:lnTo>
                    <a:lnTo>
                      <a:pt x="77" y="253"/>
                    </a:lnTo>
                    <a:lnTo>
                      <a:pt x="76" y="254"/>
                    </a:lnTo>
                    <a:lnTo>
                      <a:pt x="75" y="254"/>
                    </a:lnTo>
                    <a:lnTo>
                      <a:pt x="74" y="254"/>
                    </a:lnTo>
                    <a:lnTo>
                      <a:pt x="74" y="254"/>
                    </a:lnTo>
                    <a:lnTo>
                      <a:pt x="74" y="254"/>
                    </a:lnTo>
                    <a:lnTo>
                      <a:pt x="74" y="254"/>
                    </a:lnTo>
                    <a:lnTo>
                      <a:pt x="69" y="255"/>
                    </a:lnTo>
                    <a:lnTo>
                      <a:pt x="64" y="257"/>
                    </a:lnTo>
                    <a:lnTo>
                      <a:pt x="63" y="257"/>
                    </a:lnTo>
                    <a:lnTo>
                      <a:pt x="58" y="257"/>
                    </a:lnTo>
                    <a:lnTo>
                      <a:pt x="53" y="258"/>
                    </a:lnTo>
                    <a:lnTo>
                      <a:pt x="52" y="257"/>
                    </a:lnTo>
                    <a:lnTo>
                      <a:pt x="50" y="257"/>
                    </a:lnTo>
                    <a:lnTo>
                      <a:pt x="48" y="256"/>
                    </a:lnTo>
                    <a:lnTo>
                      <a:pt x="46" y="255"/>
                    </a:lnTo>
                    <a:lnTo>
                      <a:pt x="44" y="254"/>
                    </a:lnTo>
                    <a:lnTo>
                      <a:pt x="42" y="252"/>
                    </a:lnTo>
                    <a:lnTo>
                      <a:pt x="40" y="250"/>
                    </a:lnTo>
                    <a:close/>
                  </a:path>
                </a:pathLst>
              </a:custGeom>
              <a:solidFill>
                <a:srgbClr val="00468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6" name="iṣľíḍê"/>
              <p:cNvSpPr/>
              <p:nvPr userDrawn="1"/>
            </p:nvSpPr>
            <p:spPr bwMode="auto">
              <a:xfrm>
                <a:off x="5662613" y="3254376"/>
                <a:ext cx="147638" cy="69850"/>
              </a:xfrm>
              <a:custGeom>
                <a:avLst/>
                <a:gdLst>
                  <a:gd name="T0" fmla="*/ 68 w 93"/>
                  <a:gd name="T1" fmla="*/ 0 h 44"/>
                  <a:gd name="T2" fmla="*/ 70 w 93"/>
                  <a:gd name="T3" fmla="*/ 0 h 44"/>
                  <a:gd name="T4" fmla="*/ 72 w 93"/>
                  <a:gd name="T5" fmla="*/ 0 h 44"/>
                  <a:gd name="T6" fmla="*/ 75 w 93"/>
                  <a:gd name="T7" fmla="*/ 1 h 44"/>
                  <a:gd name="T8" fmla="*/ 76 w 93"/>
                  <a:gd name="T9" fmla="*/ 1 h 44"/>
                  <a:gd name="T10" fmla="*/ 79 w 93"/>
                  <a:gd name="T11" fmla="*/ 3 h 44"/>
                  <a:gd name="T12" fmla="*/ 81 w 93"/>
                  <a:gd name="T13" fmla="*/ 4 h 44"/>
                  <a:gd name="T14" fmla="*/ 83 w 93"/>
                  <a:gd name="T15" fmla="*/ 5 h 44"/>
                  <a:gd name="T16" fmla="*/ 85 w 93"/>
                  <a:gd name="T17" fmla="*/ 7 h 44"/>
                  <a:gd name="T18" fmla="*/ 87 w 93"/>
                  <a:gd name="T19" fmla="*/ 8 h 44"/>
                  <a:gd name="T20" fmla="*/ 88 w 93"/>
                  <a:gd name="T21" fmla="*/ 10 h 44"/>
                  <a:gd name="T22" fmla="*/ 89 w 93"/>
                  <a:gd name="T23" fmla="*/ 12 h 44"/>
                  <a:gd name="T24" fmla="*/ 91 w 93"/>
                  <a:gd name="T25" fmla="*/ 14 h 44"/>
                  <a:gd name="T26" fmla="*/ 92 w 93"/>
                  <a:gd name="T27" fmla="*/ 16 h 44"/>
                  <a:gd name="T28" fmla="*/ 93 w 93"/>
                  <a:gd name="T29" fmla="*/ 18 h 44"/>
                  <a:gd name="T30" fmla="*/ 93 w 93"/>
                  <a:gd name="T31" fmla="*/ 20 h 44"/>
                  <a:gd name="T32" fmla="*/ 93 w 93"/>
                  <a:gd name="T33" fmla="*/ 22 h 44"/>
                  <a:gd name="T34" fmla="*/ 91 w 93"/>
                  <a:gd name="T35" fmla="*/ 25 h 44"/>
                  <a:gd name="T36" fmla="*/ 88 w 93"/>
                  <a:gd name="T37" fmla="*/ 30 h 44"/>
                  <a:gd name="T38" fmla="*/ 86 w 93"/>
                  <a:gd name="T39" fmla="*/ 32 h 44"/>
                  <a:gd name="T40" fmla="*/ 84 w 93"/>
                  <a:gd name="T41" fmla="*/ 33 h 44"/>
                  <a:gd name="T42" fmla="*/ 83 w 93"/>
                  <a:gd name="T43" fmla="*/ 35 h 44"/>
                  <a:gd name="T44" fmla="*/ 81 w 93"/>
                  <a:gd name="T45" fmla="*/ 36 h 44"/>
                  <a:gd name="T46" fmla="*/ 78 w 93"/>
                  <a:gd name="T47" fmla="*/ 38 h 44"/>
                  <a:gd name="T48" fmla="*/ 72 w 93"/>
                  <a:gd name="T49" fmla="*/ 39 h 44"/>
                  <a:gd name="T50" fmla="*/ 65 w 93"/>
                  <a:gd name="T51" fmla="*/ 40 h 44"/>
                  <a:gd name="T52" fmla="*/ 57 w 93"/>
                  <a:gd name="T53" fmla="*/ 42 h 44"/>
                  <a:gd name="T54" fmla="*/ 49 w 93"/>
                  <a:gd name="T55" fmla="*/ 43 h 44"/>
                  <a:gd name="T56" fmla="*/ 42 w 93"/>
                  <a:gd name="T57" fmla="*/ 44 h 44"/>
                  <a:gd name="T58" fmla="*/ 37 w 93"/>
                  <a:gd name="T59" fmla="*/ 44 h 44"/>
                  <a:gd name="T60" fmla="*/ 35 w 93"/>
                  <a:gd name="T61" fmla="*/ 44 h 44"/>
                  <a:gd name="T62" fmla="*/ 31 w 93"/>
                  <a:gd name="T63" fmla="*/ 39 h 44"/>
                  <a:gd name="T64" fmla="*/ 28 w 93"/>
                  <a:gd name="T65" fmla="*/ 34 h 44"/>
                  <a:gd name="T66" fmla="*/ 23 w 93"/>
                  <a:gd name="T67" fmla="*/ 32 h 44"/>
                  <a:gd name="T68" fmla="*/ 18 w 93"/>
                  <a:gd name="T69" fmla="*/ 30 h 44"/>
                  <a:gd name="T70" fmla="*/ 14 w 93"/>
                  <a:gd name="T71" fmla="*/ 29 h 44"/>
                  <a:gd name="T72" fmla="*/ 10 w 93"/>
                  <a:gd name="T73" fmla="*/ 28 h 44"/>
                  <a:gd name="T74" fmla="*/ 8 w 93"/>
                  <a:gd name="T75" fmla="*/ 27 h 44"/>
                  <a:gd name="T76" fmla="*/ 6 w 93"/>
                  <a:gd name="T77" fmla="*/ 25 h 44"/>
                  <a:gd name="T78" fmla="*/ 5 w 93"/>
                  <a:gd name="T79" fmla="*/ 24 h 44"/>
                  <a:gd name="T80" fmla="*/ 4 w 93"/>
                  <a:gd name="T81" fmla="*/ 22 h 44"/>
                  <a:gd name="T82" fmla="*/ 2 w 93"/>
                  <a:gd name="T83" fmla="*/ 20 h 44"/>
                  <a:gd name="T84" fmla="*/ 1 w 93"/>
                  <a:gd name="T85" fmla="*/ 17 h 44"/>
                  <a:gd name="T86" fmla="*/ 0 w 93"/>
                  <a:gd name="T87" fmla="*/ 15 h 44"/>
                  <a:gd name="T88" fmla="*/ 0 w 93"/>
                  <a:gd name="T89" fmla="*/ 11 h 44"/>
                  <a:gd name="T90" fmla="*/ 4 w 93"/>
                  <a:gd name="T91" fmla="*/ 9 h 44"/>
                  <a:gd name="T92" fmla="*/ 8 w 93"/>
                  <a:gd name="T93" fmla="*/ 8 h 44"/>
                  <a:gd name="T94" fmla="*/ 12 w 93"/>
                  <a:gd name="T95" fmla="*/ 7 h 44"/>
                  <a:gd name="T96" fmla="*/ 17 w 93"/>
                  <a:gd name="T97" fmla="*/ 7 h 44"/>
                  <a:gd name="T98" fmla="*/ 28 w 93"/>
                  <a:gd name="T99" fmla="*/ 6 h 44"/>
                  <a:gd name="T100" fmla="*/ 39 w 93"/>
                  <a:gd name="T101" fmla="*/ 6 h 44"/>
                  <a:gd name="T102" fmla="*/ 40 w 93"/>
                  <a:gd name="T103" fmla="*/ 5 h 44"/>
                  <a:gd name="T104" fmla="*/ 41 w 93"/>
                  <a:gd name="T105" fmla="*/ 4 h 44"/>
                  <a:gd name="T106" fmla="*/ 43 w 93"/>
                  <a:gd name="T107" fmla="*/ 3 h 44"/>
                  <a:gd name="T108" fmla="*/ 45 w 93"/>
                  <a:gd name="T109" fmla="*/ 3 h 44"/>
                  <a:gd name="T110" fmla="*/ 48 w 93"/>
                  <a:gd name="T111" fmla="*/ 2 h 44"/>
                  <a:gd name="T112" fmla="*/ 53 w 93"/>
                  <a:gd name="T113" fmla="*/ 2 h 44"/>
                  <a:gd name="T114" fmla="*/ 58 w 93"/>
                  <a:gd name="T115" fmla="*/ 3 h 44"/>
                  <a:gd name="T116" fmla="*/ 62 w 93"/>
                  <a:gd name="T117" fmla="*/ 2 h 44"/>
                  <a:gd name="T118" fmla="*/ 64 w 93"/>
                  <a:gd name="T119" fmla="*/ 2 h 44"/>
                  <a:gd name="T120" fmla="*/ 65 w 93"/>
                  <a:gd name="T121" fmla="*/ 1 h 44"/>
                  <a:gd name="T122" fmla="*/ 67 w 93"/>
                  <a:gd name="T123" fmla="*/ 0 h 44"/>
                  <a:gd name="T124" fmla="*/ 68 w 93"/>
                  <a:gd name="T125"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93" h="44">
                    <a:moveTo>
                      <a:pt x="68" y="0"/>
                    </a:moveTo>
                    <a:lnTo>
                      <a:pt x="70" y="0"/>
                    </a:lnTo>
                    <a:lnTo>
                      <a:pt x="72" y="0"/>
                    </a:lnTo>
                    <a:lnTo>
                      <a:pt x="75" y="1"/>
                    </a:lnTo>
                    <a:lnTo>
                      <a:pt x="76" y="1"/>
                    </a:lnTo>
                    <a:lnTo>
                      <a:pt x="79" y="3"/>
                    </a:lnTo>
                    <a:lnTo>
                      <a:pt x="81" y="4"/>
                    </a:lnTo>
                    <a:lnTo>
                      <a:pt x="83" y="5"/>
                    </a:lnTo>
                    <a:lnTo>
                      <a:pt x="85" y="7"/>
                    </a:lnTo>
                    <a:lnTo>
                      <a:pt x="87" y="8"/>
                    </a:lnTo>
                    <a:lnTo>
                      <a:pt x="88" y="10"/>
                    </a:lnTo>
                    <a:lnTo>
                      <a:pt x="89" y="12"/>
                    </a:lnTo>
                    <a:lnTo>
                      <a:pt x="91" y="14"/>
                    </a:lnTo>
                    <a:lnTo>
                      <a:pt x="92" y="16"/>
                    </a:lnTo>
                    <a:lnTo>
                      <a:pt x="93" y="18"/>
                    </a:lnTo>
                    <a:lnTo>
                      <a:pt x="93" y="20"/>
                    </a:lnTo>
                    <a:lnTo>
                      <a:pt x="93" y="22"/>
                    </a:lnTo>
                    <a:lnTo>
                      <a:pt x="91" y="25"/>
                    </a:lnTo>
                    <a:lnTo>
                      <a:pt x="88" y="30"/>
                    </a:lnTo>
                    <a:lnTo>
                      <a:pt x="86" y="32"/>
                    </a:lnTo>
                    <a:lnTo>
                      <a:pt x="84" y="33"/>
                    </a:lnTo>
                    <a:lnTo>
                      <a:pt x="83" y="35"/>
                    </a:lnTo>
                    <a:lnTo>
                      <a:pt x="81" y="36"/>
                    </a:lnTo>
                    <a:lnTo>
                      <a:pt x="78" y="38"/>
                    </a:lnTo>
                    <a:lnTo>
                      <a:pt x="72" y="39"/>
                    </a:lnTo>
                    <a:lnTo>
                      <a:pt x="65" y="40"/>
                    </a:lnTo>
                    <a:lnTo>
                      <a:pt x="57" y="42"/>
                    </a:lnTo>
                    <a:lnTo>
                      <a:pt x="49" y="43"/>
                    </a:lnTo>
                    <a:lnTo>
                      <a:pt x="42" y="44"/>
                    </a:lnTo>
                    <a:lnTo>
                      <a:pt x="37" y="44"/>
                    </a:lnTo>
                    <a:lnTo>
                      <a:pt x="35" y="44"/>
                    </a:lnTo>
                    <a:lnTo>
                      <a:pt x="31" y="39"/>
                    </a:lnTo>
                    <a:lnTo>
                      <a:pt x="28" y="34"/>
                    </a:lnTo>
                    <a:lnTo>
                      <a:pt x="23" y="32"/>
                    </a:lnTo>
                    <a:lnTo>
                      <a:pt x="18" y="30"/>
                    </a:lnTo>
                    <a:lnTo>
                      <a:pt x="14" y="29"/>
                    </a:lnTo>
                    <a:lnTo>
                      <a:pt x="10" y="28"/>
                    </a:lnTo>
                    <a:lnTo>
                      <a:pt x="8" y="27"/>
                    </a:lnTo>
                    <a:lnTo>
                      <a:pt x="6" y="25"/>
                    </a:lnTo>
                    <a:lnTo>
                      <a:pt x="5" y="24"/>
                    </a:lnTo>
                    <a:lnTo>
                      <a:pt x="4" y="22"/>
                    </a:lnTo>
                    <a:lnTo>
                      <a:pt x="2" y="20"/>
                    </a:lnTo>
                    <a:lnTo>
                      <a:pt x="1" y="17"/>
                    </a:lnTo>
                    <a:lnTo>
                      <a:pt x="0" y="15"/>
                    </a:lnTo>
                    <a:lnTo>
                      <a:pt x="0" y="11"/>
                    </a:lnTo>
                    <a:lnTo>
                      <a:pt x="4" y="9"/>
                    </a:lnTo>
                    <a:lnTo>
                      <a:pt x="8" y="8"/>
                    </a:lnTo>
                    <a:lnTo>
                      <a:pt x="12" y="7"/>
                    </a:lnTo>
                    <a:lnTo>
                      <a:pt x="17" y="7"/>
                    </a:lnTo>
                    <a:lnTo>
                      <a:pt x="28" y="6"/>
                    </a:lnTo>
                    <a:lnTo>
                      <a:pt x="39" y="6"/>
                    </a:lnTo>
                    <a:lnTo>
                      <a:pt x="40" y="5"/>
                    </a:lnTo>
                    <a:lnTo>
                      <a:pt x="41" y="4"/>
                    </a:lnTo>
                    <a:lnTo>
                      <a:pt x="43" y="3"/>
                    </a:lnTo>
                    <a:lnTo>
                      <a:pt x="45" y="3"/>
                    </a:lnTo>
                    <a:lnTo>
                      <a:pt x="48" y="2"/>
                    </a:lnTo>
                    <a:lnTo>
                      <a:pt x="53" y="2"/>
                    </a:lnTo>
                    <a:lnTo>
                      <a:pt x="58" y="3"/>
                    </a:lnTo>
                    <a:lnTo>
                      <a:pt x="62" y="2"/>
                    </a:lnTo>
                    <a:lnTo>
                      <a:pt x="64" y="2"/>
                    </a:lnTo>
                    <a:lnTo>
                      <a:pt x="65" y="1"/>
                    </a:lnTo>
                    <a:lnTo>
                      <a:pt x="67" y="0"/>
                    </a:lnTo>
                    <a:lnTo>
                      <a:pt x="68" y="0"/>
                    </a:lnTo>
                    <a:close/>
                  </a:path>
                </a:pathLst>
              </a:custGeom>
              <a:solidFill>
                <a:srgbClr val="00468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7" name="ïsḻîďe"/>
              <p:cNvSpPr/>
              <p:nvPr userDrawn="1"/>
            </p:nvSpPr>
            <p:spPr bwMode="auto">
              <a:xfrm>
                <a:off x="5418138" y="3278188"/>
                <a:ext cx="92075" cy="284163"/>
              </a:xfrm>
              <a:custGeom>
                <a:avLst/>
                <a:gdLst>
                  <a:gd name="T0" fmla="*/ 28 w 58"/>
                  <a:gd name="T1" fmla="*/ 1 h 179"/>
                  <a:gd name="T2" fmla="*/ 31 w 58"/>
                  <a:gd name="T3" fmla="*/ 2 h 179"/>
                  <a:gd name="T4" fmla="*/ 33 w 58"/>
                  <a:gd name="T5" fmla="*/ 6 h 179"/>
                  <a:gd name="T6" fmla="*/ 38 w 58"/>
                  <a:gd name="T7" fmla="*/ 14 h 179"/>
                  <a:gd name="T8" fmla="*/ 43 w 58"/>
                  <a:gd name="T9" fmla="*/ 22 h 179"/>
                  <a:gd name="T10" fmla="*/ 46 w 58"/>
                  <a:gd name="T11" fmla="*/ 29 h 179"/>
                  <a:gd name="T12" fmla="*/ 47 w 58"/>
                  <a:gd name="T13" fmla="*/ 40 h 179"/>
                  <a:gd name="T14" fmla="*/ 49 w 58"/>
                  <a:gd name="T15" fmla="*/ 49 h 179"/>
                  <a:gd name="T16" fmla="*/ 49 w 58"/>
                  <a:gd name="T17" fmla="*/ 55 h 179"/>
                  <a:gd name="T18" fmla="*/ 51 w 58"/>
                  <a:gd name="T19" fmla="*/ 65 h 179"/>
                  <a:gd name="T20" fmla="*/ 55 w 58"/>
                  <a:gd name="T21" fmla="*/ 79 h 179"/>
                  <a:gd name="T22" fmla="*/ 58 w 58"/>
                  <a:gd name="T23" fmla="*/ 96 h 179"/>
                  <a:gd name="T24" fmla="*/ 58 w 58"/>
                  <a:gd name="T25" fmla="*/ 113 h 179"/>
                  <a:gd name="T26" fmla="*/ 57 w 58"/>
                  <a:gd name="T27" fmla="*/ 131 h 179"/>
                  <a:gd name="T28" fmla="*/ 54 w 58"/>
                  <a:gd name="T29" fmla="*/ 148 h 179"/>
                  <a:gd name="T30" fmla="*/ 50 w 58"/>
                  <a:gd name="T31" fmla="*/ 159 h 179"/>
                  <a:gd name="T32" fmla="*/ 46 w 58"/>
                  <a:gd name="T33" fmla="*/ 166 h 179"/>
                  <a:gd name="T34" fmla="*/ 42 w 58"/>
                  <a:gd name="T35" fmla="*/ 172 h 179"/>
                  <a:gd name="T36" fmla="*/ 38 w 58"/>
                  <a:gd name="T37" fmla="*/ 177 h 179"/>
                  <a:gd name="T38" fmla="*/ 33 w 58"/>
                  <a:gd name="T39" fmla="*/ 179 h 179"/>
                  <a:gd name="T40" fmla="*/ 27 w 58"/>
                  <a:gd name="T41" fmla="*/ 179 h 179"/>
                  <a:gd name="T42" fmla="*/ 22 w 58"/>
                  <a:gd name="T43" fmla="*/ 176 h 179"/>
                  <a:gd name="T44" fmla="*/ 16 w 58"/>
                  <a:gd name="T45" fmla="*/ 170 h 179"/>
                  <a:gd name="T46" fmla="*/ 10 w 58"/>
                  <a:gd name="T47" fmla="*/ 165 h 179"/>
                  <a:gd name="T48" fmla="*/ 5 w 58"/>
                  <a:gd name="T49" fmla="*/ 159 h 179"/>
                  <a:gd name="T50" fmla="*/ 2 w 58"/>
                  <a:gd name="T51" fmla="*/ 154 h 179"/>
                  <a:gd name="T52" fmla="*/ 1 w 58"/>
                  <a:gd name="T53" fmla="*/ 151 h 179"/>
                  <a:gd name="T54" fmla="*/ 0 w 58"/>
                  <a:gd name="T55" fmla="*/ 144 h 179"/>
                  <a:gd name="T56" fmla="*/ 2 w 58"/>
                  <a:gd name="T57" fmla="*/ 131 h 179"/>
                  <a:gd name="T58" fmla="*/ 4 w 58"/>
                  <a:gd name="T59" fmla="*/ 117 h 179"/>
                  <a:gd name="T60" fmla="*/ 10 w 58"/>
                  <a:gd name="T61" fmla="*/ 96 h 179"/>
                  <a:gd name="T62" fmla="*/ 17 w 58"/>
                  <a:gd name="T63" fmla="*/ 72 h 179"/>
                  <a:gd name="T64" fmla="*/ 20 w 58"/>
                  <a:gd name="T65" fmla="*/ 61 h 179"/>
                  <a:gd name="T66" fmla="*/ 21 w 58"/>
                  <a:gd name="T67" fmla="*/ 53 h 179"/>
                  <a:gd name="T68" fmla="*/ 19 w 58"/>
                  <a:gd name="T69" fmla="*/ 39 h 179"/>
                  <a:gd name="T70" fmla="*/ 18 w 58"/>
                  <a:gd name="T71" fmla="*/ 25 h 179"/>
                  <a:gd name="T72" fmla="*/ 17 w 58"/>
                  <a:gd name="T73" fmla="*/ 17 h 179"/>
                  <a:gd name="T74" fmla="*/ 18 w 58"/>
                  <a:gd name="T75" fmla="*/ 9 h 179"/>
                  <a:gd name="T76" fmla="*/ 18 w 58"/>
                  <a:gd name="T77" fmla="*/ 5 h 179"/>
                  <a:gd name="T78" fmla="*/ 20 w 58"/>
                  <a:gd name="T79" fmla="*/ 3 h 179"/>
                  <a:gd name="T80" fmla="*/ 22 w 58"/>
                  <a:gd name="T81" fmla="*/ 1 h 179"/>
                  <a:gd name="T82" fmla="*/ 24 w 58"/>
                  <a:gd name="T83" fmla="*/ 1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8" h="179">
                    <a:moveTo>
                      <a:pt x="26" y="0"/>
                    </a:moveTo>
                    <a:lnTo>
                      <a:pt x="28" y="1"/>
                    </a:lnTo>
                    <a:lnTo>
                      <a:pt x="30" y="1"/>
                    </a:lnTo>
                    <a:lnTo>
                      <a:pt x="31" y="2"/>
                    </a:lnTo>
                    <a:lnTo>
                      <a:pt x="32" y="4"/>
                    </a:lnTo>
                    <a:lnTo>
                      <a:pt x="33" y="6"/>
                    </a:lnTo>
                    <a:lnTo>
                      <a:pt x="35" y="10"/>
                    </a:lnTo>
                    <a:lnTo>
                      <a:pt x="38" y="14"/>
                    </a:lnTo>
                    <a:lnTo>
                      <a:pt x="41" y="18"/>
                    </a:lnTo>
                    <a:lnTo>
                      <a:pt x="43" y="22"/>
                    </a:lnTo>
                    <a:lnTo>
                      <a:pt x="44" y="25"/>
                    </a:lnTo>
                    <a:lnTo>
                      <a:pt x="46" y="29"/>
                    </a:lnTo>
                    <a:lnTo>
                      <a:pt x="46" y="34"/>
                    </a:lnTo>
                    <a:lnTo>
                      <a:pt x="47" y="40"/>
                    </a:lnTo>
                    <a:lnTo>
                      <a:pt x="49" y="46"/>
                    </a:lnTo>
                    <a:lnTo>
                      <a:pt x="49" y="49"/>
                    </a:lnTo>
                    <a:lnTo>
                      <a:pt x="49" y="53"/>
                    </a:lnTo>
                    <a:lnTo>
                      <a:pt x="49" y="55"/>
                    </a:lnTo>
                    <a:lnTo>
                      <a:pt x="49" y="58"/>
                    </a:lnTo>
                    <a:lnTo>
                      <a:pt x="51" y="65"/>
                    </a:lnTo>
                    <a:lnTo>
                      <a:pt x="54" y="72"/>
                    </a:lnTo>
                    <a:lnTo>
                      <a:pt x="55" y="79"/>
                    </a:lnTo>
                    <a:lnTo>
                      <a:pt x="56" y="87"/>
                    </a:lnTo>
                    <a:lnTo>
                      <a:pt x="58" y="96"/>
                    </a:lnTo>
                    <a:lnTo>
                      <a:pt x="58" y="105"/>
                    </a:lnTo>
                    <a:lnTo>
                      <a:pt x="58" y="113"/>
                    </a:lnTo>
                    <a:lnTo>
                      <a:pt x="58" y="122"/>
                    </a:lnTo>
                    <a:lnTo>
                      <a:pt x="57" y="131"/>
                    </a:lnTo>
                    <a:lnTo>
                      <a:pt x="55" y="140"/>
                    </a:lnTo>
                    <a:lnTo>
                      <a:pt x="54" y="148"/>
                    </a:lnTo>
                    <a:lnTo>
                      <a:pt x="50" y="156"/>
                    </a:lnTo>
                    <a:lnTo>
                      <a:pt x="50" y="159"/>
                    </a:lnTo>
                    <a:lnTo>
                      <a:pt x="48" y="163"/>
                    </a:lnTo>
                    <a:lnTo>
                      <a:pt x="46" y="166"/>
                    </a:lnTo>
                    <a:lnTo>
                      <a:pt x="45" y="169"/>
                    </a:lnTo>
                    <a:lnTo>
                      <a:pt x="42" y="172"/>
                    </a:lnTo>
                    <a:lnTo>
                      <a:pt x="41" y="174"/>
                    </a:lnTo>
                    <a:lnTo>
                      <a:pt x="38" y="177"/>
                    </a:lnTo>
                    <a:lnTo>
                      <a:pt x="36" y="179"/>
                    </a:lnTo>
                    <a:lnTo>
                      <a:pt x="33" y="179"/>
                    </a:lnTo>
                    <a:lnTo>
                      <a:pt x="30" y="179"/>
                    </a:lnTo>
                    <a:lnTo>
                      <a:pt x="27" y="179"/>
                    </a:lnTo>
                    <a:lnTo>
                      <a:pt x="24" y="179"/>
                    </a:lnTo>
                    <a:lnTo>
                      <a:pt x="22" y="176"/>
                    </a:lnTo>
                    <a:lnTo>
                      <a:pt x="19" y="173"/>
                    </a:lnTo>
                    <a:lnTo>
                      <a:pt x="16" y="170"/>
                    </a:lnTo>
                    <a:lnTo>
                      <a:pt x="14" y="168"/>
                    </a:lnTo>
                    <a:lnTo>
                      <a:pt x="10" y="165"/>
                    </a:lnTo>
                    <a:lnTo>
                      <a:pt x="8" y="162"/>
                    </a:lnTo>
                    <a:lnTo>
                      <a:pt x="5" y="159"/>
                    </a:lnTo>
                    <a:lnTo>
                      <a:pt x="2" y="156"/>
                    </a:lnTo>
                    <a:lnTo>
                      <a:pt x="2" y="154"/>
                    </a:lnTo>
                    <a:lnTo>
                      <a:pt x="1" y="153"/>
                    </a:lnTo>
                    <a:lnTo>
                      <a:pt x="1" y="151"/>
                    </a:lnTo>
                    <a:lnTo>
                      <a:pt x="1" y="149"/>
                    </a:lnTo>
                    <a:lnTo>
                      <a:pt x="0" y="144"/>
                    </a:lnTo>
                    <a:lnTo>
                      <a:pt x="1" y="137"/>
                    </a:lnTo>
                    <a:lnTo>
                      <a:pt x="2" y="131"/>
                    </a:lnTo>
                    <a:lnTo>
                      <a:pt x="2" y="125"/>
                    </a:lnTo>
                    <a:lnTo>
                      <a:pt x="4" y="117"/>
                    </a:lnTo>
                    <a:lnTo>
                      <a:pt x="6" y="110"/>
                    </a:lnTo>
                    <a:lnTo>
                      <a:pt x="10" y="96"/>
                    </a:lnTo>
                    <a:lnTo>
                      <a:pt x="14" y="83"/>
                    </a:lnTo>
                    <a:lnTo>
                      <a:pt x="17" y="72"/>
                    </a:lnTo>
                    <a:lnTo>
                      <a:pt x="19" y="65"/>
                    </a:lnTo>
                    <a:lnTo>
                      <a:pt x="20" y="61"/>
                    </a:lnTo>
                    <a:lnTo>
                      <a:pt x="21" y="57"/>
                    </a:lnTo>
                    <a:lnTo>
                      <a:pt x="21" y="53"/>
                    </a:lnTo>
                    <a:lnTo>
                      <a:pt x="21" y="49"/>
                    </a:lnTo>
                    <a:lnTo>
                      <a:pt x="19" y="39"/>
                    </a:lnTo>
                    <a:lnTo>
                      <a:pt x="18" y="29"/>
                    </a:lnTo>
                    <a:lnTo>
                      <a:pt x="18" y="25"/>
                    </a:lnTo>
                    <a:lnTo>
                      <a:pt x="18" y="21"/>
                    </a:lnTo>
                    <a:lnTo>
                      <a:pt x="17" y="17"/>
                    </a:lnTo>
                    <a:lnTo>
                      <a:pt x="17" y="13"/>
                    </a:lnTo>
                    <a:lnTo>
                      <a:pt x="18" y="9"/>
                    </a:lnTo>
                    <a:lnTo>
                      <a:pt x="18" y="7"/>
                    </a:lnTo>
                    <a:lnTo>
                      <a:pt x="18" y="5"/>
                    </a:lnTo>
                    <a:lnTo>
                      <a:pt x="19" y="5"/>
                    </a:lnTo>
                    <a:lnTo>
                      <a:pt x="20" y="3"/>
                    </a:lnTo>
                    <a:lnTo>
                      <a:pt x="21" y="3"/>
                    </a:lnTo>
                    <a:lnTo>
                      <a:pt x="22" y="1"/>
                    </a:lnTo>
                    <a:lnTo>
                      <a:pt x="23" y="1"/>
                    </a:lnTo>
                    <a:lnTo>
                      <a:pt x="24" y="1"/>
                    </a:lnTo>
                    <a:lnTo>
                      <a:pt x="26" y="0"/>
                    </a:lnTo>
                    <a:close/>
                  </a:path>
                </a:pathLst>
              </a:custGeom>
              <a:solidFill>
                <a:srgbClr val="00468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58" name="íşḻïḓe"/>
              <p:cNvSpPr/>
              <p:nvPr userDrawn="1"/>
            </p:nvSpPr>
            <p:spPr bwMode="auto">
              <a:xfrm>
                <a:off x="5619751" y="3341688"/>
                <a:ext cx="211138" cy="244475"/>
              </a:xfrm>
              <a:custGeom>
                <a:avLst/>
                <a:gdLst>
                  <a:gd name="T0" fmla="*/ 126 w 133"/>
                  <a:gd name="T1" fmla="*/ 1 h 154"/>
                  <a:gd name="T2" fmla="*/ 133 w 133"/>
                  <a:gd name="T3" fmla="*/ 5 h 154"/>
                  <a:gd name="T4" fmla="*/ 131 w 133"/>
                  <a:gd name="T5" fmla="*/ 11 h 154"/>
                  <a:gd name="T6" fmla="*/ 125 w 133"/>
                  <a:gd name="T7" fmla="*/ 23 h 154"/>
                  <a:gd name="T8" fmla="*/ 115 w 133"/>
                  <a:gd name="T9" fmla="*/ 33 h 154"/>
                  <a:gd name="T10" fmla="*/ 96 w 133"/>
                  <a:gd name="T11" fmla="*/ 49 h 154"/>
                  <a:gd name="T12" fmla="*/ 89 w 133"/>
                  <a:gd name="T13" fmla="*/ 58 h 154"/>
                  <a:gd name="T14" fmla="*/ 89 w 133"/>
                  <a:gd name="T15" fmla="*/ 67 h 154"/>
                  <a:gd name="T16" fmla="*/ 84 w 133"/>
                  <a:gd name="T17" fmla="*/ 74 h 154"/>
                  <a:gd name="T18" fmla="*/ 85 w 133"/>
                  <a:gd name="T19" fmla="*/ 85 h 154"/>
                  <a:gd name="T20" fmla="*/ 82 w 133"/>
                  <a:gd name="T21" fmla="*/ 95 h 154"/>
                  <a:gd name="T22" fmla="*/ 80 w 133"/>
                  <a:gd name="T23" fmla="*/ 108 h 154"/>
                  <a:gd name="T24" fmla="*/ 84 w 133"/>
                  <a:gd name="T25" fmla="*/ 128 h 154"/>
                  <a:gd name="T26" fmla="*/ 86 w 133"/>
                  <a:gd name="T27" fmla="*/ 139 h 154"/>
                  <a:gd name="T28" fmla="*/ 85 w 133"/>
                  <a:gd name="T29" fmla="*/ 145 h 154"/>
                  <a:gd name="T30" fmla="*/ 83 w 133"/>
                  <a:gd name="T31" fmla="*/ 149 h 154"/>
                  <a:gd name="T32" fmla="*/ 78 w 133"/>
                  <a:gd name="T33" fmla="*/ 153 h 154"/>
                  <a:gd name="T34" fmla="*/ 71 w 133"/>
                  <a:gd name="T35" fmla="*/ 154 h 154"/>
                  <a:gd name="T36" fmla="*/ 59 w 133"/>
                  <a:gd name="T37" fmla="*/ 152 h 154"/>
                  <a:gd name="T38" fmla="*/ 51 w 133"/>
                  <a:gd name="T39" fmla="*/ 149 h 154"/>
                  <a:gd name="T40" fmla="*/ 44 w 133"/>
                  <a:gd name="T41" fmla="*/ 146 h 154"/>
                  <a:gd name="T42" fmla="*/ 39 w 133"/>
                  <a:gd name="T43" fmla="*/ 141 h 154"/>
                  <a:gd name="T44" fmla="*/ 36 w 133"/>
                  <a:gd name="T45" fmla="*/ 137 h 154"/>
                  <a:gd name="T46" fmla="*/ 34 w 133"/>
                  <a:gd name="T47" fmla="*/ 123 h 154"/>
                  <a:gd name="T48" fmla="*/ 34 w 133"/>
                  <a:gd name="T49" fmla="*/ 107 h 154"/>
                  <a:gd name="T50" fmla="*/ 33 w 133"/>
                  <a:gd name="T51" fmla="*/ 83 h 154"/>
                  <a:gd name="T52" fmla="*/ 27 w 133"/>
                  <a:gd name="T53" fmla="*/ 81 h 154"/>
                  <a:gd name="T54" fmla="*/ 18 w 133"/>
                  <a:gd name="T55" fmla="*/ 85 h 154"/>
                  <a:gd name="T56" fmla="*/ 7 w 133"/>
                  <a:gd name="T57" fmla="*/ 77 h 154"/>
                  <a:gd name="T58" fmla="*/ 1 w 133"/>
                  <a:gd name="T59" fmla="*/ 69 h 154"/>
                  <a:gd name="T60" fmla="*/ 3 w 133"/>
                  <a:gd name="T61" fmla="*/ 65 h 154"/>
                  <a:gd name="T62" fmla="*/ 8 w 133"/>
                  <a:gd name="T63" fmla="*/ 61 h 154"/>
                  <a:gd name="T64" fmla="*/ 19 w 133"/>
                  <a:gd name="T65" fmla="*/ 61 h 154"/>
                  <a:gd name="T66" fmla="*/ 27 w 133"/>
                  <a:gd name="T67" fmla="*/ 60 h 154"/>
                  <a:gd name="T68" fmla="*/ 34 w 133"/>
                  <a:gd name="T69" fmla="*/ 55 h 154"/>
                  <a:gd name="T70" fmla="*/ 40 w 133"/>
                  <a:gd name="T71" fmla="*/ 46 h 154"/>
                  <a:gd name="T72" fmla="*/ 43 w 133"/>
                  <a:gd name="T73" fmla="*/ 41 h 154"/>
                  <a:gd name="T74" fmla="*/ 43 w 133"/>
                  <a:gd name="T75" fmla="*/ 28 h 154"/>
                  <a:gd name="T76" fmla="*/ 44 w 133"/>
                  <a:gd name="T77" fmla="*/ 21 h 154"/>
                  <a:gd name="T78" fmla="*/ 48 w 133"/>
                  <a:gd name="T79" fmla="*/ 17 h 154"/>
                  <a:gd name="T80" fmla="*/ 51 w 133"/>
                  <a:gd name="T81" fmla="*/ 14 h 154"/>
                  <a:gd name="T82" fmla="*/ 59 w 133"/>
                  <a:gd name="T83" fmla="*/ 15 h 154"/>
                  <a:gd name="T84" fmla="*/ 63 w 133"/>
                  <a:gd name="T85" fmla="*/ 19 h 154"/>
                  <a:gd name="T86" fmla="*/ 75 w 133"/>
                  <a:gd name="T87" fmla="*/ 25 h 154"/>
                  <a:gd name="T88" fmla="*/ 89 w 133"/>
                  <a:gd name="T89" fmla="*/ 28 h 154"/>
                  <a:gd name="T90" fmla="*/ 99 w 133"/>
                  <a:gd name="T91" fmla="*/ 17 h 154"/>
                  <a:gd name="T92" fmla="*/ 111 w 133"/>
                  <a:gd name="T93" fmla="*/ 8 h 154"/>
                  <a:gd name="T94" fmla="*/ 116 w 133"/>
                  <a:gd name="T95" fmla="*/ 2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3" h="154">
                    <a:moveTo>
                      <a:pt x="117" y="0"/>
                    </a:moveTo>
                    <a:lnTo>
                      <a:pt x="122" y="0"/>
                    </a:lnTo>
                    <a:lnTo>
                      <a:pt x="126" y="1"/>
                    </a:lnTo>
                    <a:lnTo>
                      <a:pt x="130" y="1"/>
                    </a:lnTo>
                    <a:lnTo>
                      <a:pt x="133" y="2"/>
                    </a:lnTo>
                    <a:lnTo>
                      <a:pt x="133" y="5"/>
                    </a:lnTo>
                    <a:lnTo>
                      <a:pt x="133" y="7"/>
                    </a:lnTo>
                    <a:lnTo>
                      <a:pt x="132" y="9"/>
                    </a:lnTo>
                    <a:lnTo>
                      <a:pt x="131" y="11"/>
                    </a:lnTo>
                    <a:lnTo>
                      <a:pt x="130" y="15"/>
                    </a:lnTo>
                    <a:lnTo>
                      <a:pt x="127" y="19"/>
                    </a:lnTo>
                    <a:lnTo>
                      <a:pt x="125" y="23"/>
                    </a:lnTo>
                    <a:lnTo>
                      <a:pt x="122" y="27"/>
                    </a:lnTo>
                    <a:lnTo>
                      <a:pt x="119" y="30"/>
                    </a:lnTo>
                    <a:lnTo>
                      <a:pt x="115" y="33"/>
                    </a:lnTo>
                    <a:lnTo>
                      <a:pt x="107" y="40"/>
                    </a:lnTo>
                    <a:lnTo>
                      <a:pt x="99" y="45"/>
                    </a:lnTo>
                    <a:lnTo>
                      <a:pt x="96" y="49"/>
                    </a:lnTo>
                    <a:lnTo>
                      <a:pt x="94" y="52"/>
                    </a:lnTo>
                    <a:lnTo>
                      <a:pt x="91" y="55"/>
                    </a:lnTo>
                    <a:lnTo>
                      <a:pt x="89" y="58"/>
                    </a:lnTo>
                    <a:lnTo>
                      <a:pt x="89" y="61"/>
                    </a:lnTo>
                    <a:lnTo>
                      <a:pt x="89" y="64"/>
                    </a:lnTo>
                    <a:lnTo>
                      <a:pt x="89" y="67"/>
                    </a:lnTo>
                    <a:lnTo>
                      <a:pt x="89" y="69"/>
                    </a:lnTo>
                    <a:lnTo>
                      <a:pt x="87" y="72"/>
                    </a:lnTo>
                    <a:lnTo>
                      <a:pt x="84" y="74"/>
                    </a:lnTo>
                    <a:lnTo>
                      <a:pt x="85" y="78"/>
                    </a:lnTo>
                    <a:lnTo>
                      <a:pt x="85" y="81"/>
                    </a:lnTo>
                    <a:lnTo>
                      <a:pt x="85" y="85"/>
                    </a:lnTo>
                    <a:lnTo>
                      <a:pt x="86" y="89"/>
                    </a:lnTo>
                    <a:lnTo>
                      <a:pt x="83" y="92"/>
                    </a:lnTo>
                    <a:lnTo>
                      <a:pt x="82" y="95"/>
                    </a:lnTo>
                    <a:lnTo>
                      <a:pt x="81" y="99"/>
                    </a:lnTo>
                    <a:lnTo>
                      <a:pt x="80" y="104"/>
                    </a:lnTo>
                    <a:lnTo>
                      <a:pt x="80" y="108"/>
                    </a:lnTo>
                    <a:lnTo>
                      <a:pt x="81" y="112"/>
                    </a:lnTo>
                    <a:lnTo>
                      <a:pt x="83" y="121"/>
                    </a:lnTo>
                    <a:lnTo>
                      <a:pt x="84" y="128"/>
                    </a:lnTo>
                    <a:lnTo>
                      <a:pt x="85" y="132"/>
                    </a:lnTo>
                    <a:lnTo>
                      <a:pt x="86" y="136"/>
                    </a:lnTo>
                    <a:lnTo>
                      <a:pt x="86" y="139"/>
                    </a:lnTo>
                    <a:lnTo>
                      <a:pt x="86" y="142"/>
                    </a:lnTo>
                    <a:lnTo>
                      <a:pt x="85" y="144"/>
                    </a:lnTo>
                    <a:lnTo>
                      <a:pt x="85" y="145"/>
                    </a:lnTo>
                    <a:lnTo>
                      <a:pt x="84" y="146"/>
                    </a:lnTo>
                    <a:lnTo>
                      <a:pt x="83" y="148"/>
                    </a:lnTo>
                    <a:lnTo>
                      <a:pt x="83" y="149"/>
                    </a:lnTo>
                    <a:lnTo>
                      <a:pt x="81" y="150"/>
                    </a:lnTo>
                    <a:lnTo>
                      <a:pt x="79" y="152"/>
                    </a:lnTo>
                    <a:lnTo>
                      <a:pt x="78" y="153"/>
                    </a:lnTo>
                    <a:lnTo>
                      <a:pt x="75" y="153"/>
                    </a:lnTo>
                    <a:lnTo>
                      <a:pt x="73" y="154"/>
                    </a:lnTo>
                    <a:lnTo>
                      <a:pt x="71" y="154"/>
                    </a:lnTo>
                    <a:lnTo>
                      <a:pt x="69" y="154"/>
                    </a:lnTo>
                    <a:lnTo>
                      <a:pt x="64" y="153"/>
                    </a:lnTo>
                    <a:lnTo>
                      <a:pt x="59" y="152"/>
                    </a:lnTo>
                    <a:lnTo>
                      <a:pt x="56" y="151"/>
                    </a:lnTo>
                    <a:lnTo>
                      <a:pt x="54" y="150"/>
                    </a:lnTo>
                    <a:lnTo>
                      <a:pt x="51" y="149"/>
                    </a:lnTo>
                    <a:lnTo>
                      <a:pt x="48" y="149"/>
                    </a:lnTo>
                    <a:lnTo>
                      <a:pt x="46" y="148"/>
                    </a:lnTo>
                    <a:lnTo>
                      <a:pt x="44" y="146"/>
                    </a:lnTo>
                    <a:lnTo>
                      <a:pt x="43" y="145"/>
                    </a:lnTo>
                    <a:lnTo>
                      <a:pt x="41" y="143"/>
                    </a:lnTo>
                    <a:lnTo>
                      <a:pt x="39" y="141"/>
                    </a:lnTo>
                    <a:lnTo>
                      <a:pt x="39" y="140"/>
                    </a:lnTo>
                    <a:lnTo>
                      <a:pt x="37" y="138"/>
                    </a:lnTo>
                    <a:lnTo>
                      <a:pt x="36" y="137"/>
                    </a:lnTo>
                    <a:lnTo>
                      <a:pt x="35" y="132"/>
                    </a:lnTo>
                    <a:lnTo>
                      <a:pt x="35" y="128"/>
                    </a:lnTo>
                    <a:lnTo>
                      <a:pt x="34" y="123"/>
                    </a:lnTo>
                    <a:lnTo>
                      <a:pt x="34" y="118"/>
                    </a:lnTo>
                    <a:lnTo>
                      <a:pt x="34" y="113"/>
                    </a:lnTo>
                    <a:lnTo>
                      <a:pt x="34" y="107"/>
                    </a:lnTo>
                    <a:lnTo>
                      <a:pt x="35" y="96"/>
                    </a:lnTo>
                    <a:lnTo>
                      <a:pt x="35" y="84"/>
                    </a:lnTo>
                    <a:lnTo>
                      <a:pt x="33" y="83"/>
                    </a:lnTo>
                    <a:lnTo>
                      <a:pt x="31" y="82"/>
                    </a:lnTo>
                    <a:lnTo>
                      <a:pt x="30" y="81"/>
                    </a:lnTo>
                    <a:lnTo>
                      <a:pt x="27" y="81"/>
                    </a:lnTo>
                    <a:lnTo>
                      <a:pt x="23" y="82"/>
                    </a:lnTo>
                    <a:lnTo>
                      <a:pt x="21" y="84"/>
                    </a:lnTo>
                    <a:lnTo>
                      <a:pt x="18" y="85"/>
                    </a:lnTo>
                    <a:lnTo>
                      <a:pt x="15" y="85"/>
                    </a:lnTo>
                    <a:lnTo>
                      <a:pt x="11" y="81"/>
                    </a:lnTo>
                    <a:lnTo>
                      <a:pt x="7" y="77"/>
                    </a:lnTo>
                    <a:lnTo>
                      <a:pt x="4" y="75"/>
                    </a:lnTo>
                    <a:lnTo>
                      <a:pt x="3" y="73"/>
                    </a:lnTo>
                    <a:lnTo>
                      <a:pt x="1" y="69"/>
                    </a:lnTo>
                    <a:lnTo>
                      <a:pt x="0" y="67"/>
                    </a:lnTo>
                    <a:lnTo>
                      <a:pt x="2" y="66"/>
                    </a:lnTo>
                    <a:lnTo>
                      <a:pt x="3" y="65"/>
                    </a:lnTo>
                    <a:lnTo>
                      <a:pt x="5" y="65"/>
                    </a:lnTo>
                    <a:lnTo>
                      <a:pt x="6" y="64"/>
                    </a:lnTo>
                    <a:lnTo>
                      <a:pt x="8" y="61"/>
                    </a:lnTo>
                    <a:lnTo>
                      <a:pt x="11" y="61"/>
                    </a:lnTo>
                    <a:lnTo>
                      <a:pt x="15" y="61"/>
                    </a:lnTo>
                    <a:lnTo>
                      <a:pt x="19" y="61"/>
                    </a:lnTo>
                    <a:lnTo>
                      <a:pt x="22" y="61"/>
                    </a:lnTo>
                    <a:lnTo>
                      <a:pt x="26" y="61"/>
                    </a:lnTo>
                    <a:lnTo>
                      <a:pt x="27" y="60"/>
                    </a:lnTo>
                    <a:lnTo>
                      <a:pt x="30" y="58"/>
                    </a:lnTo>
                    <a:lnTo>
                      <a:pt x="31" y="57"/>
                    </a:lnTo>
                    <a:lnTo>
                      <a:pt x="34" y="55"/>
                    </a:lnTo>
                    <a:lnTo>
                      <a:pt x="37" y="51"/>
                    </a:lnTo>
                    <a:lnTo>
                      <a:pt x="40" y="48"/>
                    </a:lnTo>
                    <a:lnTo>
                      <a:pt x="40" y="46"/>
                    </a:lnTo>
                    <a:lnTo>
                      <a:pt x="41" y="45"/>
                    </a:lnTo>
                    <a:lnTo>
                      <a:pt x="42" y="42"/>
                    </a:lnTo>
                    <a:lnTo>
                      <a:pt x="43" y="41"/>
                    </a:lnTo>
                    <a:lnTo>
                      <a:pt x="43" y="36"/>
                    </a:lnTo>
                    <a:lnTo>
                      <a:pt x="43" y="32"/>
                    </a:lnTo>
                    <a:lnTo>
                      <a:pt x="43" y="28"/>
                    </a:lnTo>
                    <a:lnTo>
                      <a:pt x="43" y="24"/>
                    </a:lnTo>
                    <a:lnTo>
                      <a:pt x="43" y="22"/>
                    </a:lnTo>
                    <a:lnTo>
                      <a:pt x="44" y="21"/>
                    </a:lnTo>
                    <a:lnTo>
                      <a:pt x="46" y="19"/>
                    </a:lnTo>
                    <a:lnTo>
                      <a:pt x="47" y="18"/>
                    </a:lnTo>
                    <a:lnTo>
                      <a:pt x="48" y="17"/>
                    </a:lnTo>
                    <a:lnTo>
                      <a:pt x="49" y="16"/>
                    </a:lnTo>
                    <a:lnTo>
                      <a:pt x="50" y="15"/>
                    </a:lnTo>
                    <a:lnTo>
                      <a:pt x="51" y="14"/>
                    </a:lnTo>
                    <a:lnTo>
                      <a:pt x="55" y="13"/>
                    </a:lnTo>
                    <a:lnTo>
                      <a:pt x="59" y="13"/>
                    </a:lnTo>
                    <a:lnTo>
                      <a:pt x="59" y="15"/>
                    </a:lnTo>
                    <a:lnTo>
                      <a:pt x="61" y="16"/>
                    </a:lnTo>
                    <a:lnTo>
                      <a:pt x="62" y="17"/>
                    </a:lnTo>
                    <a:lnTo>
                      <a:pt x="63" y="19"/>
                    </a:lnTo>
                    <a:lnTo>
                      <a:pt x="67" y="21"/>
                    </a:lnTo>
                    <a:lnTo>
                      <a:pt x="71" y="23"/>
                    </a:lnTo>
                    <a:lnTo>
                      <a:pt x="75" y="25"/>
                    </a:lnTo>
                    <a:lnTo>
                      <a:pt x="80" y="26"/>
                    </a:lnTo>
                    <a:lnTo>
                      <a:pt x="85" y="27"/>
                    </a:lnTo>
                    <a:lnTo>
                      <a:pt x="89" y="28"/>
                    </a:lnTo>
                    <a:lnTo>
                      <a:pt x="91" y="24"/>
                    </a:lnTo>
                    <a:lnTo>
                      <a:pt x="95" y="21"/>
                    </a:lnTo>
                    <a:lnTo>
                      <a:pt x="99" y="17"/>
                    </a:lnTo>
                    <a:lnTo>
                      <a:pt x="103" y="15"/>
                    </a:lnTo>
                    <a:lnTo>
                      <a:pt x="107" y="11"/>
                    </a:lnTo>
                    <a:lnTo>
                      <a:pt x="111" y="8"/>
                    </a:lnTo>
                    <a:lnTo>
                      <a:pt x="113" y="6"/>
                    </a:lnTo>
                    <a:lnTo>
                      <a:pt x="115" y="4"/>
                    </a:lnTo>
                    <a:lnTo>
                      <a:pt x="116" y="2"/>
                    </a:lnTo>
                    <a:lnTo>
                      <a:pt x="117" y="0"/>
                    </a:lnTo>
                    <a:close/>
                  </a:path>
                </a:pathLst>
              </a:custGeom>
              <a:solidFill>
                <a:srgbClr val="00468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grpSp>
        <p:grpSp>
          <p:nvGrpSpPr>
            <p:cNvPr id="12" name="ïśľiḓê"/>
            <p:cNvGrpSpPr/>
            <p:nvPr userDrawn="1"/>
          </p:nvGrpSpPr>
          <p:grpSpPr>
            <a:xfrm>
              <a:off x="4302126" y="4013201"/>
              <a:ext cx="5973762" cy="336550"/>
              <a:chOff x="4302126" y="4013201"/>
              <a:chExt cx="5973762" cy="336550"/>
            </a:xfrm>
          </p:grpSpPr>
          <p:sp>
            <p:nvSpPr>
              <p:cNvPr id="13" name="ïşļïḍè"/>
              <p:cNvSpPr/>
              <p:nvPr userDrawn="1"/>
            </p:nvSpPr>
            <p:spPr bwMode="auto">
              <a:xfrm>
                <a:off x="4302126" y="4032251"/>
                <a:ext cx="141288" cy="234950"/>
              </a:xfrm>
              <a:custGeom>
                <a:avLst/>
                <a:gdLst>
                  <a:gd name="T0" fmla="*/ 87 w 89"/>
                  <a:gd name="T1" fmla="*/ 91 h 148"/>
                  <a:gd name="T2" fmla="*/ 82 w 89"/>
                  <a:gd name="T3" fmla="*/ 82 h 148"/>
                  <a:gd name="T4" fmla="*/ 74 w 89"/>
                  <a:gd name="T5" fmla="*/ 74 h 148"/>
                  <a:gd name="T6" fmla="*/ 63 w 89"/>
                  <a:gd name="T7" fmla="*/ 66 h 148"/>
                  <a:gd name="T8" fmla="*/ 51 w 89"/>
                  <a:gd name="T9" fmla="*/ 58 h 148"/>
                  <a:gd name="T10" fmla="*/ 35 w 89"/>
                  <a:gd name="T11" fmla="*/ 49 h 148"/>
                  <a:gd name="T12" fmla="*/ 27 w 89"/>
                  <a:gd name="T13" fmla="*/ 40 h 148"/>
                  <a:gd name="T14" fmla="*/ 26 w 89"/>
                  <a:gd name="T15" fmla="*/ 35 h 148"/>
                  <a:gd name="T16" fmla="*/ 26 w 89"/>
                  <a:gd name="T17" fmla="*/ 29 h 148"/>
                  <a:gd name="T18" fmla="*/ 27 w 89"/>
                  <a:gd name="T19" fmla="*/ 22 h 148"/>
                  <a:gd name="T20" fmla="*/ 31 w 89"/>
                  <a:gd name="T21" fmla="*/ 18 h 148"/>
                  <a:gd name="T22" fmla="*/ 36 w 89"/>
                  <a:gd name="T23" fmla="*/ 14 h 148"/>
                  <a:gd name="T24" fmla="*/ 43 w 89"/>
                  <a:gd name="T25" fmla="*/ 13 h 148"/>
                  <a:gd name="T26" fmla="*/ 52 w 89"/>
                  <a:gd name="T27" fmla="*/ 12 h 148"/>
                  <a:gd name="T28" fmla="*/ 63 w 89"/>
                  <a:gd name="T29" fmla="*/ 17 h 148"/>
                  <a:gd name="T30" fmla="*/ 71 w 89"/>
                  <a:gd name="T31" fmla="*/ 26 h 148"/>
                  <a:gd name="T32" fmla="*/ 75 w 89"/>
                  <a:gd name="T33" fmla="*/ 29 h 148"/>
                  <a:gd name="T34" fmla="*/ 79 w 89"/>
                  <a:gd name="T35" fmla="*/ 20 h 148"/>
                  <a:gd name="T36" fmla="*/ 82 w 89"/>
                  <a:gd name="T37" fmla="*/ 12 h 148"/>
                  <a:gd name="T38" fmla="*/ 75 w 89"/>
                  <a:gd name="T39" fmla="*/ 6 h 148"/>
                  <a:gd name="T40" fmla="*/ 63 w 89"/>
                  <a:gd name="T41" fmla="*/ 2 h 148"/>
                  <a:gd name="T42" fmla="*/ 49 w 89"/>
                  <a:gd name="T43" fmla="*/ 0 h 148"/>
                  <a:gd name="T44" fmla="*/ 33 w 89"/>
                  <a:gd name="T45" fmla="*/ 2 h 148"/>
                  <a:gd name="T46" fmla="*/ 21 w 89"/>
                  <a:gd name="T47" fmla="*/ 7 h 148"/>
                  <a:gd name="T48" fmla="*/ 11 w 89"/>
                  <a:gd name="T49" fmla="*/ 15 h 148"/>
                  <a:gd name="T50" fmla="*/ 5 w 89"/>
                  <a:gd name="T51" fmla="*/ 26 h 148"/>
                  <a:gd name="T52" fmla="*/ 1 w 89"/>
                  <a:gd name="T53" fmla="*/ 39 h 148"/>
                  <a:gd name="T54" fmla="*/ 2 w 89"/>
                  <a:gd name="T55" fmla="*/ 50 h 148"/>
                  <a:gd name="T56" fmla="*/ 5 w 89"/>
                  <a:gd name="T57" fmla="*/ 61 h 148"/>
                  <a:gd name="T58" fmla="*/ 10 w 89"/>
                  <a:gd name="T59" fmla="*/ 70 h 148"/>
                  <a:gd name="T60" fmla="*/ 18 w 89"/>
                  <a:gd name="T61" fmla="*/ 78 h 148"/>
                  <a:gd name="T62" fmla="*/ 28 w 89"/>
                  <a:gd name="T63" fmla="*/ 85 h 148"/>
                  <a:gd name="T64" fmla="*/ 43 w 89"/>
                  <a:gd name="T65" fmla="*/ 92 h 148"/>
                  <a:gd name="T66" fmla="*/ 56 w 89"/>
                  <a:gd name="T67" fmla="*/ 102 h 148"/>
                  <a:gd name="T68" fmla="*/ 60 w 89"/>
                  <a:gd name="T69" fmla="*/ 107 h 148"/>
                  <a:gd name="T70" fmla="*/ 63 w 89"/>
                  <a:gd name="T71" fmla="*/ 112 h 148"/>
                  <a:gd name="T72" fmla="*/ 63 w 89"/>
                  <a:gd name="T73" fmla="*/ 119 h 148"/>
                  <a:gd name="T74" fmla="*/ 61 w 89"/>
                  <a:gd name="T75" fmla="*/ 125 h 148"/>
                  <a:gd name="T76" fmla="*/ 58 w 89"/>
                  <a:gd name="T77" fmla="*/ 130 h 148"/>
                  <a:gd name="T78" fmla="*/ 53 w 89"/>
                  <a:gd name="T79" fmla="*/ 134 h 148"/>
                  <a:gd name="T80" fmla="*/ 47 w 89"/>
                  <a:gd name="T81" fmla="*/ 136 h 148"/>
                  <a:gd name="T82" fmla="*/ 39 w 89"/>
                  <a:gd name="T83" fmla="*/ 137 h 148"/>
                  <a:gd name="T84" fmla="*/ 31 w 89"/>
                  <a:gd name="T85" fmla="*/ 136 h 148"/>
                  <a:gd name="T86" fmla="*/ 23 w 89"/>
                  <a:gd name="T87" fmla="*/ 134 h 148"/>
                  <a:gd name="T88" fmla="*/ 18 w 89"/>
                  <a:gd name="T89" fmla="*/ 130 h 148"/>
                  <a:gd name="T90" fmla="*/ 14 w 89"/>
                  <a:gd name="T91" fmla="*/ 124 h 148"/>
                  <a:gd name="T92" fmla="*/ 11 w 89"/>
                  <a:gd name="T93" fmla="*/ 117 h 148"/>
                  <a:gd name="T94" fmla="*/ 5 w 89"/>
                  <a:gd name="T95" fmla="*/ 121 h 148"/>
                  <a:gd name="T96" fmla="*/ 0 w 89"/>
                  <a:gd name="T97" fmla="*/ 141 h 148"/>
                  <a:gd name="T98" fmla="*/ 12 w 89"/>
                  <a:gd name="T99" fmla="*/ 146 h 148"/>
                  <a:gd name="T100" fmla="*/ 25 w 89"/>
                  <a:gd name="T101" fmla="*/ 147 h 148"/>
                  <a:gd name="T102" fmla="*/ 40 w 89"/>
                  <a:gd name="T103" fmla="*/ 148 h 148"/>
                  <a:gd name="T104" fmla="*/ 57 w 89"/>
                  <a:gd name="T105" fmla="*/ 145 h 148"/>
                  <a:gd name="T106" fmla="*/ 70 w 89"/>
                  <a:gd name="T107" fmla="*/ 139 h 148"/>
                  <a:gd name="T108" fmla="*/ 80 w 89"/>
                  <a:gd name="T109" fmla="*/ 130 h 148"/>
                  <a:gd name="T110" fmla="*/ 86 w 89"/>
                  <a:gd name="T111" fmla="*/ 118 h 148"/>
                  <a:gd name="T112" fmla="*/ 89 w 89"/>
                  <a:gd name="T113" fmla="*/ 103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9" h="148">
                    <a:moveTo>
                      <a:pt x="88" y="97"/>
                    </a:moveTo>
                    <a:lnTo>
                      <a:pt x="87" y="94"/>
                    </a:lnTo>
                    <a:lnTo>
                      <a:pt x="87" y="91"/>
                    </a:lnTo>
                    <a:lnTo>
                      <a:pt x="85" y="88"/>
                    </a:lnTo>
                    <a:lnTo>
                      <a:pt x="83" y="85"/>
                    </a:lnTo>
                    <a:lnTo>
                      <a:pt x="82" y="82"/>
                    </a:lnTo>
                    <a:lnTo>
                      <a:pt x="79" y="79"/>
                    </a:lnTo>
                    <a:lnTo>
                      <a:pt x="77" y="77"/>
                    </a:lnTo>
                    <a:lnTo>
                      <a:pt x="74" y="74"/>
                    </a:lnTo>
                    <a:lnTo>
                      <a:pt x="71" y="71"/>
                    </a:lnTo>
                    <a:lnTo>
                      <a:pt x="67" y="69"/>
                    </a:lnTo>
                    <a:lnTo>
                      <a:pt x="63" y="66"/>
                    </a:lnTo>
                    <a:lnTo>
                      <a:pt x="59" y="63"/>
                    </a:lnTo>
                    <a:lnTo>
                      <a:pt x="55" y="61"/>
                    </a:lnTo>
                    <a:lnTo>
                      <a:pt x="51" y="58"/>
                    </a:lnTo>
                    <a:lnTo>
                      <a:pt x="45" y="55"/>
                    </a:lnTo>
                    <a:lnTo>
                      <a:pt x="40" y="52"/>
                    </a:lnTo>
                    <a:lnTo>
                      <a:pt x="35" y="49"/>
                    </a:lnTo>
                    <a:lnTo>
                      <a:pt x="32" y="46"/>
                    </a:lnTo>
                    <a:lnTo>
                      <a:pt x="29" y="42"/>
                    </a:lnTo>
                    <a:lnTo>
                      <a:pt x="27" y="40"/>
                    </a:lnTo>
                    <a:lnTo>
                      <a:pt x="27" y="38"/>
                    </a:lnTo>
                    <a:lnTo>
                      <a:pt x="26" y="36"/>
                    </a:lnTo>
                    <a:lnTo>
                      <a:pt x="26" y="35"/>
                    </a:lnTo>
                    <a:lnTo>
                      <a:pt x="26" y="34"/>
                    </a:lnTo>
                    <a:lnTo>
                      <a:pt x="26" y="30"/>
                    </a:lnTo>
                    <a:lnTo>
                      <a:pt x="26" y="29"/>
                    </a:lnTo>
                    <a:lnTo>
                      <a:pt x="27" y="26"/>
                    </a:lnTo>
                    <a:lnTo>
                      <a:pt x="27" y="25"/>
                    </a:lnTo>
                    <a:lnTo>
                      <a:pt x="27" y="22"/>
                    </a:lnTo>
                    <a:lnTo>
                      <a:pt x="29" y="21"/>
                    </a:lnTo>
                    <a:lnTo>
                      <a:pt x="30" y="19"/>
                    </a:lnTo>
                    <a:lnTo>
                      <a:pt x="31" y="18"/>
                    </a:lnTo>
                    <a:lnTo>
                      <a:pt x="33" y="17"/>
                    </a:lnTo>
                    <a:lnTo>
                      <a:pt x="35" y="15"/>
                    </a:lnTo>
                    <a:lnTo>
                      <a:pt x="36" y="14"/>
                    </a:lnTo>
                    <a:lnTo>
                      <a:pt x="39" y="14"/>
                    </a:lnTo>
                    <a:lnTo>
                      <a:pt x="40" y="13"/>
                    </a:lnTo>
                    <a:lnTo>
                      <a:pt x="43" y="13"/>
                    </a:lnTo>
                    <a:lnTo>
                      <a:pt x="46" y="12"/>
                    </a:lnTo>
                    <a:lnTo>
                      <a:pt x="48" y="12"/>
                    </a:lnTo>
                    <a:lnTo>
                      <a:pt x="52" y="12"/>
                    </a:lnTo>
                    <a:lnTo>
                      <a:pt x="56" y="14"/>
                    </a:lnTo>
                    <a:lnTo>
                      <a:pt x="59" y="14"/>
                    </a:lnTo>
                    <a:lnTo>
                      <a:pt x="63" y="17"/>
                    </a:lnTo>
                    <a:lnTo>
                      <a:pt x="66" y="19"/>
                    </a:lnTo>
                    <a:lnTo>
                      <a:pt x="68" y="22"/>
                    </a:lnTo>
                    <a:lnTo>
                      <a:pt x="71" y="26"/>
                    </a:lnTo>
                    <a:lnTo>
                      <a:pt x="73" y="30"/>
                    </a:lnTo>
                    <a:lnTo>
                      <a:pt x="75" y="30"/>
                    </a:lnTo>
                    <a:lnTo>
                      <a:pt x="75" y="29"/>
                    </a:lnTo>
                    <a:lnTo>
                      <a:pt x="77" y="26"/>
                    </a:lnTo>
                    <a:lnTo>
                      <a:pt x="77" y="24"/>
                    </a:lnTo>
                    <a:lnTo>
                      <a:pt x="79" y="20"/>
                    </a:lnTo>
                    <a:lnTo>
                      <a:pt x="79" y="18"/>
                    </a:lnTo>
                    <a:lnTo>
                      <a:pt x="81" y="14"/>
                    </a:lnTo>
                    <a:lnTo>
                      <a:pt x="82" y="12"/>
                    </a:lnTo>
                    <a:lnTo>
                      <a:pt x="83" y="10"/>
                    </a:lnTo>
                    <a:lnTo>
                      <a:pt x="79" y="8"/>
                    </a:lnTo>
                    <a:lnTo>
                      <a:pt x="75" y="6"/>
                    </a:lnTo>
                    <a:lnTo>
                      <a:pt x="71" y="4"/>
                    </a:lnTo>
                    <a:lnTo>
                      <a:pt x="67" y="2"/>
                    </a:lnTo>
                    <a:lnTo>
                      <a:pt x="63" y="2"/>
                    </a:lnTo>
                    <a:lnTo>
                      <a:pt x="59" y="1"/>
                    </a:lnTo>
                    <a:lnTo>
                      <a:pt x="54" y="0"/>
                    </a:lnTo>
                    <a:lnTo>
                      <a:pt x="49" y="0"/>
                    </a:lnTo>
                    <a:lnTo>
                      <a:pt x="43" y="1"/>
                    </a:lnTo>
                    <a:lnTo>
                      <a:pt x="38" y="1"/>
                    </a:lnTo>
                    <a:lnTo>
                      <a:pt x="33" y="2"/>
                    </a:lnTo>
                    <a:lnTo>
                      <a:pt x="29" y="3"/>
                    </a:lnTo>
                    <a:lnTo>
                      <a:pt x="25" y="6"/>
                    </a:lnTo>
                    <a:lnTo>
                      <a:pt x="21" y="7"/>
                    </a:lnTo>
                    <a:lnTo>
                      <a:pt x="17" y="10"/>
                    </a:lnTo>
                    <a:lnTo>
                      <a:pt x="14" y="12"/>
                    </a:lnTo>
                    <a:lnTo>
                      <a:pt x="11" y="15"/>
                    </a:lnTo>
                    <a:lnTo>
                      <a:pt x="8" y="18"/>
                    </a:lnTo>
                    <a:lnTo>
                      <a:pt x="7" y="22"/>
                    </a:lnTo>
                    <a:lnTo>
                      <a:pt x="5" y="26"/>
                    </a:lnTo>
                    <a:lnTo>
                      <a:pt x="3" y="30"/>
                    </a:lnTo>
                    <a:lnTo>
                      <a:pt x="3" y="34"/>
                    </a:lnTo>
                    <a:lnTo>
                      <a:pt x="1" y="39"/>
                    </a:lnTo>
                    <a:lnTo>
                      <a:pt x="1" y="44"/>
                    </a:lnTo>
                    <a:lnTo>
                      <a:pt x="1" y="47"/>
                    </a:lnTo>
                    <a:lnTo>
                      <a:pt x="2" y="50"/>
                    </a:lnTo>
                    <a:lnTo>
                      <a:pt x="3" y="54"/>
                    </a:lnTo>
                    <a:lnTo>
                      <a:pt x="3" y="58"/>
                    </a:lnTo>
                    <a:lnTo>
                      <a:pt x="5" y="61"/>
                    </a:lnTo>
                    <a:lnTo>
                      <a:pt x="6" y="64"/>
                    </a:lnTo>
                    <a:lnTo>
                      <a:pt x="8" y="66"/>
                    </a:lnTo>
                    <a:lnTo>
                      <a:pt x="10" y="70"/>
                    </a:lnTo>
                    <a:lnTo>
                      <a:pt x="12" y="72"/>
                    </a:lnTo>
                    <a:lnTo>
                      <a:pt x="15" y="75"/>
                    </a:lnTo>
                    <a:lnTo>
                      <a:pt x="18" y="78"/>
                    </a:lnTo>
                    <a:lnTo>
                      <a:pt x="21" y="80"/>
                    </a:lnTo>
                    <a:lnTo>
                      <a:pt x="24" y="82"/>
                    </a:lnTo>
                    <a:lnTo>
                      <a:pt x="28" y="85"/>
                    </a:lnTo>
                    <a:lnTo>
                      <a:pt x="32" y="86"/>
                    </a:lnTo>
                    <a:lnTo>
                      <a:pt x="36" y="89"/>
                    </a:lnTo>
                    <a:lnTo>
                      <a:pt x="43" y="92"/>
                    </a:lnTo>
                    <a:lnTo>
                      <a:pt x="48" y="95"/>
                    </a:lnTo>
                    <a:lnTo>
                      <a:pt x="53" y="99"/>
                    </a:lnTo>
                    <a:lnTo>
                      <a:pt x="56" y="102"/>
                    </a:lnTo>
                    <a:lnTo>
                      <a:pt x="58" y="103"/>
                    </a:lnTo>
                    <a:lnTo>
                      <a:pt x="59" y="105"/>
                    </a:lnTo>
                    <a:lnTo>
                      <a:pt x="60" y="107"/>
                    </a:lnTo>
                    <a:lnTo>
                      <a:pt x="62" y="109"/>
                    </a:lnTo>
                    <a:lnTo>
                      <a:pt x="62" y="111"/>
                    </a:lnTo>
                    <a:lnTo>
                      <a:pt x="63" y="112"/>
                    </a:lnTo>
                    <a:lnTo>
                      <a:pt x="63" y="114"/>
                    </a:lnTo>
                    <a:lnTo>
                      <a:pt x="63" y="115"/>
                    </a:lnTo>
                    <a:lnTo>
                      <a:pt x="63" y="119"/>
                    </a:lnTo>
                    <a:lnTo>
                      <a:pt x="63" y="121"/>
                    </a:lnTo>
                    <a:lnTo>
                      <a:pt x="62" y="123"/>
                    </a:lnTo>
                    <a:lnTo>
                      <a:pt x="61" y="125"/>
                    </a:lnTo>
                    <a:lnTo>
                      <a:pt x="60" y="127"/>
                    </a:lnTo>
                    <a:lnTo>
                      <a:pt x="59" y="128"/>
                    </a:lnTo>
                    <a:lnTo>
                      <a:pt x="58" y="130"/>
                    </a:lnTo>
                    <a:lnTo>
                      <a:pt x="56" y="131"/>
                    </a:lnTo>
                    <a:lnTo>
                      <a:pt x="55" y="132"/>
                    </a:lnTo>
                    <a:lnTo>
                      <a:pt x="53" y="134"/>
                    </a:lnTo>
                    <a:lnTo>
                      <a:pt x="51" y="135"/>
                    </a:lnTo>
                    <a:lnTo>
                      <a:pt x="49" y="135"/>
                    </a:lnTo>
                    <a:lnTo>
                      <a:pt x="47" y="136"/>
                    </a:lnTo>
                    <a:lnTo>
                      <a:pt x="44" y="136"/>
                    </a:lnTo>
                    <a:lnTo>
                      <a:pt x="42" y="137"/>
                    </a:lnTo>
                    <a:lnTo>
                      <a:pt x="39" y="137"/>
                    </a:lnTo>
                    <a:lnTo>
                      <a:pt x="36" y="137"/>
                    </a:lnTo>
                    <a:lnTo>
                      <a:pt x="33" y="136"/>
                    </a:lnTo>
                    <a:lnTo>
                      <a:pt x="31" y="136"/>
                    </a:lnTo>
                    <a:lnTo>
                      <a:pt x="28" y="135"/>
                    </a:lnTo>
                    <a:lnTo>
                      <a:pt x="26" y="135"/>
                    </a:lnTo>
                    <a:lnTo>
                      <a:pt x="23" y="134"/>
                    </a:lnTo>
                    <a:lnTo>
                      <a:pt x="21" y="132"/>
                    </a:lnTo>
                    <a:lnTo>
                      <a:pt x="19" y="131"/>
                    </a:lnTo>
                    <a:lnTo>
                      <a:pt x="18" y="130"/>
                    </a:lnTo>
                    <a:lnTo>
                      <a:pt x="16" y="128"/>
                    </a:lnTo>
                    <a:lnTo>
                      <a:pt x="15" y="126"/>
                    </a:lnTo>
                    <a:lnTo>
                      <a:pt x="14" y="124"/>
                    </a:lnTo>
                    <a:lnTo>
                      <a:pt x="12" y="122"/>
                    </a:lnTo>
                    <a:lnTo>
                      <a:pt x="11" y="119"/>
                    </a:lnTo>
                    <a:lnTo>
                      <a:pt x="11" y="117"/>
                    </a:lnTo>
                    <a:lnTo>
                      <a:pt x="10" y="114"/>
                    </a:lnTo>
                    <a:lnTo>
                      <a:pt x="6" y="114"/>
                    </a:lnTo>
                    <a:lnTo>
                      <a:pt x="5" y="121"/>
                    </a:lnTo>
                    <a:lnTo>
                      <a:pt x="3" y="128"/>
                    </a:lnTo>
                    <a:lnTo>
                      <a:pt x="3" y="135"/>
                    </a:lnTo>
                    <a:lnTo>
                      <a:pt x="0" y="141"/>
                    </a:lnTo>
                    <a:lnTo>
                      <a:pt x="4" y="143"/>
                    </a:lnTo>
                    <a:lnTo>
                      <a:pt x="8" y="144"/>
                    </a:lnTo>
                    <a:lnTo>
                      <a:pt x="12" y="146"/>
                    </a:lnTo>
                    <a:lnTo>
                      <a:pt x="17" y="147"/>
                    </a:lnTo>
                    <a:lnTo>
                      <a:pt x="21" y="147"/>
                    </a:lnTo>
                    <a:lnTo>
                      <a:pt x="25" y="147"/>
                    </a:lnTo>
                    <a:lnTo>
                      <a:pt x="29" y="148"/>
                    </a:lnTo>
                    <a:lnTo>
                      <a:pt x="34" y="148"/>
                    </a:lnTo>
                    <a:lnTo>
                      <a:pt x="40" y="148"/>
                    </a:lnTo>
                    <a:lnTo>
                      <a:pt x="46" y="147"/>
                    </a:lnTo>
                    <a:lnTo>
                      <a:pt x="51" y="146"/>
                    </a:lnTo>
                    <a:lnTo>
                      <a:pt x="57" y="145"/>
                    </a:lnTo>
                    <a:lnTo>
                      <a:pt x="62" y="143"/>
                    </a:lnTo>
                    <a:lnTo>
                      <a:pt x="66" y="141"/>
                    </a:lnTo>
                    <a:lnTo>
                      <a:pt x="70" y="139"/>
                    </a:lnTo>
                    <a:lnTo>
                      <a:pt x="74" y="136"/>
                    </a:lnTo>
                    <a:lnTo>
                      <a:pt x="77" y="133"/>
                    </a:lnTo>
                    <a:lnTo>
                      <a:pt x="80" y="130"/>
                    </a:lnTo>
                    <a:lnTo>
                      <a:pt x="83" y="127"/>
                    </a:lnTo>
                    <a:lnTo>
                      <a:pt x="84" y="123"/>
                    </a:lnTo>
                    <a:lnTo>
                      <a:pt x="86" y="118"/>
                    </a:lnTo>
                    <a:lnTo>
                      <a:pt x="87" y="114"/>
                    </a:lnTo>
                    <a:lnTo>
                      <a:pt x="88" y="109"/>
                    </a:lnTo>
                    <a:lnTo>
                      <a:pt x="89" y="103"/>
                    </a:lnTo>
                    <a:lnTo>
                      <a:pt x="89" y="100"/>
                    </a:lnTo>
                    <a:lnTo>
                      <a:pt x="88" y="97"/>
                    </a:lnTo>
                    <a:close/>
                  </a:path>
                </a:pathLst>
              </a:custGeom>
              <a:solidFill>
                <a:srgbClr val="00468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4" name="ïśḷíḓé"/>
              <p:cNvSpPr/>
              <p:nvPr userDrawn="1"/>
            </p:nvSpPr>
            <p:spPr bwMode="auto">
              <a:xfrm>
                <a:off x="4483101" y="4102101"/>
                <a:ext cx="161925" cy="163513"/>
              </a:xfrm>
              <a:custGeom>
                <a:avLst/>
                <a:gdLst>
                  <a:gd name="T0" fmla="*/ 100 w 102"/>
                  <a:gd name="T1" fmla="*/ 34 h 103"/>
                  <a:gd name="T2" fmla="*/ 97 w 102"/>
                  <a:gd name="T3" fmla="*/ 25 h 103"/>
                  <a:gd name="T4" fmla="*/ 92 w 102"/>
                  <a:gd name="T5" fmla="*/ 17 h 103"/>
                  <a:gd name="T6" fmla="*/ 85 w 102"/>
                  <a:gd name="T7" fmla="*/ 10 h 103"/>
                  <a:gd name="T8" fmla="*/ 77 w 102"/>
                  <a:gd name="T9" fmla="*/ 6 h 103"/>
                  <a:gd name="T10" fmla="*/ 68 w 102"/>
                  <a:gd name="T11" fmla="*/ 2 h 103"/>
                  <a:gd name="T12" fmla="*/ 57 w 102"/>
                  <a:gd name="T13" fmla="*/ 1 h 103"/>
                  <a:gd name="T14" fmla="*/ 45 w 102"/>
                  <a:gd name="T15" fmla="*/ 1 h 103"/>
                  <a:gd name="T16" fmla="*/ 34 w 102"/>
                  <a:gd name="T17" fmla="*/ 2 h 103"/>
                  <a:gd name="T18" fmla="*/ 25 w 102"/>
                  <a:gd name="T19" fmla="*/ 6 h 103"/>
                  <a:gd name="T20" fmla="*/ 17 w 102"/>
                  <a:gd name="T21" fmla="*/ 12 h 103"/>
                  <a:gd name="T22" fmla="*/ 10 w 102"/>
                  <a:gd name="T23" fmla="*/ 18 h 103"/>
                  <a:gd name="T24" fmla="*/ 5 w 102"/>
                  <a:gd name="T25" fmla="*/ 27 h 103"/>
                  <a:gd name="T26" fmla="*/ 2 w 102"/>
                  <a:gd name="T27" fmla="*/ 37 h 103"/>
                  <a:gd name="T28" fmla="*/ 0 w 102"/>
                  <a:gd name="T29" fmla="*/ 48 h 103"/>
                  <a:gd name="T30" fmla="*/ 0 w 102"/>
                  <a:gd name="T31" fmla="*/ 61 h 103"/>
                  <a:gd name="T32" fmla="*/ 2 w 102"/>
                  <a:gd name="T33" fmla="*/ 71 h 103"/>
                  <a:gd name="T34" fmla="*/ 5 w 102"/>
                  <a:gd name="T35" fmla="*/ 80 h 103"/>
                  <a:gd name="T36" fmla="*/ 10 w 102"/>
                  <a:gd name="T37" fmla="*/ 87 h 103"/>
                  <a:gd name="T38" fmla="*/ 17 w 102"/>
                  <a:gd name="T39" fmla="*/ 94 h 103"/>
                  <a:gd name="T40" fmla="*/ 25 w 102"/>
                  <a:gd name="T41" fmla="*/ 98 h 103"/>
                  <a:gd name="T42" fmla="*/ 34 w 102"/>
                  <a:gd name="T43" fmla="*/ 102 h 103"/>
                  <a:gd name="T44" fmla="*/ 45 w 102"/>
                  <a:gd name="T45" fmla="*/ 103 h 103"/>
                  <a:gd name="T46" fmla="*/ 57 w 102"/>
                  <a:gd name="T47" fmla="*/ 103 h 103"/>
                  <a:gd name="T48" fmla="*/ 68 w 102"/>
                  <a:gd name="T49" fmla="*/ 102 h 103"/>
                  <a:gd name="T50" fmla="*/ 77 w 102"/>
                  <a:gd name="T51" fmla="*/ 98 h 103"/>
                  <a:gd name="T52" fmla="*/ 85 w 102"/>
                  <a:gd name="T53" fmla="*/ 92 h 103"/>
                  <a:gd name="T54" fmla="*/ 92 w 102"/>
                  <a:gd name="T55" fmla="*/ 86 h 103"/>
                  <a:gd name="T56" fmla="*/ 97 w 102"/>
                  <a:gd name="T57" fmla="*/ 78 h 103"/>
                  <a:gd name="T58" fmla="*/ 100 w 102"/>
                  <a:gd name="T59" fmla="*/ 68 h 103"/>
                  <a:gd name="T60" fmla="*/ 102 w 102"/>
                  <a:gd name="T61" fmla="*/ 56 h 103"/>
                  <a:gd name="T62" fmla="*/ 102 w 102"/>
                  <a:gd name="T63" fmla="*/ 44 h 103"/>
                  <a:gd name="T64" fmla="*/ 71 w 102"/>
                  <a:gd name="T65" fmla="*/ 58 h 103"/>
                  <a:gd name="T66" fmla="*/ 69 w 102"/>
                  <a:gd name="T67" fmla="*/ 72 h 103"/>
                  <a:gd name="T68" fmla="*/ 67 w 102"/>
                  <a:gd name="T69" fmla="*/ 79 h 103"/>
                  <a:gd name="T70" fmla="*/ 65 w 102"/>
                  <a:gd name="T71" fmla="*/ 86 h 103"/>
                  <a:gd name="T72" fmla="*/ 61 w 102"/>
                  <a:gd name="T73" fmla="*/ 91 h 103"/>
                  <a:gd name="T74" fmla="*/ 57 w 102"/>
                  <a:gd name="T75" fmla="*/ 94 h 103"/>
                  <a:gd name="T76" fmla="*/ 53 w 102"/>
                  <a:gd name="T77" fmla="*/ 95 h 103"/>
                  <a:gd name="T78" fmla="*/ 49 w 102"/>
                  <a:gd name="T79" fmla="*/ 95 h 103"/>
                  <a:gd name="T80" fmla="*/ 45 w 102"/>
                  <a:gd name="T81" fmla="*/ 94 h 103"/>
                  <a:gd name="T82" fmla="*/ 41 w 102"/>
                  <a:gd name="T83" fmla="*/ 91 h 103"/>
                  <a:gd name="T84" fmla="*/ 37 w 102"/>
                  <a:gd name="T85" fmla="*/ 87 h 103"/>
                  <a:gd name="T86" fmla="*/ 35 w 102"/>
                  <a:gd name="T87" fmla="*/ 83 h 103"/>
                  <a:gd name="T88" fmla="*/ 33 w 102"/>
                  <a:gd name="T89" fmla="*/ 75 h 103"/>
                  <a:gd name="T90" fmla="*/ 32 w 102"/>
                  <a:gd name="T91" fmla="*/ 68 h 103"/>
                  <a:gd name="T92" fmla="*/ 31 w 102"/>
                  <a:gd name="T93" fmla="*/ 59 h 103"/>
                  <a:gd name="T94" fmla="*/ 31 w 102"/>
                  <a:gd name="T95" fmla="*/ 49 h 103"/>
                  <a:gd name="T96" fmla="*/ 32 w 102"/>
                  <a:gd name="T97" fmla="*/ 38 h 103"/>
                  <a:gd name="T98" fmla="*/ 33 w 102"/>
                  <a:gd name="T99" fmla="*/ 30 h 103"/>
                  <a:gd name="T100" fmla="*/ 35 w 102"/>
                  <a:gd name="T101" fmla="*/ 23 h 103"/>
                  <a:gd name="T102" fmla="*/ 37 w 102"/>
                  <a:gd name="T103" fmla="*/ 18 h 103"/>
                  <a:gd name="T104" fmla="*/ 41 w 102"/>
                  <a:gd name="T105" fmla="*/ 14 h 103"/>
                  <a:gd name="T106" fmla="*/ 45 w 102"/>
                  <a:gd name="T107" fmla="*/ 10 h 103"/>
                  <a:gd name="T108" fmla="*/ 49 w 102"/>
                  <a:gd name="T109" fmla="*/ 9 h 103"/>
                  <a:gd name="T110" fmla="*/ 54 w 102"/>
                  <a:gd name="T111" fmla="*/ 9 h 103"/>
                  <a:gd name="T112" fmla="*/ 58 w 102"/>
                  <a:gd name="T113" fmla="*/ 10 h 103"/>
                  <a:gd name="T114" fmla="*/ 62 w 102"/>
                  <a:gd name="T115" fmla="*/ 13 h 103"/>
                  <a:gd name="T116" fmla="*/ 65 w 102"/>
                  <a:gd name="T117" fmla="*/ 16 h 103"/>
                  <a:gd name="T118" fmla="*/ 68 w 102"/>
                  <a:gd name="T119" fmla="*/ 22 h 103"/>
                  <a:gd name="T120" fmla="*/ 69 w 102"/>
                  <a:gd name="T121" fmla="*/ 27 h 103"/>
                  <a:gd name="T122" fmla="*/ 71 w 102"/>
                  <a:gd name="T123" fmla="*/ 38 h 103"/>
                  <a:gd name="T124" fmla="*/ 71 w 102"/>
                  <a:gd name="T125" fmla="*/ 5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2" h="103">
                    <a:moveTo>
                      <a:pt x="101" y="38"/>
                    </a:moveTo>
                    <a:lnTo>
                      <a:pt x="100" y="34"/>
                    </a:lnTo>
                    <a:lnTo>
                      <a:pt x="98" y="29"/>
                    </a:lnTo>
                    <a:lnTo>
                      <a:pt x="97" y="25"/>
                    </a:lnTo>
                    <a:lnTo>
                      <a:pt x="94" y="21"/>
                    </a:lnTo>
                    <a:lnTo>
                      <a:pt x="92" y="17"/>
                    </a:lnTo>
                    <a:lnTo>
                      <a:pt x="89" y="14"/>
                    </a:lnTo>
                    <a:lnTo>
                      <a:pt x="85" y="10"/>
                    </a:lnTo>
                    <a:lnTo>
                      <a:pt x="81" y="8"/>
                    </a:lnTo>
                    <a:lnTo>
                      <a:pt x="77" y="6"/>
                    </a:lnTo>
                    <a:lnTo>
                      <a:pt x="73" y="4"/>
                    </a:lnTo>
                    <a:lnTo>
                      <a:pt x="68" y="2"/>
                    </a:lnTo>
                    <a:lnTo>
                      <a:pt x="63" y="1"/>
                    </a:lnTo>
                    <a:lnTo>
                      <a:pt x="57" y="1"/>
                    </a:lnTo>
                    <a:lnTo>
                      <a:pt x="51" y="0"/>
                    </a:lnTo>
                    <a:lnTo>
                      <a:pt x="45" y="1"/>
                    </a:lnTo>
                    <a:lnTo>
                      <a:pt x="40" y="1"/>
                    </a:lnTo>
                    <a:lnTo>
                      <a:pt x="34" y="2"/>
                    </a:lnTo>
                    <a:lnTo>
                      <a:pt x="29" y="4"/>
                    </a:lnTo>
                    <a:lnTo>
                      <a:pt x="25" y="6"/>
                    </a:lnTo>
                    <a:lnTo>
                      <a:pt x="21" y="9"/>
                    </a:lnTo>
                    <a:lnTo>
                      <a:pt x="17" y="12"/>
                    </a:lnTo>
                    <a:lnTo>
                      <a:pt x="13" y="14"/>
                    </a:lnTo>
                    <a:lnTo>
                      <a:pt x="10" y="18"/>
                    </a:lnTo>
                    <a:lnTo>
                      <a:pt x="8" y="22"/>
                    </a:lnTo>
                    <a:lnTo>
                      <a:pt x="5" y="27"/>
                    </a:lnTo>
                    <a:lnTo>
                      <a:pt x="4" y="31"/>
                    </a:lnTo>
                    <a:lnTo>
                      <a:pt x="2" y="37"/>
                    </a:lnTo>
                    <a:lnTo>
                      <a:pt x="1" y="42"/>
                    </a:lnTo>
                    <a:lnTo>
                      <a:pt x="0" y="48"/>
                    </a:lnTo>
                    <a:lnTo>
                      <a:pt x="0" y="55"/>
                    </a:lnTo>
                    <a:lnTo>
                      <a:pt x="0" y="61"/>
                    </a:lnTo>
                    <a:lnTo>
                      <a:pt x="1" y="66"/>
                    </a:lnTo>
                    <a:lnTo>
                      <a:pt x="2" y="71"/>
                    </a:lnTo>
                    <a:lnTo>
                      <a:pt x="4" y="75"/>
                    </a:lnTo>
                    <a:lnTo>
                      <a:pt x="5" y="80"/>
                    </a:lnTo>
                    <a:lnTo>
                      <a:pt x="8" y="84"/>
                    </a:lnTo>
                    <a:lnTo>
                      <a:pt x="10" y="87"/>
                    </a:lnTo>
                    <a:lnTo>
                      <a:pt x="13" y="91"/>
                    </a:lnTo>
                    <a:lnTo>
                      <a:pt x="17" y="94"/>
                    </a:lnTo>
                    <a:lnTo>
                      <a:pt x="21" y="96"/>
                    </a:lnTo>
                    <a:lnTo>
                      <a:pt x="25" y="98"/>
                    </a:lnTo>
                    <a:lnTo>
                      <a:pt x="29" y="100"/>
                    </a:lnTo>
                    <a:lnTo>
                      <a:pt x="34" y="102"/>
                    </a:lnTo>
                    <a:lnTo>
                      <a:pt x="40" y="103"/>
                    </a:lnTo>
                    <a:lnTo>
                      <a:pt x="45" y="103"/>
                    </a:lnTo>
                    <a:lnTo>
                      <a:pt x="51" y="103"/>
                    </a:lnTo>
                    <a:lnTo>
                      <a:pt x="57" y="103"/>
                    </a:lnTo>
                    <a:lnTo>
                      <a:pt x="63" y="103"/>
                    </a:lnTo>
                    <a:lnTo>
                      <a:pt x="68" y="102"/>
                    </a:lnTo>
                    <a:lnTo>
                      <a:pt x="73" y="99"/>
                    </a:lnTo>
                    <a:lnTo>
                      <a:pt x="77" y="98"/>
                    </a:lnTo>
                    <a:lnTo>
                      <a:pt x="81" y="95"/>
                    </a:lnTo>
                    <a:lnTo>
                      <a:pt x="85" y="92"/>
                    </a:lnTo>
                    <a:lnTo>
                      <a:pt x="89" y="90"/>
                    </a:lnTo>
                    <a:lnTo>
                      <a:pt x="92" y="86"/>
                    </a:lnTo>
                    <a:lnTo>
                      <a:pt x="94" y="82"/>
                    </a:lnTo>
                    <a:lnTo>
                      <a:pt x="97" y="78"/>
                    </a:lnTo>
                    <a:lnTo>
                      <a:pt x="98" y="73"/>
                    </a:lnTo>
                    <a:lnTo>
                      <a:pt x="100" y="68"/>
                    </a:lnTo>
                    <a:lnTo>
                      <a:pt x="101" y="63"/>
                    </a:lnTo>
                    <a:lnTo>
                      <a:pt x="102" y="56"/>
                    </a:lnTo>
                    <a:lnTo>
                      <a:pt x="102" y="50"/>
                    </a:lnTo>
                    <a:lnTo>
                      <a:pt x="102" y="44"/>
                    </a:lnTo>
                    <a:lnTo>
                      <a:pt x="101" y="38"/>
                    </a:lnTo>
                    <a:close/>
                    <a:moveTo>
                      <a:pt x="71" y="58"/>
                    </a:moveTo>
                    <a:lnTo>
                      <a:pt x="69" y="68"/>
                    </a:lnTo>
                    <a:lnTo>
                      <a:pt x="69" y="72"/>
                    </a:lnTo>
                    <a:lnTo>
                      <a:pt x="68" y="76"/>
                    </a:lnTo>
                    <a:lnTo>
                      <a:pt x="67" y="79"/>
                    </a:lnTo>
                    <a:lnTo>
                      <a:pt x="65" y="83"/>
                    </a:lnTo>
                    <a:lnTo>
                      <a:pt x="65" y="86"/>
                    </a:lnTo>
                    <a:lnTo>
                      <a:pt x="63" y="88"/>
                    </a:lnTo>
                    <a:lnTo>
                      <a:pt x="61" y="91"/>
                    </a:lnTo>
                    <a:lnTo>
                      <a:pt x="59" y="92"/>
                    </a:lnTo>
                    <a:lnTo>
                      <a:pt x="57" y="94"/>
                    </a:lnTo>
                    <a:lnTo>
                      <a:pt x="56" y="95"/>
                    </a:lnTo>
                    <a:lnTo>
                      <a:pt x="53" y="95"/>
                    </a:lnTo>
                    <a:lnTo>
                      <a:pt x="51" y="95"/>
                    </a:lnTo>
                    <a:lnTo>
                      <a:pt x="49" y="95"/>
                    </a:lnTo>
                    <a:lnTo>
                      <a:pt x="46" y="95"/>
                    </a:lnTo>
                    <a:lnTo>
                      <a:pt x="45" y="94"/>
                    </a:lnTo>
                    <a:lnTo>
                      <a:pt x="42" y="93"/>
                    </a:lnTo>
                    <a:lnTo>
                      <a:pt x="41" y="91"/>
                    </a:lnTo>
                    <a:lnTo>
                      <a:pt x="39" y="90"/>
                    </a:lnTo>
                    <a:lnTo>
                      <a:pt x="37" y="87"/>
                    </a:lnTo>
                    <a:lnTo>
                      <a:pt x="36" y="85"/>
                    </a:lnTo>
                    <a:lnTo>
                      <a:pt x="35" y="83"/>
                    </a:lnTo>
                    <a:lnTo>
                      <a:pt x="33" y="79"/>
                    </a:lnTo>
                    <a:lnTo>
                      <a:pt x="33" y="75"/>
                    </a:lnTo>
                    <a:lnTo>
                      <a:pt x="32" y="72"/>
                    </a:lnTo>
                    <a:lnTo>
                      <a:pt x="32" y="68"/>
                    </a:lnTo>
                    <a:lnTo>
                      <a:pt x="31" y="63"/>
                    </a:lnTo>
                    <a:lnTo>
                      <a:pt x="31" y="59"/>
                    </a:lnTo>
                    <a:lnTo>
                      <a:pt x="31" y="54"/>
                    </a:lnTo>
                    <a:lnTo>
                      <a:pt x="31" y="49"/>
                    </a:lnTo>
                    <a:lnTo>
                      <a:pt x="31" y="43"/>
                    </a:lnTo>
                    <a:lnTo>
                      <a:pt x="32" y="38"/>
                    </a:lnTo>
                    <a:lnTo>
                      <a:pt x="32" y="34"/>
                    </a:lnTo>
                    <a:lnTo>
                      <a:pt x="33" y="30"/>
                    </a:lnTo>
                    <a:lnTo>
                      <a:pt x="33" y="27"/>
                    </a:lnTo>
                    <a:lnTo>
                      <a:pt x="35" y="23"/>
                    </a:lnTo>
                    <a:lnTo>
                      <a:pt x="36" y="21"/>
                    </a:lnTo>
                    <a:lnTo>
                      <a:pt x="37" y="18"/>
                    </a:lnTo>
                    <a:lnTo>
                      <a:pt x="39" y="16"/>
                    </a:lnTo>
                    <a:lnTo>
                      <a:pt x="41" y="14"/>
                    </a:lnTo>
                    <a:lnTo>
                      <a:pt x="43" y="12"/>
                    </a:lnTo>
                    <a:lnTo>
                      <a:pt x="45" y="10"/>
                    </a:lnTo>
                    <a:lnTo>
                      <a:pt x="47" y="10"/>
                    </a:lnTo>
                    <a:lnTo>
                      <a:pt x="49" y="9"/>
                    </a:lnTo>
                    <a:lnTo>
                      <a:pt x="52" y="9"/>
                    </a:lnTo>
                    <a:lnTo>
                      <a:pt x="54" y="9"/>
                    </a:lnTo>
                    <a:lnTo>
                      <a:pt x="57" y="10"/>
                    </a:lnTo>
                    <a:lnTo>
                      <a:pt x="58" y="10"/>
                    </a:lnTo>
                    <a:lnTo>
                      <a:pt x="61" y="11"/>
                    </a:lnTo>
                    <a:lnTo>
                      <a:pt x="62" y="13"/>
                    </a:lnTo>
                    <a:lnTo>
                      <a:pt x="64" y="14"/>
                    </a:lnTo>
                    <a:lnTo>
                      <a:pt x="65" y="16"/>
                    </a:lnTo>
                    <a:lnTo>
                      <a:pt x="66" y="18"/>
                    </a:lnTo>
                    <a:lnTo>
                      <a:pt x="68" y="22"/>
                    </a:lnTo>
                    <a:lnTo>
                      <a:pt x="69" y="24"/>
                    </a:lnTo>
                    <a:lnTo>
                      <a:pt x="69" y="27"/>
                    </a:lnTo>
                    <a:lnTo>
                      <a:pt x="70" y="30"/>
                    </a:lnTo>
                    <a:lnTo>
                      <a:pt x="71" y="38"/>
                    </a:lnTo>
                    <a:lnTo>
                      <a:pt x="72" y="47"/>
                    </a:lnTo>
                    <a:lnTo>
                      <a:pt x="71" y="58"/>
                    </a:lnTo>
                    <a:close/>
                  </a:path>
                </a:pathLst>
              </a:custGeom>
              <a:solidFill>
                <a:srgbClr val="00468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5" name="ïSļïďè"/>
              <p:cNvSpPr/>
              <p:nvPr userDrawn="1"/>
            </p:nvSpPr>
            <p:spPr bwMode="auto">
              <a:xfrm>
                <a:off x="4689476" y="4105276"/>
                <a:ext cx="150813" cy="160338"/>
              </a:xfrm>
              <a:custGeom>
                <a:avLst/>
                <a:gdLst>
                  <a:gd name="T0" fmla="*/ 84 w 95"/>
                  <a:gd name="T1" fmla="*/ 0 h 101"/>
                  <a:gd name="T2" fmla="*/ 76 w 95"/>
                  <a:gd name="T3" fmla="*/ 0 h 101"/>
                  <a:gd name="T4" fmla="*/ 69 w 95"/>
                  <a:gd name="T5" fmla="*/ 0 h 101"/>
                  <a:gd name="T6" fmla="*/ 66 w 95"/>
                  <a:gd name="T7" fmla="*/ 54 h 101"/>
                  <a:gd name="T8" fmla="*/ 66 w 95"/>
                  <a:gd name="T9" fmla="*/ 62 h 101"/>
                  <a:gd name="T10" fmla="*/ 65 w 95"/>
                  <a:gd name="T11" fmla="*/ 68 h 101"/>
                  <a:gd name="T12" fmla="*/ 64 w 95"/>
                  <a:gd name="T13" fmla="*/ 73 h 101"/>
                  <a:gd name="T14" fmla="*/ 61 w 95"/>
                  <a:gd name="T15" fmla="*/ 78 h 101"/>
                  <a:gd name="T16" fmla="*/ 59 w 95"/>
                  <a:gd name="T17" fmla="*/ 81 h 101"/>
                  <a:gd name="T18" fmla="*/ 56 w 95"/>
                  <a:gd name="T19" fmla="*/ 84 h 101"/>
                  <a:gd name="T20" fmla="*/ 52 w 95"/>
                  <a:gd name="T21" fmla="*/ 85 h 101"/>
                  <a:gd name="T22" fmla="*/ 47 w 95"/>
                  <a:gd name="T23" fmla="*/ 85 h 101"/>
                  <a:gd name="T24" fmla="*/ 43 w 95"/>
                  <a:gd name="T25" fmla="*/ 85 h 101"/>
                  <a:gd name="T26" fmla="*/ 39 w 95"/>
                  <a:gd name="T27" fmla="*/ 83 h 101"/>
                  <a:gd name="T28" fmla="*/ 35 w 95"/>
                  <a:gd name="T29" fmla="*/ 80 h 101"/>
                  <a:gd name="T30" fmla="*/ 32 w 95"/>
                  <a:gd name="T31" fmla="*/ 75 h 101"/>
                  <a:gd name="T32" fmla="*/ 31 w 95"/>
                  <a:gd name="T33" fmla="*/ 68 h 101"/>
                  <a:gd name="T34" fmla="*/ 30 w 95"/>
                  <a:gd name="T35" fmla="*/ 57 h 101"/>
                  <a:gd name="T36" fmla="*/ 26 w 95"/>
                  <a:gd name="T37" fmla="*/ 0 h 101"/>
                  <a:gd name="T38" fmla="*/ 20 w 95"/>
                  <a:gd name="T39" fmla="*/ 0 h 101"/>
                  <a:gd name="T40" fmla="*/ 12 w 95"/>
                  <a:gd name="T41" fmla="*/ 0 h 101"/>
                  <a:gd name="T42" fmla="*/ 5 w 95"/>
                  <a:gd name="T43" fmla="*/ 0 h 101"/>
                  <a:gd name="T44" fmla="*/ 2 w 95"/>
                  <a:gd name="T45" fmla="*/ 57 h 101"/>
                  <a:gd name="T46" fmla="*/ 0 w 95"/>
                  <a:gd name="T47" fmla="*/ 61 h 101"/>
                  <a:gd name="T48" fmla="*/ 1 w 95"/>
                  <a:gd name="T49" fmla="*/ 71 h 101"/>
                  <a:gd name="T50" fmla="*/ 2 w 95"/>
                  <a:gd name="T51" fmla="*/ 79 h 101"/>
                  <a:gd name="T52" fmla="*/ 4 w 95"/>
                  <a:gd name="T53" fmla="*/ 85 h 101"/>
                  <a:gd name="T54" fmla="*/ 8 w 95"/>
                  <a:gd name="T55" fmla="*/ 90 h 101"/>
                  <a:gd name="T56" fmla="*/ 12 w 95"/>
                  <a:gd name="T57" fmla="*/ 95 h 101"/>
                  <a:gd name="T58" fmla="*/ 18 w 95"/>
                  <a:gd name="T59" fmla="*/ 98 h 101"/>
                  <a:gd name="T60" fmla="*/ 26 w 95"/>
                  <a:gd name="T61" fmla="*/ 101 h 101"/>
                  <a:gd name="T62" fmla="*/ 35 w 95"/>
                  <a:gd name="T63" fmla="*/ 101 h 101"/>
                  <a:gd name="T64" fmla="*/ 43 w 95"/>
                  <a:gd name="T65" fmla="*/ 101 h 101"/>
                  <a:gd name="T66" fmla="*/ 51 w 95"/>
                  <a:gd name="T67" fmla="*/ 98 h 101"/>
                  <a:gd name="T68" fmla="*/ 59 w 95"/>
                  <a:gd name="T69" fmla="*/ 93 h 101"/>
                  <a:gd name="T70" fmla="*/ 67 w 95"/>
                  <a:gd name="T71" fmla="*/ 86 h 101"/>
                  <a:gd name="T72" fmla="*/ 70 w 95"/>
                  <a:gd name="T73" fmla="*/ 100 h 101"/>
                  <a:gd name="T74" fmla="*/ 77 w 95"/>
                  <a:gd name="T75" fmla="*/ 100 h 101"/>
                  <a:gd name="T76" fmla="*/ 84 w 95"/>
                  <a:gd name="T77" fmla="*/ 100 h 101"/>
                  <a:gd name="T78" fmla="*/ 91 w 95"/>
                  <a:gd name="T79" fmla="*/ 100 h 101"/>
                  <a:gd name="T80" fmla="*/ 95 w 95"/>
                  <a:gd name="T81" fmla="*/ 0 h 101"/>
                  <a:gd name="T82" fmla="*/ 87 w 95"/>
                  <a:gd name="T8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95" h="101">
                    <a:moveTo>
                      <a:pt x="87" y="0"/>
                    </a:moveTo>
                    <a:lnTo>
                      <a:pt x="84" y="0"/>
                    </a:lnTo>
                    <a:lnTo>
                      <a:pt x="80" y="0"/>
                    </a:lnTo>
                    <a:lnTo>
                      <a:pt x="76" y="0"/>
                    </a:lnTo>
                    <a:lnTo>
                      <a:pt x="72" y="0"/>
                    </a:lnTo>
                    <a:lnTo>
                      <a:pt x="69" y="0"/>
                    </a:lnTo>
                    <a:lnTo>
                      <a:pt x="66" y="0"/>
                    </a:lnTo>
                    <a:lnTo>
                      <a:pt x="66" y="54"/>
                    </a:lnTo>
                    <a:lnTo>
                      <a:pt x="66" y="58"/>
                    </a:lnTo>
                    <a:lnTo>
                      <a:pt x="66" y="62"/>
                    </a:lnTo>
                    <a:lnTo>
                      <a:pt x="65" y="65"/>
                    </a:lnTo>
                    <a:lnTo>
                      <a:pt x="65" y="68"/>
                    </a:lnTo>
                    <a:lnTo>
                      <a:pt x="64" y="71"/>
                    </a:lnTo>
                    <a:lnTo>
                      <a:pt x="64" y="73"/>
                    </a:lnTo>
                    <a:lnTo>
                      <a:pt x="63" y="76"/>
                    </a:lnTo>
                    <a:lnTo>
                      <a:pt x="61" y="78"/>
                    </a:lnTo>
                    <a:lnTo>
                      <a:pt x="60" y="80"/>
                    </a:lnTo>
                    <a:lnTo>
                      <a:pt x="59" y="81"/>
                    </a:lnTo>
                    <a:lnTo>
                      <a:pt x="57" y="83"/>
                    </a:lnTo>
                    <a:lnTo>
                      <a:pt x="56" y="84"/>
                    </a:lnTo>
                    <a:lnTo>
                      <a:pt x="54" y="85"/>
                    </a:lnTo>
                    <a:lnTo>
                      <a:pt x="52" y="85"/>
                    </a:lnTo>
                    <a:lnTo>
                      <a:pt x="50" y="85"/>
                    </a:lnTo>
                    <a:lnTo>
                      <a:pt x="47" y="85"/>
                    </a:lnTo>
                    <a:lnTo>
                      <a:pt x="44" y="85"/>
                    </a:lnTo>
                    <a:lnTo>
                      <a:pt x="43" y="85"/>
                    </a:lnTo>
                    <a:lnTo>
                      <a:pt x="40" y="85"/>
                    </a:lnTo>
                    <a:lnTo>
                      <a:pt x="39" y="83"/>
                    </a:lnTo>
                    <a:lnTo>
                      <a:pt x="37" y="81"/>
                    </a:lnTo>
                    <a:lnTo>
                      <a:pt x="35" y="80"/>
                    </a:lnTo>
                    <a:lnTo>
                      <a:pt x="34" y="77"/>
                    </a:lnTo>
                    <a:lnTo>
                      <a:pt x="32" y="75"/>
                    </a:lnTo>
                    <a:lnTo>
                      <a:pt x="32" y="72"/>
                    </a:lnTo>
                    <a:lnTo>
                      <a:pt x="31" y="68"/>
                    </a:lnTo>
                    <a:lnTo>
                      <a:pt x="30" y="63"/>
                    </a:lnTo>
                    <a:lnTo>
                      <a:pt x="30" y="57"/>
                    </a:lnTo>
                    <a:lnTo>
                      <a:pt x="30" y="0"/>
                    </a:lnTo>
                    <a:lnTo>
                      <a:pt x="26" y="0"/>
                    </a:lnTo>
                    <a:lnTo>
                      <a:pt x="23" y="0"/>
                    </a:lnTo>
                    <a:lnTo>
                      <a:pt x="20" y="0"/>
                    </a:lnTo>
                    <a:lnTo>
                      <a:pt x="16" y="0"/>
                    </a:lnTo>
                    <a:lnTo>
                      <a:pt x="12" y="0"/>
                    </a:lnTo>
                    <a:lnTo>
                      <a:pt x="9" y="0"/>
                    </a:lnTo>
                    <a:lnTo>
                      <a:pt x="5" y="0"/>
                    </a:lnTo>
                    <a:lnTo>
                      <a:pt x="2" y="0"/>
                    </a:lnTo>
                    <a:lnTo>
                      <a:pt x="2" y="57"/>
                    </a:lnTo>
                    <a:lnTo>
                      <a:pt x="1" y="59"/>
                    </a:lnTo>
                    <a:lnTo>
                      <a:pt x="0" y="61"/>
                    </a:lnTo>
                    <a:lnTo>
                      <a:pt x="0" y="66"/>
                    </a:lnTo>
                    <a:lnTo>
                      <a:pt x="1" y="71"/>
                    </a:lnTo>
                    <a:lnTo>
                      <a:pt x="2" y="75"/>
                    </a:lnTo>
                    <a:lnTo>
                      <a:pt x="2" y="79"/>
                    </a:lnTo>
                    <a:lnTo>
                      <a:pt x="4" y="83"/>
                    </a:lnTo>
                    <a:lnTo>
                      <a:pt x="4" y="85"/>
                    </a:lnTo>
                    <a:lnTo>
                      <a:pt x="5" y="89"/>
                    </a:lnTo>
                    <a:lnTo>
                      <a:pt x="8" y="90"/>
                    </a:lnTo>
                    <a:lnTo>
                      <a:pt x="9" y="93"/>
                    </a:lnTo>
                    <a:lnTo>
                      <a:pt x="12" y="95"/>
                    </a:lnTo>
                    <a:lnTo>
                      <a:pt x="15" y="97"/>
                    </a:lnTo>
                    <a:lnTo>
                      <a:pt x="18" y="98"/>
                    </a:lnTo>
                    <a:lnTo>
                      <a:pt x="21" y="100"/>
                    </a:lnTo>
                    <a:lnTo>
                      <a:pt x="26" y="101"/>
                    </a:lnTo>
                    <a:lnTo>
                      <a:pt x="30" y="101"/>
                    </a:lnTo>
                    <a:lnTo>
                      <a:pt x="35" y="101"/>
                    </a:lnTo>
                    <a:lnTo>
                      <a:pt x="39" y="101"/>
                    </a:lnTo>
                    <a:lnTo>
                      <a:pt x="43" y="101"/>
                    </a:lnTo>
                    <a:lnTo>
                      <a:pt x="47" y="100"/>
                    </a:lnTo>
                    <a:lnTo>
                      <a:pt x="51" y="98"/>
                    </a:lnTo>
                    <a:lnTo>
                      <a:pt x="55" y="96"/>
                    </a:lnTo>
                    <a:lnTo>
                      <a:pt x="59" y="93"/>
                    </a:lnTo>
                    <a:lnTo>
                      <a:pt x="63" y="90"/>
                    </a:lnTo>
                    <a:lnTo>
                      <a:pt x="67" y="86"/>
                    </a:lnTo>
                    <a:lnTo>
                      <a:pt x="67" y="100"/>
                    </a:lnTo>
                    <a:lnTo>
                      <a:pt x="70" y="100"/>
                    </a:lnTo>
                    <a:lnTo>
                      <a:pt x="73" y="100"/>
                    </a:lnTo>
                    <a:lnTo>
                      <a:pt x="77" y="100"/>
                    </a:lnTo>
                    <a:lnTo>
                      <a:pt x="80" y="100"/>
                    </a:lnTo>
                    <a:lnTo>
                      <a:pt x="84" y="100"/>
                    </a:lnTo>
                    <a:lnTo>
                      <a:pt x="88" y="100"/>
                    </a:lnTo>
                    <a:lnTo>
                      <a:pt x="91" y="100"/>
                    </a:lnTo>
                    <a:lnTo>
                      <a:pt x="95" y="100"/>
                    </a:lnTo>
                    <a:lnTo>
                      <a:pt x="95" y="0"/>
                    </a:lnTo>
                    <a:lnTo>
                      <a:pt x="91" y="0"/>
                    </a:lnTo>
                    <a:lnTo>
                      <a:pt x="87" y="0"/>
                    </a:lnTo>
                    <a:close/>
                  </a:path>
                </a:pathLst>
              </a:custGeom>
              <a:solidFill>
                <a:srgbClr val="00468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6" name="îšļîḑê"/>
              <p:cNvSpPr/>
              <p:nvPr userDrawn="1"/>
            </p:nvSpPr>
            <p:spPr bwMode="auto">
              <a:xfrm>
                <a:off x="4883151" y="4046538"/>
                <a:ext cx="98425" cy="219075"/>
              </a:xfrm>
              <a:custGeom>
                <a:avLst/>
                <a:gdLst>
                  <a:gd name="T0" fmla="*/ 57 w 62"/>
                  <a:gd name="T1" fmla="*/ 129 h 138"/>
                  <a:gd name="T2" fmla="*/ 54 w 62"/>
                  <a:gd name="T3" fmla="*/ 129 h 138"/>
                  <a:gd name="T4" fmla="*/ 53 w 62"/>
                  <a:gd name="T5" fmla="*/ 129 h 138"/>
                  <a:gd name="T6" fmla="*/ 50 w 62"/>
                  <a:gd name="T7" fmla="*/ 129 h 138"/>
                  <a:gd name="T8" fmla="*/ 49 w 62"/>
                  <a:gd name="T9" fmla="*/ 129 h 138"/>
                  <a:gd name="T10" fmla="*/ 47 w 62"/>
                  <a:gd name="T11" fmla="*/ 128 h 138"/>
                  <a:gd name="T12" fmla="*/ 46 w 62"/>
                  <a:gd name="T13" fmla="*/ 127 h 138"/>
                  <a:gd name="T14" fmla="*/ 45 w 62"/>
                  <a:gd name="T15" fmla="*/ 126 h 138"/>
                  <a:gd name="T16" fmla="*/ 44 w 62"/>
                  <a:gd name="T17" fmla="*/ 124 h 138"/>
                  <a:gd name="T18" fmla="*/ 43 w 62"/>
                  <a:gd name="T19" fmla="*/ 122 h 138"/>
                  <a:gd name="T20" fmla="*/ 43 w 62"/>
                  <a:gd name="T21" fmla="*/ 120 h 138"/>
                  <a:gd name="T22" fmla="*/ 42 w 62"/>
                  <a:gd name="T23" fmla="*/ 118 h 138"/>
                  <a:gd name="T24" fmla="*/ 42 w 62"/>
                  <a:gd name="T25" fmla="*/ 115 h 138"/>
                  <a:gd name="T26" fmla="*/ 42 w 62"/>
                  <a:gd name="T27" fmla="*/ 112 h 138"/>
                  <a:gd name="T28" fmla="*/ 43 w 62"/>
                  <a:gd name="T29" fmla="*/ 110 h 138"/>
                  <a:gd name="T30" fmla="*/ 43 w 62"/>
                  <a:gd name="T31" fmla="*/ 50 h 138"/>
                  <a:gd name="T32" fmla="*/ 61 w 62"/>
                  <a:gd name="T33" fmla="*/ 50 h 138"/>
                  <a:gd name="T34" fmla="*/ 60 w 62"/>
                  <a:gd name="T35" fmla="*/ 47 h 138"/>
                  <a:gd name="T36" fmla="*/ 60 w 62"/>
                  <a:gd name="T37" fmla="*/ 44 h 138"/>
                  <a:gd name="T38" fmla="*/ 60 w 62"/>
                  <a:gd name="T39" fmla="*/ 40 h 138"/>
                  <a:gd name="T40" fmla="*/ 61 w 62"/>
                  <a:gd name="T41" fmla="*/ 37 h 138"/>
                  <a:gd name="T42" fmla="*/ 43 w 62"/>
                  <a:gd name="T43" fmla="*/ 37 h 138"/>
                  <a:gd name="T44" fmla="*/ 43 w 62"/>
                  <a:gd name="T45" fmla="*/ 0 h 138"/>
                  <a:gd name="T46" fmla="*/ 35 w 62"/>
                  <a:gd name="T47" fmla="*/ 4 h 138"/>
                  <a:gd name="T48" fmla="*/ 28 w 62"/>
                  <a:gd name="T49" fmla="*/ 7 h 138"/>
                  <a:gd name="T50" fmla="*/ 21 w 62"/>
                  <a:gd name="T51" fmla="*/ 10 h 138"/>
                  <a:gd name="T52" fmla="*/ 14 w 62"/>
                  <a:gd name="T53" fmla="*/ 13 h 138"/>
                  <a:gd name="T54" fmla="*/ 14 w 62"/>
                  <a:gd name="T55" fmla="*/ 37 h 138"/>
                  <a:gd name="T56" fmla="*/ 0 w 62"/>
                  <a:gd name="T57" fmla="*/ 37 h 138"/>
                  <a:gd name="T58" fmla="*/ 0 w 62"/>
                  <a:gd name="T59" fmla="*/ 40 h 138"/>
                  <a:gd name="T60" fmla="*/ 0 w 62"/>
                  <a:gd name="T61" fmla="*/ 44 h 138"/>
                  <a:gd name="T62" fmla="*/ 0 w 62"/>
                  <a:gd name="T63" fmla="*/ 47 h 138"/>
                  <a:gd name="T64" fmla="*/ 0 w 62"/>
                  <a:gd name="T65" fmla="*/ 50 h 138"/>
                  <a:gd name="T66" fmla="*/ 14 w 62"/>
                  <a:gd name="T67" fmla="*/ 50 h 138"/>
                  <a:gd name="T68" fmla="*/ 14 w 62"/>
                  <a:gd name="T69" fmla="*/ 106 h 138"/>
                  <a:gd name="T70" fmla="*/ 14 w 62"/>
                  <a:gd name="T71" fmla="*/ 110 h 138"/>
                  <a:gd name="T72" fmla="*/ 14 w 62"/>
                  <a:gd name="T73" fmla="*/ 114 h 138"/>
                  <a:gd name="T74" fmla="*/ 14 w 62"/>
                  <a:gd name="T75" fmla="*/ 118 h 138"/>
                  <a:gd name="T76" fmla="*/ 15 w 62"/>
                  <a:gd name="T77" fmla="*/ 121 h 138"/>
                  <a:gd name="T78" fmla="*/ 16 w 62"/>
                  <a:gd name="T79" fmla="*/ 123 h 138"/>
                  <a:gd name="T80" fmla="*/ 17 w 62"/>
                  <a:gd name="T81" fmla="*/ 126 h 138"/>
                  <a:gd name="T82" fmla="*/ 18 w 62"/>
                  <a:gd name="T83" fmla="*/ 129 h 138"/>
                  <a:gd name="T84" fmla="*/ 20 w 62"/>
                  <a:gd name="T85" fmla="*/ 131 h 138"/>
                  <a:gd name="T86" fmla="*/ 22 w 62"/>
                  <a:gd name="T87" fmla="*/ 133 h 138"/>
                  <a:gd name="T88" fmla="*/ 24 w 62"/>
                  <a:gd name="T89" fmla="*/ 134 h 138"/>
                  <a:gd name="T90" fmla="*/ 26 w 62"/>
                  <a:gd name="T91" fmla="*/ 136 h 138"/>
                  <a:gd name="T92" fmla="*/ 28 w 62"/>
                  <a:gd name="T93" fmla="*/ 137 h 138"/>
                  <a:gd name="T94" fmla="*/ 31 w 62"/>
                  <a:gd name="T95" fmla="*/ 138 h 138"/>
                  <a:gd name="T96" fmla="*/ 34 w 62"/>
                  <a:gd name="T97" fmla="*/ 138 h 138"/>
                  <a:gd name="T98" fmla="*/ 37 w 62"/>
                  <a:gd name="T99" fmla="*/ 138 h 138"/>
                  <a:gd name="T100" fmla="*/ 41 w 62"/>
                  <a:gd name="T101" fmla="*/ 138 h 138"/>
                  <a:gd name="T102" fmla="*/ 43 w 62"/>
                  <a:gd name="T103" fmla="*/ 138 h 138"/>
                  <a:gd name="T104" fmla="*/ 46 w 62"/>
                  <a:gd name="T105" fmla="*/ 138 h 138"/>
                  <a:gd name="T106" fmla="*/ 50 w 62"/>
                  <a:gd name="T107" fmla="*/ 138 h 138"/>
                  <a:gd name="T108" fmla="*/ 55 w 62"/>
                  <a:gd name="T109" fmla="*/ 137 h 138"/>
                  <a:gd name="T110" fmla="*/ 59 w 62"/>
                  <a:gd name="T111" fmla="*/ 137 h 138"/>
                  <a:gd name="T112" fmla="*/ 62 w 62"/>
                  <a:gd name="T113" fmla="*/ 135 h 138"/>
                  <a:gd name="T114" fmla="*/ 62 w 62"/>
                  <a:gd name="T115" fmla="*/ 127 h 138"/>
                  <a:gd name="T116" fmla="*/ 59 w 62"/>
                  <a:gd name="T117" fmla="*/ 128 h 138"/>
                  <a:gd name="T118" fmla="*/ 57 w 62"/>
                  <a:gd name="T119" fmla="*/ 129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62" h="138">
                    <a:moveTo>
                      <a:pt x="57" y="129"/>
                    </a:moveTo>
                    <a:lnTo>
                      <a:pt x="54" y="129"/>
                    </a:lnTo>
                    <a:lnTo>
                      <a:pt x="53" y="129"/>
                    </a:lnTo>
                    <a:lnTo>
                      <a:pt x="50" y="129"/>
                    </a:lnTo>
                    <a:lnTo>
                      <a:pt x="49" y="129"/>
                    </a:lnTo>
                    <a:lnTo>
                      <a:pt x="47" y="128"/>
                    </a:lnTo>
                    <a:lnTo>
                      <a:pt x="46" y="127"/>
                    </a:lnTo>
                    <a:lnTo>
                      <a:pt x="45" y="126"/>
                    </a:lnTo>
                    <a:lnTo>
                      <a:pt x="44" y="124"/>
                    </a:lnTo>
                    <a:lnTo>
                      <a:pt x="43" y="122"/>
                    </a:lnTo>
                    <a:lnTo>
                      <a:pt x="43" y="120"/>
                    </a:lnTo>
                    <a:lnTo>
                      <a:pt x="42" y="118"/>
                    </a:lnTo>
                    <a:lnTo>
                      <a:pt x="42" y="115"/>
                    </a:lnTo>
                    <a:lnTo>
                      <a:pt x="42" y="112"/>
                    </a:lnTo>
                    <a:lnTo>
                      <a:pt x="43" y="110"/>
                    </a:lnTo>
                    <a:lnTo>
                      <a:pt x="43" y="50"/>
                    </a:lnTo>
                    <a:lnTo>
                      <a:pt x="61" y="50"/>
                    </a:lnTo>
                    <a:lnTo>
                      <a:pt x="60" y="47"/>
                    </a:lnTo>
                    <a:lnTo>
                      <a:pt x="60" y="44"/>
                    </a:lnTo>
                    <a:lnTo>
                      <a:pt x="60" y="40"/>
                    </a:lnTo>
                    <a:lnTo>
                      <a:pt x="61" y="37"/>
                    </a:lnTo>
                    <a:lnTo>
                      <a:pt x="43" y="37"/>
                    </a:lnTo>
                    <a:lnTo>
                      <a:pt x="43" y="0"/>
                    </a:lnTo>
                    <a:lnTo>
                      <a:pt x="35" y="4"/>
                    </a:lnTo>
                    <a:lnTo>
                      <a:pt x="28" y="7"/>
                    </a:lnTo>
                    <a:lnTo>
                      <a:pt x="21" y="10"/>
                    </a:lnTo>
                    <a:lnTo>
                      <a:pt x="14" y="13"/>
                    </a:lnTo>
                    <a:lnTo>
                      <a:pt x="14" y="37"/>
                    </a:lnTo>
                    <a:lnTo>
                      <a:pt x="0" y="37"/>
                    </a:lnTo>
                    <a:lnTo>
                      <a:pt x="0" y="40"/>
                    </a:lnTo>
                    <a:lnTo>
                      <a:pt x="0" y="44"/>
                    </a:lnTo>
                    <a:lnTo>
                      <a:pt x="0" y="47"/>
                    </a:lnTo>
                    <a:lnTo>
                      <a:pt x="0" y="50"/>
                    </a:lnTo>
                    <a:lnTo>
                      <a:pt x="14" y="50"/>
                    </a:lnTo>
                    <a:lnTo>
                      <a:pt x="14" y="106"/>
                    </a:lnTo>
                    <a:lnTo>
                      <a:pt x="14" y="110"/>
                    </a:lnTo>
                    <a:lnTo>
                      <a:pt x="14" y="114"/>
                    </a:lnTo>
                    <a:lnTo>
                      <a:pt x="14" y="118"/>
                    </a:lnTo>
                    <a:lnTo>
                      <a:pt x="15" y="121"/>
                    </a:lnTo>
                    <a:lnTo>
                      <a:pt x="16" y="123"/>
                    </a:lnTo>
                    <a:lnTo>
                      <a:pt x="17" y="126"/>
                    </a:lnTo>
                    <a:lnTo>
                      <a:pt x="18" y="129"/>
                    </a:lnTo>
                    <a:lnTo>
                      <a:pt x="20" y="131"/>
                    </a:lnTo>
                    <a:lnTo>
                      <a:pt x="22" y="133"/>
                    </a:lnTo>
                    <a:lnTo>
                      <a:pt x="24" y="134"/>
                    </a:lnTo>
                    <a:lnTo>
                      <a:pt x="26" y="136"/>
                    </a:lnTo>
                    <a:lnTo>
                      <a:pt x="28" y="137"/>
                    </a:lnTo>
                    <a:lnTo>
                      <a:pt x="31" y="138"/>
                    </a:lnTo>
                    <a:lnTo>
                      <a:pt x="34" y="138"/>
                    </a:lnTo>
                    <a:lnTo>
                      <a:pt x="37" y="138"/>
                    </a:lnTo>
                    <a:lnTo>
                      <a:pt x="41" y="138"/>
                    </a:lnTo>
                    <a:lnTo>
                      <a:pt x="43" y="138"/>
                    </a:lnTo>
                    <a:lnTo>
                      <a:pt x="46" y="138"/>
                    </a:lnTo>
                    <a:lnTo>
                      <a:pt x="50" y="138"/>
                    </a:lnTo>
                    <a:lnTo>
                      <a:pt x="55" y="137"/>
                    </a:lnTo>
                    <a:lnTo>
                      <a:pt x="59" y="137"/>
                    </a:lnTo>
                    <a:lnTo>
                      <a:pt x="62" y="135"/>
                    </a:lnTo>
                    <a:lnTo>
                      <a:pt x="62" y="127"/>
                    </a:lnTo>
                    <a:lnTo>
                      <a:pt x="59" y="128"/>
                    </a:lnTo>
                    <a:lnTo>
                      <a:pt x="57" y="129"/>
                    </a:lnTo>
                    <a:close/>
                  </a:path>
                </a:pathLst>
              </a:custGeom>
              <a:solidFill>
                <a:srgbClr val="00468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7" name="ïṧļîḓe"/>
              <p:cNvSpPr/>
              <p:nvPr userDrawn="1"/>
            </p:nvSpPr>
            <p:spPr bwMode="auto">
              <a:xfrm>
                <a:off x="5024438" y="4014788"/>
                <a:ext cx="147638" cy="249238"/>
              </a:xfrm>
              <a:custGeom>
                <a:avLst/>
                <a:gdLst>
                  <a:gd name="T0" fmla="*/ 90 w 93"/>
                  <a:gd name="T1" fmla="*/ 75 h 157"/>
                  <a:gd name="T2" fmla="*/ 88 w 93"/>
                  <a:gd name="T3" fmla="*/ 69 h 157"/>
                  <a:gd name="T4" fmla="*/ 84 w 93"/>
                  <a:gd name="T5" fmla="*/ 65 h 157"/>
                  <a:gd name="T6" fmla="*/ 79 w 93"/>
                  <a:gd name="T7" fmla="*/ 61 h 157"/>
                  <a:gd name="T8" fmla="*/ 73 w 93"/>
                  <a:gd name="T9" fmla="*/ 57 h 157"/>
                  <a:gd name="T10" fmla="*/ 67 w 93"/>
                  <a:gd name="T11" fmla="*/ 56 h 157"/>
                  <a:gd name="T12" fmla="*/ 59 w 93"/>
                  <a:gd name="T13" fmla="*/ 55 h 157"/>
                  <a:gd name="T14" fmla="*/ 51 w 93"/>
                  <a:gd name="T15" fmla="*/ 56 h 157"/>
                  <a:gd name="T16" fmla="*/ 43 w 93"/>
                  <a:gd name="T17" fmla="*/ 60 h 157"/>
                  <a:gd name="T18" fmla="*/ 36 w 93"/>
                  <a:gd name="T19" fmla="*/ 65 h 157"/>
                  <a:gd name="T20" fmla="*/ 28 w 93"/>
                  <a:gd name="T21" fmla="*/ 71 h 157"/>
                  <a:gd name="T22" fmla="*/ 25 w 93"/>
                  <a:gd name="T23" fmla="*/ 0 h 157"/>
                  <a:gd name="T24" fmla="*/ 17 w 93"/>
                  <a:gd name="T25" fmla="*/ 1 h 157"/>
                  <a:gd name="T26" fmla="*/ 13 w 93"/>
                  <a:gd name="T27" fmla="*/ 1 h 157"/>
                  <a:gd name="T28" fmla="*/ 9 w 93"/>
                  <a:gd name="T29" fmla="*/ 1 h 157"/>
                  <a:gd name="T30" fmla="*/ 3 w 93"/>
                  <a:gd name="T31" fmla="*/ 0 h 157"/>
                  <a:gd name="T32" fmla="*/ 0 w 93"/>
                  <a:gd name="T33" fmla="*/ 157 h 157"/>
                  <a:gd name="T34" fmla="*/ 7 w 93"/>
                  <a:gd name="T35" fmla="*/ 157 h 157"/>
                  <a:gd name="T36" fmla="*/ 14 w 93"/>
                  <a:gd name="T37" fmla="*/ 157 h 157"/>
                  <a:gd name="T38" fmla="*/ 21 w 93"/>
                  <a:gd name="T39" fmla="*/ 157 h 157"/>
                  <a:gd name="T40" fmla="*/ 28 w 93"/>
                  <a:gd name="T41" fmla="*/ 157 h 157"/>
                  <a:gd name="T42" fmla="*/ 28 w 93"/>
                  <a:gd name="T43" fmla="*/ 106 h 157"/>
                  <a:gd name="T44" fmla="*/ 28 w 93"/>
                  <a:gd name="T45" fmla="*/ 97 h 157"/>
                  <a:gd name="T46" fmla="*/ 29 w 93"/>
                  <a:gd name="T47" fmla="*/ 89 h 157"/>
                  <a:gd name="T48" fmla="*/ 30 w 93"/>
                  <a:gd name="T49" fmla="*/ 84 h 157"/>
                  <a:gd name="T50" fmla="*/ 33 w 93"/>
                  <a:gd name="T51" fmla="*/ 79 h 157"/>
                  <a:gd name="T52" fmla="*/ 36 w 93"/>
                  <a:gd name="T53" fmla="*/ 76 h 157"/>
                  <a:gd name="T54" fmla="*/ 40 w 93"/>
                  <a:gd name="T55" fmla="*/ 73 h 157"/>
                  <a:gd name="T56" fmla="*/ 45 w 93"/>
                  <a:gd name="T57" fmla="*/ 73 h 157"/>
                  <a:gd name="T58" fmla="*/ 49 w 93"/>
                  <a:gd name="T59" fmla="*/ 72 h 157"/>
                  <a:gd name="T60" fmla="*/ 53 w 93"/>
                  <a:gd name="T61" fmla="*/ 73 h 157"/>
                  <a:gd name="T62" fmla="*/ 57 w 93"/>
                  <a:gd name="T63" fmla="*/ 75 h 157"/>
                  <a:gd name="T64" fmla="*/ 59 w 93"/>
                  <a:gd name="T65" fmla="*/ 78 h 157"/>
                  <a:gd name="T66" fmla="*/ 61 w 93"/>
                  <a:gd name="T67" fmla="*/ 82 h 157"/>
                  <a:gd name="T68" fmla="*/ 63 w 93"/>
                  <a:gd name="T69" fmla="*/ 88 h 157"/>
                  <a:gd name="T70" fmla="*/ 64 w 93"/>
                  <a:gd name="T71" fmla="*/ 98 h 157"/>
                  <a:gd name="T72" fmla="*/ 64 w 93"/>
                  <a:gd name="T73" fmla="*/ 157 h 157"/>
                  <a:gd name="T74" fmla="*/ 71 w 93"/>
                  <a:gd name="T75" fmla="*/ 157 h 157"/>
                  <a:gd name="T76" fmla="*/ 78 w 93"/>
                  <a:gd name="T77" fmla="*/ 157 h 157"/>
                  <a:gd name="T78" fmla="*/ 85 w 93"/>
                  <a:gd name="T79" fmla="*/ 157 h 157"/>
                  <a:gd name="T80" fmla="*/ 93 w 93"/>
                  <a:gd name="T81" fmla="*/ 157 h 157"/>
                  <a:gd name="T82" fmla="*/ 93 w 93"/>
                  <a:gd name="T83" fmla="*/ 86 h 157"/>
                  <a:gd name="T84" fmla="*/ 91 w 93"/>
                  <a:gd name="T85"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3" h="157">
                    <a:moveTo>
                      <a:pt x="91" y="79"/>
                    </a:moveTo>
                    <a:lnTo>
                      <a:pt x="90" y="75"/>
                    </a:lnTo>
                    <a:lnTo>
                      <a:pt x="89" y="73"/>
                    </a:lnTo>
                    <a:lnTo>
                      <a:pt x="88" y="69"/>
                    </a:lnTo>
                    <a:lnTo>
                      <a:pt x="85" y="67"/>
                    </a:lnTo>
                    <a:lnTo>
                      <a:pt x="84" y="65"/>
                    </a:lnTo>
                    <a:lnTo>
                      <a:pt x="81" y="62"/>
                    </a:lnTo>
                    <a:lnTo>
                      <a:pt x="79" y="61"/>
                    </a:lnTo>
                    <a:lnTo>
                      <a:pt x="76" y="59"/>
                    </a:lnTo>
                    <a:lnTo>
                      <a:pt x="73" y="57"/>
                    </a:lnTo>
                    <a:lnTo>
                      <a:pt x="70" y="56"/>
                    </a:lnTo>
                    <a:lnTo>
                      <a:pt x="67" y="56"/>
                    </a:lnTo>
                    <a:lnTo>
                      <a:pt x="63" y="55"/>
                    </a:lnTo>
                    <a:lnTo>
                      <a:pt x="59" y="55"/>
                    </a:lnTo>
                    <a:lnTo>
                      <a:pt x="55" y="55"/>
                    </a:lnTo>
                    <a:lnTo>
                      <a:pt x="51" y="56"/>
                    </a:lnTo>
                    <a:lnTo>
                      <a:pt x="47" y="57"/>
                    </a:lnTo>
                    <a:lnTo>
                      <a:pt x="43" y="60"/>
                    </a:lnTo>
                    <a:lnTo>
                      <a:pt x="39" y="61"/>
                    </a:lnTo>
                    <a:lnTo>
                      <a:pt x="36" y="65"/>
                    </a:lnTo>
                    <a:lnTo>
                      <a:pt x="32" y="68"/>
                    </a:lnTo>
                    <a:lnTo>
                      <a:pt x="28" y="71"/>
                    </a:lnTo>
                    <a:lnTo>
                      <a:pt x="28" y="0"/>
                    </a:lnTo>
                    <a:lnTo>
                      <a:pt x="25" y="0"/>
                    </a:lnTo>
                    <a:lnTo>
                      <a:pt x="21" y="1"/>
                    </a:lnTo>
                    <a:lnTo>
                      <a:pt x="17" y="1"/>
                    </a:lnTo>
                    <a:lnTo>
                      <a:pt x="14" y="1"/>
                    </a:lnTo>
                    <a:lnTo>
                      <a:pt x="13" y="1"/>
                    </a:lnTo>
                    <a:lnTo>
                      <a:pt x="11" y="1"/>
                    </a:lnTo>
                    <a:lnTo>
                      <a:pt x="9" y="1"/>
                    </a:lnTo>
                    <a:lnTo>
                      <a:pt x="7" y="1"/>
                    </a:lnTo>
                    <a:lnTo>
                      <a:pt x="3" y="0"/>
                    </a:lnTo>
                    <a:lnTo>
                      <a:pt x="0" y="0"/>
                    </a:lnTo>
                    <a:lnTo>
                      <a:pt x="0" y="157"/>
                    </a:lnTo>
                    <a:lnTo>
                      <a:pt x="3" y="157"/>
                    </a:lnTo>
                    <a:lnTo>
                      <a:pt x="7" y="157"/>
                    </a:lnTo>
                    <a:lnTo>
                      <a:pt x="11" y="157"/>
                    </a:lnTo>
                    <a:lnTo>
                      <a:pt x="14" y="157"/>
                    </a:lnTo>
                    <a:lnTo>
                      <a:pt x="18" y="157"/>
                    </a:lnTo>
                    <a:lnTo>
                      <a:pt x="21" y="157"/>
                    </a:lnTo>
                    <a:lnTo>
                      <a:pt x="25" y="157"/>
                    </a:lnTo>
                    <a:lnTo>
                      <a:pt x="28" y="157"/>
                    </a:lnTo>
                    <a:lnTo>
                      <a:pt x="28" y="110"/>
                    </a:lnTo>
                    <a:lnTo>
                      <a:pt x="28" y="106"/>
                    </a:lnTo>
                    <a:lnTo>
                      <a:pt x="28" y="101"/>
                    </a:lnTo>
                    <a:lnTo>
                      <a:pt x="28" y="97"/>
                    </a:lnTo>
                    <a:lnTo>
                      <a:pt x="29" y="93"/>
                    </a:lnTo>
                    <a:lnTo>
                      <a:pt x="29" y="89"/>
                    </a:lnTo>
                    <a:lnTo>
                      <a:pt x="30" y="87"/>
                    </a:lnTo>
                    <a:lnTo>
                      <a:pt x="30" y="84"/>
                    </a:lnTo>
                    <a:lnTo>
                      <a:pt x="32" y="81"/>
                    </a:lnTo>
                    <a:lnTo>
                      <a:pt x="33" y="79"/>
                    </a:lnTo>
                    <a:lnTo>
                      <a:pt x="34" y="77"/>
                    </a:lnTo>
                    <a:lnTo>
                      <a:pt x="36" y="76"/>
                    </a:lnTo>
                    <a:lnTo>
                      <a:pt x="37" y="74"/>
                    </a:lnTo>
                    <a:lnTo>
                      <a:pt x="40" y="73"/>
                    </a:lnTo>
                    <a:lnTo>
                      <a:pt x="42" y="73"/>
                    </a:lnTo>
                    <a:lnTo>
                      <a:pt x="45" y="73"/>
                    </a:lnTo>
                    <a:lnTo>
                      <a:pt x="47" y="72"/>
                    </a:lnTo>
                    <a:lnTo>
                      <a:pt x="49" y="72"/>
                    </a:lnTo>
                    <a:lnTo>
                      <a:pt x="51" y="73"/>
                    </a:lnTo>
                    <a:lnTo>
                      <a:pt x="53" y="73"/>
                    </a:lnTo>
                    <a:lnTo>
                      <a:pt x="55" y="74"/>
                    </a:lnTo>
                    <a:lnTo>
                      <a:pt x="57" y="75"/>
                    </a:lnTo>
                    <a:lnTo>
                      <a:pt x="57" y="77"/>
                    </a:lnTo>
                    <a:lnTo>
                      <a:pt x="59" y="78"/>
                    </a:lnTo>
                    <a:lnTo>
                      <a:pt x="60" y="81"/>
                    </a:lnTo>
                    <a:lnTo>
                      <a:pt x="61" y="82"/>
                    </a:lnTo>
                    <a:lnTo>
                      <a:pt x="62" y="85"/>
                    </a:lnTo>
                    <a:lnTo>
                      <a:pt x="63" y="88"/>
                    </a:lnTo>
                    <a:lnTo>
                      <a:pt x="63" y="91"/>
                    </a:lnTo>
                    <a:lnTo>
                      <a:pt x="64" y="98"/>
                    </a:lnTo>
                    <a:lnTo>
                      <a:pt x="64" y="106"/>
                    </a:lnTo>
                    <a:lnTo>
                      <a:pt x="64" y="157"/>
                    </a:lnTo>
                    <a:lnTo>
                      <a:pt x="67" y="157"/>
                    </a:lnTo>
                    <a:lnTo>
                      <a:pt x="71" y="157"/>
                    </a:lnTo>
                    <a:lnTo>
                      <a:pt x="74" y="157"/>
                    </a:lnTo>
                    <a:lnTo>
                      <a:pt x="78" y="157"/>
                    </a:lnTo>
                    <a:lnTo>
                      <a:pt x="81" y="157"/>
                    </a:lnTo>
                    <a:lnTo>
                      <a:pt x="85" y="157"/>
                    </a:lnTo>
                    <a:lnTo>
                      <a:pt x="89" y="157"/>
                    </a:lnTo>
                    <a:lnTo>
                      <a:pt x="93" y="157"/>
                    </a:lnTo>
                    <a:lnTo>
                      <a:pt x="93" y="91"/>
                    </a:lnTo>
                    <a:lnTo>
                      <a:pt x="93" y="86"/>
                    </a:lnTo>
                    <a:lnTo>
                      <a:pt x="92" y="82"/>
                    </a:lnTo>
                    <a:lnTo>
                      <a:pt x="91" y="79"/>
                    </a:lnTo>
                    <a:close/>
                  </a:path>
                </a:pathLst>
              </a:custGeom>
              <a:solidFill>
                <a:srgbClr val="00468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8" name="í$1idé"/>
              <p:cNvSpPr/>
              <p:nvPr userDrawn="1"/>
            </p:nvSpPr>
            <p:spPr bwMode="auto">
              <a:xfrm>
                <a:off x="5291138" y="4032251"/>
                <a:ext cx="200025" cy="234950"/>
              </a:xfrm>
              <a:custGeom>
                <a:avLst/>
                <a:gdLst>
                  <a:gd name="T0" fmla="*/ 106 w 126"/>
                  <a:gd name="T1" fmla="*/ 3 h 148"/>
                  <a:gd name="T2" fmla="*/ 89 w 126"/>
                  <a:gd name="T3" fmla="*/ 0 h 148"/>
                  <a:gd name="T4" fmla="*/ 64 w 126"/>
                  <a:gd name="T5" fmla="*/ 2 h 148"/>
                  <a:gd name="T6" fmla="*/ 51 w 126"/>
                  <a:gd name="T7" fmla="*/ 5 h 148"/>
                  <a:gd name="T8" fmla="*/ 40 w 126"/>
                  <a:gd name="T9" fmla="*/ 10 h 148"/>
                  <a:gd name="T10" fmla="*/ 30 w 126"/>
                  <a:gd name="T11" fmla="*/ 15 h 148"/>
                  <a:gd name="T12" fmla="*/ 22 w 126"/>
                  <a:gd name="T13" fmla="*/ 22 h 148"/>
                  <a:gd name="T14" fmla="*/ 14 w 126"/>
                  <a:gd name="T15" fmla="*/ 30 h 148"/>
                  <a:gd name="T16" fmla="*/ 9 w 126"/>
                  <a:gd name="T17" fmla="*/ 39 h 148"/>
                  <a:gd name="T18" fmla="*/ 5 w 126"/>
                  <a:gd name="T19" fmla="*/ 50 h 148"/>
                  <a:gd name="T20" fmla="*/ 2 w 126"/>
                  <a:gd name="T21" fmla="*/ 62 h 148"/>
                  <a:gd name="T22" fmla="*/ 0 w 126"/>
                  <a:gd name="T23" fmla="*/ 74 h 148"/>
                  <a:gd name="T24" fmla="*/ 2 w 126"/>
                  <a:gd name="T25" fmla="*/ 95 h 148"/>
                  <a:gd name="T26" fmla="*/ 5 w 126"/>
                  <a:gd name="T27" fmla="*/ 105 h 148"/>
                  <a:gd name="T28" fmla="*/ 9 w 126"/>
                  <a:gd name="T29" fmla="*/ 115 h 148"/>
                  <a:gd name="T30" fmla="*/ 14 w 126"/>
                  <a:gd name="T31" fmla="*/ 123 h 148"/>
                  <a:gd name="T32" fmla="*/ 22 w 126"/>
                  <a:gd name="T33" fmla="*/ 130 h 148"/>
                  <a:gd name="T34" fmla="*/ 29 w 126"/>
                  <a:gd name="T35" fmla="*/ 136 h 148"/>
                  <a:gd name="T36" fmla="*/ 38 w 126"/>
                  <a:gd name="T37" fmla="*/ 141 h 148"/>
                  <a:gd name="T38" fmla="*/ 53 w 126"/>
                  <a:gd name="T39" fmla="*/ 146 h 148"/>
                  <a:gd name="T40" fmla="*/ 78 w 126"/>
                  <a:gd name="T41" fmla="*/ 148 h 148"/>
                  <a:gd name="T42" fmla="*/ 94 w 126"/>
                  <a:gd name="T43" fmla="*/ 147 h 148"/>
                  <a:gd name="T44" fmla="*/ 110 w 126"/>
                  <a:gd name="T45" fmla="*/ 144 h 148"/>
                  <a:gd name="T46" fmla="*/ 124 w 126"/>
                  <a:gd name="T47" fmla="*/ 123 h 148"/>
                  <a:gd name="T48" fmla="*/ 112 w 126"/>
                  <a:gd name="T49" fmla="*/ 128 h 148"/>
                  <a:gd name="T50" fmla="*/ 98 w 126"/>
                  <a:gd name="T51" fmla="*/ 135 h 148"/>
                  <a:gd name="T52" fmla="*/ 84 w 126"/>
                  <a:gd name="T53" fmla="*/ 137 h 148"/>
                  <a:gd name="T54" fmla="*/ 68 w 126"/>
                  <a:gd name="T55" fmla="*/ 135 h 148"/>
                  <a:gd name="T56" fmla="*/ 54 w 126"/>
                  <a:gd name="T57" fmla="*/ 128 h 148"/>
                  <a:gd name="T58" fmla="*/ 45 w 126"/>
                  <a:gd name="T59" fmla="*/ 117 h 148"/>
                  <a:gd name="T60" fmla="*/ 38 w 126"/>
                  <a:gd name="T61" fmla="*/ 103 h 148"/>
                  <a:gd name="T62" fmla="*/ 34 w 126"/>
                  <a:gd name="T63" fmla="*/ 84 h 148"/>
                  <a:gd name="T64" fmla="*/ 35 w 126"/>
                  <a:gd name="T65" fmla="*/ 62 h 148"/>
                  <a:gd name="T66" fmla="*/ 40 w 126"/>
                  <a:gd name="T67" fmla="*/ 43 h 148"/>
                  <a:gd name="T68" fmla="*/ 47 w 126"/>
                  <a:gd name="T69" fmla="*/ 30 h 148"/>
                  <a:gd name="T70" fmla="*/ 58 w 126"/>
                  <a:gd name="T71" fmla="*/ 19 h 148"/>
                  <a:gd name="T72" fmla="*/ 72 w 126"/>
                  <a:gd name="T73" fmla="*/ 14 h 148"/>
                  <a:gd name="T74" fmla="*/ 88 w 126"/>
                  <a:gd name="T75" fmla="*/ 13 h 148"/>
                  <a:gd name="T76" fmla="*/ 102 w 126"/>
                  <a:gd name="T77" fmla="*/ 18 h 148"/>
                  <a:gd name="T78" fmla="*/ 114 w 126"/>
                  <a:gd name="T79" fmla="*/ 27 h 148"/>
                  <a:gd name="T80" fmla="*/ 121 w 126"/>
                  <a:gd name="T81" fmla="*/ 29 h 148"/>
                  <a:gd name="T82" fmla="*/ 123 w 126"/>
                  <a:gd name="T83" fmla="*/ 17 h 148"/>
                  <a:gd name="T84" fmla="*/ 121 w 126"/>
                  <a:gd name="T85" fmla="*/ 8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6" h="148">
                    <a:moveTo>
                      <a:pt x="116" y="6"/>
                    </a:moveTo>
                    <a:lnTo>
                      <a:pt x="111" y="4"/>
                    </a:lnTo>
                    <a:lnTo>
                      <a:pt x="106" y="3"/>
                    </a:lnTo>
                    <a:lnTo>
                      <a:pt x="101" y="2"/>
                    </a:lnTo>
                    <a:lnTo>
                      <a:pt x="95" y="1"/>
                    </a:lnTo>
                    <a:lnTo>
                      <a:pt x="89" y="0"/>
                    </a:lnTo>
                    <a:lnTo>
                      <a:pt x="83" y="0"/>
                    </a:lnTo>
                    <a:lnTo>
                      <a:pt x="74" y="1"/>
                    </a:lnTo>
                    <a:lnTo>
                      <a:pt x="64" y="2"/>
                    </a:lnTo>
                    <a:lnTo>
                      <a:pt x="60" y="2"/>
                    </a:lnTo>
                    <a:lnTo>
                      <a:pt x="55" y="4"/>
                    </a:lnTo>
                    <a:lnTo>
                      <a:pt x="51" y="5"/>
                    </a:lnTo>
                    <a:lnTo>
                      <a:pt x="47" y="6"/>
                    </a:lnTo>
                    <a:lnTo>
                      <a:pt x="44" y="8"/>
                    </a:lnTo>
                    <a:lnTo>
                      <a:pt x="40" y="10"/>
                    </a:lnTo>
                    <a:lnTo>
                      <a:pt x="37" y="11"/>
                    </a:lnTo>
                    <a:lnTo>
                      <a:pt x="34" y="13"/>
                    </a:lnTo>
                    <a:lnTo>
                      <a:pt x="30" y="15"/>
                    </a:lnTo>
                    <a:lnTo>
                      <a:pt x="27" y="17"/>
                    </a:lnTo>
                    <a:lnTo>
                      <a:pt x="25" y="19"/>
                    </a:lnTo>
                    <a:lnTo>
                      <a:pt x="22" y="22"/>
                    </a:lnTo>
                    <a:lnTo>
                      <a:pt x="19" y="24"/>
                    </a:lnTo>
                    <a:lnTo>
                      <a:pt x="17" y="26"/>
                    </a:lnTo>
                    <a:lnTo>
                      <a:pt x="14" y="30"/>
                    </a:lnTo>
                    <a:lnTo>
                      <a:pt x="13" y="33"/>
                    </a:lnTo>
                    <a:lnTo>
                      <a:pt x="10" y="36"/>
                    </a:lnTo>
                    <a:lnTo>
                      <a:pt x="9" y="39"/>
                    </a:lnTo>
                    <a:lnTo>
                      <a:pt x="7" y="42"/>
                    </a:lnTo>
                    <a:lnTo>
                      <a:pt x="6" y="46"/>
                    </a:lnTo>
                    <a:lnTo>
                      <a:pt x="5" y="50"/>
                    </a:lnTo>
                    <a:lnTo>
                      <a:pt x="3" y="54"/>
                    </a:lnTo>
                    <a:lnTo>
                      <a:pt x="2" y="58"/>
                    </a:lnTo>
                    <a:lnTo>
                      <a:pt x="2" y="62"/>
                    </a:lnTo>
                    <a:lnTo>
                      <a:pt x="1" y="66"/>
                    </a:lnTo>
                    <a:lnTo>
                      <a:pt x="1" y="70"/>
                    </a:lnTo>
                    <a:lnTo>
                      <a:pt x="0" y="74"/>
                    </a:lnTo>
                    <a:lnTo>
                      <a:pt x="0" y="79"/>
                    </a:lnTo>
                    <a:lnTo>
                      <a:pt x="1" y="87"/>
                    </a:lnTo>
                    <a:lnTo>
                      <a:pt x="2" y="95"/>
                    </a:lnTo>
                    <a:lnTo>
                      <a:pt x="3" y="99"/>
                    </a:lnTo>
                    <a:lnTo>
                      <a:pt x="3" y="102"/>
                    </a:lnTo>
                    <a:lnTo>
                      <a:pt x="5" y="105"/>
                    </a:lnTo>
                    <a:lnTo>
                      <a:pt x="6" y="108"/>
                    </a:lnTo>
                    <a:lnTo>
                      <a:pt x="7" y="112"/>
                    </a:lnTo>
                    <a:lnTo>
                      <a:pt x="9" y="115"/>
                    </a:lnTo>
                    <a:lnTo>
                      <a:pt x="10" y="118"/>
                    </a:lnTo>
                    <a:lnTo>
                      <a:pt x="12" y="120"/>
                    </a:lnTo>
                    <a:lnTo>
                      <a:pt x="14" y="123"/>
                    </a:lnTo>
                    <a:lnTo>
                      <a:pt x="17" y="125"/>
                    </a:lnTo>
                    <a:lnTo>
                      <a:pt x="18" y="127"/>
                    </a:lnTo>
                    <a:lnTo>
                      <a:pt x="22" y="130"/>
                    </a:lnTo>
                    <a:lnTo>
                      <a:pt x="23" y="132"/>
                    </a:lnTo>
                    <a:lnTo>
                      <a:pt x="26" y="134"/>
                    </a:lnTo>
                    <a:lnTo>
                      <a:pt x="29" y="136"/>
                    </a:lnTo>
                    <a:lnTo>
                      <a:pt x="32" y="138"/>
                    </a:lnTo>
                    <a:lnTo>
                      <a:pt x="35" y="139"/>
                    </a:lnTo>
                    <a:lnTo>
                      <a:pt x="38" y="141"/>
                    </a:lnTo>
                    <a:lnTo>
                      <a:pt x="42" y="142"/>
                    </a:lnTo>
                    <a:lnTo>
                      <a:pt x="46" y="143"/>
                    </a:lnTo>
                    <a:lnTo>
                      <a:pt x="53" y="146"/>
                    </a:lnTo>
                    <a:lnTo>
                      <a:pt x="61" y="147"/>
                    </a:lnTo>
                    <a:lnTo>
                      <a:pt x="69" y="148"/>
                    </a:lnTo>
                    <a:lnTo>
                      <a:pt x="78" y="148"/>
                    </a:lnTo>
                    <a:lnTo>
                      <a:pt x="84" y="148"/>
                    </a:lnTo>
                    <a:lnTo>
                      <a:pt x="90" y="147"/>
                    </a:lnTo>
                    <a:lnTo>
                      <a:pt x="94" y="147"/>
                    </a:lnTo>
                    <a:lnTo>
                      <a:pt x="100" y="147"/>
                    </a:lnTo>
                    <a:lnTo>
                      <a:pt x="105" y="146"/>
                    </a:lnTo>
                    <a:lnTo>
                      <a:pt x="110" y="144"/>
                    </a:lnTo>
                    <a:lnTo>
                      <a:pt x="115" y="143"/>
                    </a:lnTo>
                    <a:lnTo>
                      <a:pt x="120" y="141"/>
                    </a:lnTo>
                    <a:lnTo>
                      <a:pt x="124" y="123"/>
                    </a:lnTo>
                    <a:lnTo>
                      <a:pt x="122" y="122"/>
                    </a:lnTo>
                    <a:lnTo>
                      <a:pt x="117" y="125"/>
                    </a:lnTo>
                    <a:lnTo>
                      <a:pt x="112" y="128"/>
                    </a:lnTo>
                    <a:lnTo>
                      <a:pt x="108" y="131"/>
                    </a:lnTo>
                    <a:lnTo>
                      <a:pt x="103" y="133"/>
                    </a:lnTo>
                    <a:lnTo>
                      <a:pt x="98" y="135"/>
                    </a:lnTo>
                    <a:lnTo>
                      <a:pt x="94" y="136"/>
                    </a:lnTo>
                    <a:lnTo>
                      <a:pt x="89" y="137"/>
                    </a:lnTo>
                    <a:lnTo>
                      <a:pt x="84" y="137"/>
                    </a:lnTo>
                    <a:lnTo>
                      <a:pt x="78" y="137"/>
                    </a:lnTo>
                    <a:lnTo>
                      <a:pt x="73" y="136"/>
                    </a:lnTo>
                    <a:lnTo>
                      <a:pt x="68" y="135"/>
                    </a:lnTo>
                    <a:lnTo>
                      <a:pt x="62" y="132"/>
                    </a:lnTo>
                    <a:lnTo>
                      <a:pt x="58" y="131"/>
                    </a:lnTo>
                    <a:lnTo>
                      <a:pt x="54" y="128"/>
                    </a:lnTo>
                    <a:lnTo>
                      <a:pt x="51" y="125"/>
                    </a:lnTo>
                    <a:lnTo>
                      <a:pt x="47" y="121"/>
                    </a:lnTo>
                    <a:lnTo>
                      <a:pt x="45" y="117"/>
                    </a:lnTo>
                    <a:lnTo>
                      <a:pt x="42" y="113"/>
                    </a:lnTo>
                    <a:lnTo>
                      <a:pt x="40" y="108"/>
                    </a:lnTo>
                    <a:lnTo>
                      <a:pt x="38" y="103"/>
                    </a:lnTo>
                    <a:lnTo>
                      <a:pt x="36" y="97"/>
                    </a:lnTo>
                    <a:lnTo>
                      <a:pt x="35" y="91"/>
                    </a:lnTo>
                    <a:lnTo>
                      <a:pt x="34" y="84"/>
                    </a:lnTo>
                    <a:lnTo>
                      <a:pt x="34" y="77"/>
                    </a:lnTo>
                    <a:lnTo>
                      <a:pt x="34" y="69"/>
                    </a:lnTo>
                    <a:lnTo>
                      <a:pt x="35" y="62"/>
                    </a:lnTo>
                    <a:lnTo>
                      <a:pt x="37" y="55"/>
                    </a:lnTo>
                    <a:lnTo>
                      <a:pt x="38" y="49"/>
                    </a:lnTo>
                    <a:lnTo>
                      <a:pt x="40" y="43"/>
                    </a:lnTo>
                    <a:lnTo>
                      <a:pt x="42" y="38"/>
                    </a:lnTo>
                    <a:lnTo>
                      <a:pt x="45" y="34"/>
                    </a:lnTo>
                    <a:lnTo>
                      <a:pt x="47" y="30"/>
                    </a:lnTo>
                    <a:lnTo>
                      <a:pt x="51" y="26"/>
                    </a:lnTo>
                    <a:lnTo>
                      <a:pt x="54" y="22"/>
                    </a:lnTo>
                    <a:lnTo>
                      <a:pt x="58" y="19"/>
                    </a:lnTo>
                    <a:lnTo>
                      <a:pt x="62" y="17"/>
                    </a:lnTo>
                    <a:lnTo>
                      <a:pt x="67" y="15"/>
                    </a:lnTo>
                    <a:lnTo>
                      <a:pt x="72" y="14"/>
                    </a:lnTo>
                    <a:lnTo>
                      <a:pt x="78" y="13"/>
                    </a:lnTo>
                    <a:lnTo>
                      <a:pt x="83" y="12"/>
                    </a:lnTo>
                    <a:lnTo>
                      <a:pt x="88" y="13"/>
                    </a:lnTo>
                    <a:lnTo>
                      <a:pt x="93" y="14"/>
                    </a:lnTo>
                    <a:lnTo>
                      <a:pt x="98" y="15"/>
                    </a:lnTo>
                    <a:lnTo>
                      <a:pt x="102" y="18"/>
                    </a:lnTo>
                    <a:lnTo>
                      <a:pt x="106" y="21"/>
                    </a:lnTo>
                    <a:lnTo>
                      <a:pt x="110" y="24"/>
                    </a:lnTo>
                    <a:lnTo>
                      <a:pt x="114" y="27"/>
                    </a:lnTo>
                    <a:lnTo>
                      <a:pt x="118" y="32"/>
                    </a:lnTo>
                    <a:lnTo>
                      <a:pt x="121" y="32"/>
                    </a:lnTo>
                    <a:lnTo>
                      <a:pt x="121" y="29"/>
                    </a:lnTo>
                    <a:lnTo>
                      <a:pt x="122" y="25"/>
                    </a:lnTo>
                    <a:lnTo>
                      <a:pt x="122" y="21"/>
                    </a:lnTo>
                    <a:lnTo>
                      <a:pt x="123" y="17"/>
                    </a:lnTo>
                    <a:lnTo>
                      <a:pt x="124" y="14"/>
                    </a:lnTo>
                    <a:lnTo>
                      <a:pt x="126" y="10"/>
                    </a:lnTo>
                    <a:lnTo>
                      <a:pt x="121" y="8"/>
                    </a:lnTo>
                    <a:lnTo>
                      <a:pt x="116" y="6"/>
                    </a:lnTo>
                    <a:close/>
                  </a:path>
                </a:pathLst>
              </a:custGeom>
              <a:solidFill>
                <a:srgbClr val="00468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9" name="i$lïḍe"/>
              <p:cNvSpPr/>
              <p:nvPr userDrawn="1"/>
            </p:nvSpPr>
            <p:spPr bwMode="auto">
              <a:xfrm>
                <a:off x="5538788" y="4014788"/>
                <a:ext cx="147638" cy="249238"/>
              </a:xfrm>
              <a:custGeom>
                <a:avLst/>
                <a:gdLst>
                  <a:gd name="T0" fmla="*/ 91 w 93"/>
                  <a:gd name="T1" fmla="*/ 79 h 157"/>
                  <a:gd name="T2" fmla="*/ 90 w 93"/>
                  <a:gd name="T3" fmla="*/ 73 h 157"/>
                  <a:gd name="T4" fmla="*/ 86 w 93"/>
                  <a:gd name="T5" fmla="*/ 67 h 157"/>
                  <a:gd name="T6" fmla="*/ 82 w 93"/>
                  <a:gd name="T7" fmla="*/ 62 h 157"/>
                  <a:gd name="T8" fmla="*/ 76 w 93"/>
                  <a:gd name="T9" fmla="*/ 59 h 157"/>
                  <a:gd name="T10" fmla="*/ 70 w 93"/>
                  <a:gd name="T11" fmla="*/ 56 h 157"/>
                  <a:gd name="T12" fmla="*/ 63 w 93"/>
                  <a:gd name="T13" fmla="*/ 55 h 157"/>
                  <a:gd name="T14" fmla="*/ 55 w 93"/>
                  <a:gd name="T15" fmla="*/ 55 h 157"/>
                  <a:gd name="T16" fmla="*/ 47 w 93"/>
                  <a:gd name="T17" fmla="*/ 57 h 157"/>
                  <a:gd name="T18" fmla="*/ 39 w 93"/>
                  <a:gd name="T19" fmla="*/ 61 h 157"/>
                  <a:gd name="T20" fmla="*/ 32 w 93"/>
                  <a:gd name="T21" fmla="*/ 68 h 157"/>
                  <a:gd name="T22" fmla="*/ 29 w 93"/>
                  <a:gd name="T23" fmla="*/ 0 h 157"/>
                  <a:gd name="T24" fmla="*/ 22 w 93"/>
                  <a:gd name="T25" fmla="*/ 1 h 157"/>
                  <a:gd name="T26" fmla="*/ 14 w 93"/>
                  <a:gd name="T27" fmla="*/ 1 h 157"/>
                  <a:gd name="T28" fmla="*/ 11 w 93"/>
                  <a:gd name="T29" fmla="*/ 1 h 157"/>
                  <a:gd name="T30" fmla="*/ 7 w 93"/>
                  <a:gd name="T31" fmla="*/ 1 h 157"/>
                  <a:gd name="T32" fmla="*/ 0 w 93"/>
                  <a:gd name="T33" fmla="*/ 0 h 157"/>
                  <a:gd name="T34" fmla="*/ 3 w 93"/>
                  <a:gd name="T35" fmla="*/ 157 h 157"/>
                  <a:gd name="T36" fmla="*/ 11 w 93"/>
                  <a:gd name="T37" fmla="*/ 157 h 157"/>
                  <a:gd name="T38" fmla="*/ 18 w 93"/>
                  <a:gd name="T39" fmla="*/ 157 h 157"/>
                  <a:gd name="T40" fmla="*/ 25 w 93"/>
                  <a:gd name="T41" fmla="*/ 157 h 157"/>
                  <a:gd name="T42" fmla="*/ 29 w 93"/>
                  <a:gd name="T43" fmla="*/ 110 h 157"/>
                  <a:gd name="T44" fmla="*/ 28 w 93"/>
                  <a:gd name="T45" fmla="*/ 101 h 157"/>
                  <a:gd name="T46" fmla="*/ 29 w 93"/>
                  <a:gd name="T47" fmla="*/ 93 h 157"/>
                  <a:gd name="T48" fmla="*/ 30 w 93"/>
                  <a:gd name="T49" fmla="*/ 87 h 157"/>
                  <a:gd name="T50" fmla="*/ 32 w 93"/>
                  <a:gd name="T51" fmla="*/ 81 h 157"/>
                  <a:gd name="T52" fmla="*/ 34 w 93"/>
                  <a:gd name="T53" fmla="*/ 77 h 157"/>
                  <a:gd name="T54" fmla="*/ 38 w 93"/>
                  <a:gd name="T55" fmla="*/ 74 h 157"/>
                  <a:gd name="T56" fmla="*/ 42 w 93"/>
                  <a:gd name="T57" fmla="*/ 73 h 157"/>
                  <a:gd name="T58" fmla="*/ 47 w 93"/>
                  <a:gd name="T59" fmla="*/ 72 h 157"/>
                  <a:gd name="T60" fmla="*/ 51 w 93"/>
                  <a:gd name="T61" fmla="*/ 73 h 157"/>
                  <a:gd name="T62" fmla="*/ 55 w 93"/>
                  <a:gd name="T63" fmla="*/ 74 h 157"/>
                  <a:gd name="T64" fmla="*/ 58 w 93"/>
                  <a:gd name="T65" fmla="*/ 77 h 157"/>
                  <a:gd name="T66" fmla="*/ 60 w 93"/>
                  <a:gd name="T67" fmla="*/ 81 h 157"/>
                  <a:gd name="T68" fmla="*/ 62 w 93"/>
                  <a:gd name="T69" fmla="*/ 85 h 157"/>
                  <a:gd name="T70" fmla="*/ 64 w 93"/>
                  <a:gd name="T71" fmla="*/ 91 h 157"/>
                  <a:gd name="T72" fmla="*/ 64 w 93"/>
                  <a:gd name="T73" fmla="*/ 106 h 157"/>
                  <a:gd name="T74" fmla="*/ 67 w 93"/>
                  <a:gd name="T75" fmla="*/ 157 h 157"/>
                  <a:gd name="T76" fmla="*/ 74 w 93"/>
                  <a:gd name="T77" fmla="*/ 157 h 157"/>
                  <a:gd name="T78" fmla="*/ 82 w 93"/>
                  <a:gd name="T79" fmla="*/ 157 h 157"/>
                  <a:gd name="T80" fmla="*/ 90 w 93"/>
                  <a:gd name="T81" fmla="*/ 157 h 157"/>
                  <a:gd name="T82" fmla="*/ 93 w 93"/>
                  <a:gd name="T83" fmla="*/ 91 h 157"/>
                  <a:gd name="T84" fmla="*/ 92 w 93"/>
                  <a:gd name="T85" fmla="*/ 82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3" h="157">
                    <a:moveTo>
                      <a:pt x="92" y="82"/>
                    </a:moveTo>
                    <a:lnTo>
                      <a:pt x="91" y="79"/>
                    </a:lnTo>
                    <a:lnTo>
                      <a:pt x="90" y="75"/>
                    </a:lnTo>
                    <a:lnTo>
                      <a:pt x="90" y="73"/>
                    </a:lnTo>
                    <a:lnTo>
                      <a:pt x="88" y="69"/>
                    </a:lnTo>
                    <a:lnTo>
                      <a:pt x="86" y="67"/>
                    </a:lnTo>
                    <a:lnTo>
                      <a:pt x="84" y="65"/>
                    </a:lnTo>
                    <a:lnTo>
                      <a:pt x="82" y="62"/>
                    </a:lnTo>
                    <a:lnTo>
                      <a:pt x="79" y="61"/>
                    </a:lnTo>
                    <a:lnTo>
                      <a:pt x="76" y="59"/>
                    </a:lnTo>
                    <a:lnTo>
                      <a:pt x="73" y="57"/>
                    </a:lnTo>
                    <a:lnTo>
                      <a:pt x="70" y="56"/>
                    </a:lnTo>
                    <a:lnTo>
                      <a:pt x="66" y="56"/>
                    </a:lnTo>
                    <a:lnTo>
                      <a:pt x="63" y="55"/>
                    </a:lnTo>
                    <a:lnTo>
                      <a:pt x="59" y="55"/>
                    </a:lnTo>
                    <a:lnTo>
                      <a:pt x="55" y="55"/>
                    </a:lnTo>
                    <a:lnTo>
                      <a:pt x="51" y="56"/>
                    </a:lnTo>
                    <a:lnTo>
                      <a:pt x="47" y="57"/>
                    </a:lnTo>
                    <a:lnTo>
                      <a:pt x="43" y="60"/>
                    </a:lnTo>
                    <a:lnTo>
                      <a:pt x="39" y="61"/>
                    </a:lnTo>
                    <a:lnTo>
                      <a:pt x="36" y="65"/>
                    </a:lnTo>
                    <a:lnTo>
                      <a:pt x="32" y="68"/>
                    </a:lnTo>
                    <a:lnTo>
                      <a:pt x="29" y="71"/>
                    </a:lnTo>
                    <a:lnTo>
                      <a:pt x="29" y="0"/>
                    </a:lnTo>
                    <a:lnTo>
                      <a:pt x="26" y="0"/>
                    </a:lnTo>
                    <a:lnTo>
                      <a:pt x="22" y="1"/>
                    </a:lnTo>
                    <a:lnTo>
                      <a:pt x="18" y="1"/>
                    </a:lnTo>
                    <a:lnTo>
                      <a:pt x="14" y="1"/>
                    </a:lnTo>
                    <a:lnTo>
                      <a:pt x="13" y="1"/>
                    </a:lnTo>
                    <a:lnTo>
                      <a:pt x="11" y="1"/>
                    </a:lnTo>
                    <a:lnTo>
                      <a:pt x="9" y="1"/>
                    </a:lnTo>
                    <a:lnTo>
                      <a:pt x="7" y="1"/>
                    </a:lnTo>
                    <a:lnTo>
                      <a:pt x="2" y="0"/>
                    </a:lnTo>
                    <a:lnTo>
                      <a:pt x="0" y="0"/>
                    </a:lnTo>
                    <a:lnTo>
                      <a:pt x="0" y="157"/>
                    </a:lnTo>
                    <a:lnTo>
                      <a:pt x="3" y="157"/>
                    </a:lnTo>
                    <a:lnTo>
                      <a:pt x="7" y="157"/>
                    </a:lnTo>
                    <a:lnTo>
                      <a:pt x="11" y="157"/>
                    </a:lnTo>
                    <a:lnTo>
                      <a:pt x="14" y="157"/>
                    </a:lnTo>
                    <a:lnTo>
                      <a:pt x="18" y="157"/>
                    </a:lnTo>
                    <a:lnTo>
                      <a:pt x="22" y="157"/>
                    </a:lnTo>
                    <a:lnTo>
                      <a:pt x="25" y="157"/>
                    </a:lnTo>
                    <a:lnTo>
                      <a:pt x="29" y="157"/>
                    </a:lnTo>
                    <a:lnTo>
                      <a:pt x="29" y="110"/>
                    </a:lnTo>
                    <a:lnTo>
                      <a:pt x="28" y="106"/>
                    </a:lnTo>
                    <a:lnTo>
                      <a:pt x="28" y="101"/>
                    </a:lnTo>
                    <a:lnTo>
                      <a:pt x="29" y="97"/>
                    </a:lnTo>
                    <a:lnTo>
                      <a:pt x="29" y="93"/>
                    </a:lnTo>
                    <a:lnTo>
                      <a:pt x="29" y="89"/>
                    </a:lnTo>
                    <a:lnTo>
                      <a:pt x="30" y="87"/>
                    </a:lnTo>
                    <a:lnTo>
                      <a:pt x="30" y="84"/>
                    </a:lnTo>
                    <a:lnTo>
                      <a:pt x="32" y="81"/>
                    </a:lnTo>
                    <a:lnTo>
                      <a:pt x="33" y="79"/>
                    </a:lnTo>
                    <a:lnTo>
                      <a:pt x="34" y="77"/>
                    </a:lnTo>
                    <a:lnTo>
                      <a:pt x="36" y="76"/>
                    </a:lnTo>
                    <a:lnTo>
                      <a:pt x="38" y="74"/>
                    </a:lnTo>
                    <a:lnTo>
                      <a:pt x="40" y="73"/>
                    </a:lnTo>
                    <a:lnTo>
                      <a:pt x="42" y="73"/>
                    </a:lnTo>
                    <a:lnTo>
                      <a:pt x="45" y="73"/>
                    </a:lnTo>
                    <a:lnTo>
                      <a:pt x="47" y="72"/>
                    </a:lnTo>
                    <a:lnTo>
                      <a:pt x="50" y="72"/>
                    </a:lnTo>
                    <a:lnTo>
                      <a:pt x="51" y="73"/>
                    </a:lnTo>
                    <a:lnTo>
                      <a:pt x="53" y="73"/>
                    </a:lnTo>
                    <a:lnTo>
                      <a:pt x="55" y="74"/>
                    </a:lnTo>
                    <a:lnTo>
                      <a:pt x="56" y="75"/>
                    </a:lnTo>
                    <a:lnTo>
                      <a:pt x="58" y="77"/>
                    </a:lnTo>
                    <a:lnTo>
                      <a:pt x="59" y="78"/>
                    </a:lnTo>
                    <a:lnTo>
                      <a:pt x="60" y="81"/>
                    </a:lnTo>
                    <a:lnTo>
                      <a:pt x="62" y="82"/>
                    </a:lnTo>
                    <a:lnTo>
                      <a:pt x="62" y="85"/>
                    </a:lnTo>
                    <a:lnTo>
                      <a:pt x="63" y="88"/>
                    </a:lnTo>
                    <a:lnTo>
                      <a:pt x="64" y="91"/>
                    </a:lnTo>
                    <a:lnTo>
                      <a:pt x="64" y="98"/>
                    </a:lnTo>
                    <a:lnTo>
                      <a:pt x="64" y="106"/>
                    </a:lnTo>
                    <a:lnTo>
                      <a:pt x="64" y="157"/>
                    </a:lnTo>
                    <a:lnTo>
                      <a:pt x="67" y="157"/>
                    </a:lnTo>
                    <a:lnTo>
                      <a:pt x="71" y="157"/>
                    </a:lnTo>
                    <a:lnTo>
                      <a:pt x="74" y="157"/>
                    </a:lnTo>
                    <a:lnTo>
                      <a:pt x="78" y="157"/>
                    </a:lnTo>
                    <a:lnTo>
                      <a:pt x="82" y="157"/>
                    </a:lnTo>
                    <a:lnTo>
                      <a:pt x="86" y="157"/>
                    </a:lnTo>
                    <a:lnTo>
                      <a:pt x="90" y="157"/>
                    </a:lnTo>
                    <a:lnTo>
                      <a:pt x="93" y="157"/>
                    </a:lnTo>
                    <a:lnTo>
                      <a:pt x="93" y="91"/>
                    </a:lnTo>
                    <a:lnTo>
                      <a:pt x="93" y="86"/>
                    </a:lnTo>
                    <a:lnTo>
                      <a:pt x="92" y="82"/>
                    </a:lnTo>
                    <a:close/>
                  </a:path>
                </a:pathLst>
              </a:custGeom>
              <a:solidFill>
                <a:srgbClr val="00468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0" name="iṥľiḓê"/>
              <p:cNvSpPr/>
              <p:nvPr userDrawn="1"/>
            </p:nvSpPr>
            <p:spPr bwMode="auto">
              <a:xfrm>
                <a:off x="5745163" y="4105276"/>
                <a:ext cx="46038" cy="158750"/>
              </a:xfrm>
              <a:custGeom>
                <a:avLst/>
                <a:gdLst>
                  <a:gd name="T0" fmla="*/ 21 w 29"/>
                  <a:gd name="T1" fmla="*/ 0 h 100"/>
                  <a:gd name="T2" fmla="*/ 18 w 29"/>
                  <a:gd name="T3" fmla="*/ 0 h 100"/>
                  <a:gd name="T4" fmla="*/ 16 w 29"/>
                  <a:gd name="T5" fmla="*/ 0 h 100"/>
                  <a:gd name="T6" fmla="*/ 12 w 29"/>
                  <a:gd name="T7" fmla="*/ 0 h 100"/>
                  <a:gd name="T8" fmla="*/ 8 w 29"/>
                  <a:gd name="T9" fmla="*/ 0 h 100"/>
                  <a:gd name="T10" fmla="*/ 4 w 29"/>
                  <a:gd name="T11" fmla="*/ 0 h 100"/>
                  <a:gd name="T12" fmla="*/ 0 w 29"/>
                  <a:gd name="T13" fmla="*/ 0 h 100"/>
                  <a:gd name="T14" fmla="*/ 0 w 29"/>
                  <a:gd name="T15" fmla="*/ 100 h 100"/>
                  <a:gd name="T16" fmla="*/ 4 w 29"/>
                  <a:gd name="T17" fmla="*/ 100 h 100"/>
                  <a:gd name="T18" fmla="*/ 8 w 29"/>
                  <a:gd name="T19" fmla="*/ 100 h 100"/>
                  <a:gd name="T20" fmla="*/ 12 w 29"/>
                  <a:gd name="T21" fmla="*/ 100 h 100"/>
                  <a:gd name="T22" fmla="*/ 16 w 29"/>
                  <a:gd name="T23" fmla="*/ 100 h 100"/>
                  <a:gd name="T24" fmla="*/ 18 w 29"/>
                  <a:gd name="T25" fmla="*/ 100 h 100"/>
                  <a:gd name="T26" fmla="*/ 21 w 29"/>
                  <a:gd name="T27" fmla="*/ 100 h 100"/>
                  <a:gd name="T28" fmla="*/ 25 w 29"/>
                  <a:gd name="T29" fmla="*/ 100 h 100"/>
                  <a:gd name="T30" fmla="*/ 29 w 29"/>
                  <a:gd name="T31" fmla="*/ 100 h 100"/>
                  <a:gd name="T32" fmla="*/ 29 w 29"/>
                  <a:gd name="T33" fmla="*/ 0 h 100"/>
                  <a:gd name="T34" fmla="*/ 25 w 29"/>
                  <a:gd name="T35" fmla="*/ 0 h 100"/>
                  <a:gd name="T36" fmla="*/ 21 w 29"/>
                  <a:gd name="T37"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9" h="100">
                    <a:moveTo>
                      <a:pt x="21" y="0"/>
                    </a:moveTo>
                    <a:lnTo>
                      <a:pt x="18" y="0"/>
                    </a:lnTo>
                    <a:lnTo>
                      <a:pt x="16" y="0"/>
                    </a:lnTo>
                    <a:lnTo>
                      <a:pt x="12" y="0"/>
                    </a:lnTo>
                    <a:lnTo>
                      <a:pt x="8" y="0"/>
                    </a:lnTo>
                    <a:lnTo>
                      <a:pt x="4" y="0"/>
                    </a:lnTo>
                    <a:lnTo>
                      <a:pt x="0" y="0"/>
                    </a:lnTo>
                    <a:lnTo>
                      <a:pt x="0" y="100"/>
                    </a:lnTo>
                    <a:lnTo>
                      <a:pt x="4" y="100"/>
                    </a:lnTo>
                    <a:lnTo>
                      <a:pt x="8" y="100"/>
                    </a:lnTo>
                    <a:lnTo>
                      <a:pt x="12" y="100"/>
                    </a:lnTo>
                    <a:lnTo>
                      <a:pt x="16" y="100"/>
                    </a:lnTo>
                    <a:lnTo>
                      <a:pt x="18" y="100"/>
                    </a:lnTo>
                    <a:lnTo>
                      <a:pt x="21" y="100"/>
                    </a:lnTo>
                    <a:lnTo>
                      <a:pt x="25" y="100"/>
                    </a:lnTo>
                    <a:lnTo>
                      <a:pt x="29" y="100"/>
                    </a:lnTo>
                    <a:lnTo>
                      <a:pt x="29" y="0"/>
                    </a:lnTo>
                    <a:lnTo>
                      <a:pt x="25" y="0"/>
                    </a:lnTo>
                    <a:lnTo>
                      <a:pt x="21" y="0"/>
                    </a:lnTo>
                    <a:close/>
                  </a:path>
                </a:pathLst>
              </a:custGeom>
              <a:solidFill>
                <a:srgbClr val="00468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1" name="îŝ1îḋê"/>
              <p:cNvSpPr/>
              <p:nvPr userDrawn="1"/>
            </p:nvSpPr>
            <p:spPr bwMode="auto">
              <a:xfrm>
                <a:off x="5741988" y="4017963"/>
                <a:ext cx="53975" cy="50800"/>
              </a:xfrm>
              <a:custGeom>
                <a:avLst/>
                <a:gdLst>
                  <a:gd name="T0" fmla="*/ 32 w 34"/>
                  <a:gd name="T1" fmla="*/ 10 h 32"/>
                  <a:gd name="T2" fmla="*/ 30 w 34"/>
                  <a:gd name="T3" fmla="*/ 7 h 32"/>
                  <a:gd name="T4" fmla="*/ 28 w 34"/>
                  <a:gd name="T5" fmla="*/ 5 h 32"/>
                  <a:gd name="T6" fmla="*/ 26 w 34"/>
                  <a:gd name="T7" fmla="*/ 3 h 32"/>
                  <a:gd name="T8" fmla="*/ 23 w 34"/>
                  <a:gd name="T9" fmla="*/ 2 h 32"/>
                  <a:gd name="T10" fmla="*/ 20 w 34"/>
                  <a:gd name="T11" fmla="*/ 0 h 32"/>
                  <a:gd name="T12" fmla="*/ 16 w 34"/>
                  <a:gd name="T13" fmla="*/ 0 h 32"/>
                  <a:gd name="T14" fmla="*/ 13 w 34"/>
                  <a:gd name="T15" fmla="*/ 0 h 32"/>
                  <a:gd name="T16" fmla="*/ 10 w 34"/>
                  <a:gd name="T17" fmla="*/ 2 h 32"/>
                  <a:gd name="T18" fmla="*/ 7 w 34"/>
                  <a:gd name="T19" fmla="*/ 3 h 32"/>
                  <a:gd name="T20" fmla="*/ 5 w 34"/>
                  <a:gd name="T21" fmla="*/ 5 h 32"/>
                  <a:gd name="T22" fmla="*/ 3 w 34"/>
                  <a:gd name="T23" fmla="*/ 7 h 32"/>
                  <a:gd name="T24" fmla="*/ 2 w 34"/>
                  <a:gd name="T25" fmla="*/ 10 h 32"/>
                  <a:gd name="T26" fmla="*/ 1 w 34"/>
                  <a:gd name="T27" fmla="*/ 13 h 32"/>
                  <a:gd name="T28" fmla="*/ 0 w 34"/>
                  <a:gd name="T29" fmla="*/ 16 h 32"/>
                  <a:gd name="T30" fmla="*/ 1 w 34"/>
                  <a:gd name="T31" fmla="*/ 20 h 32"/>
                  <a:gd name="T32" fmla="*/ 2 w 34"/>
                  <a:gd name="T33" fmla="*/ 23 h 32"/>
                  <a:gd name="T34" fmla="*/ 2 w 34"/>
                  <a:gd name="T35" fmla="*/ 26 h 32"/>
                  <a:gd name="T36" fmla="*/ 5 w 34"/>
                  <a:gd name="T37" fmla="*/ 28 h 32"/>
                  <a:gd name="T38" fmla="*/ 6 w 34"/>
                  <a:gd name="T39" fmla="*/ 30 h 32"/>
                  <a:gd name="T40" fmla="*/ 10 w 34"/>
                  <a:gd name="T41" fmla="*/ 31 h 32"/>
                  <a:gd name="T42" fmla="*/ 13 w 34"/>
                  <a:gd name="T43" fmla="*/ 32 h 32"/>
                  <a:gd name="T44" fmla="*/ 16 w 34"/>
                  <a:gd name="T45" fmla="*/ 32 h 32"/>
                  <a:gd name="T46" fmla="*/ 20 w 34"/>
                  <a:gd name="T47" fmla="*/ 32 h 32"/>
                  <a:gd name="T48" fmla="*/ 23 w 34"/>
                  <a:gd name="T49" fmla="*/ 31 h 32"/>
                  <a:gd name="T50" fmla="*/ 26 w 34"/>
                  <a:gd name="T51" fmla="*/ 30 h 32"/>
                  <a:gd name="T52" fmla="*/ 28 w 34"/>
                  <a:gd name="T53" fmla="*/ 27 h 32"/>
                  <a:gd name="T54" fmla="*/ 30 w 34"/>
                  <a:gd name="T55" fmla="*/ 25 h 32"/>
                  <a:gd name="T56" fmla="*/ 32 w 34"/>
                  <a:gd name="T57" fmla="*/ 23 h 32"/>
                  <a:gd name="T58" fmla="*/ 33 w 34"/>
                  <a:gd name="T59" fmla="*/ 19 h 32"/>
                  <a:gd name="T60" fmla="*/ 34 w 34"/>
                  <a:gd name="T61" fmla="*/ 16 h 32"/>
                  <a:gd name="T62" fmla="*/ 33 w 34"/>
                  <a:gd name="T63" fmla="*/ 13 h 32"/>
                  <a:gd name="T64" fmla="*/ 32 w 34"/>
                  <a:gd name="T65" fmla="*/ 1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4" h="32">
                    <a:moveTo>
                      <a:pt x="32" y="10"/>
                    </a:moveTo>
                    <a:lnTo>
                      <a:pt x="30" y="7"/>
                    </a:lnTo>
                    <a:lnTo>
                      <a:pt x="28" y="5"/>
                    </a:lnTo>
                    <a:lnTo>
                      <a:pt x="26" y="3"/>
                    </a:lnTo>
                    <a:lnTo>
                      <a:pt x="23" y="2"/>
                    </a:lnTo>
                    <a:lnTo>
                      <a:pt x="20" y="0"/>
                    </a:lnTo>
                    <a:lnTo>
                      <a:pt x="16" y="0"/>
                    </a:lnTo>
                    <a:lnTo>
                      <a:pt x="13" y="0"/>
                    </a:lnTo>
                    <a:lnTo>
                      <a:pt x="10" y="2"/>
                    </a:lnTo>
                    <a:lnTo>
                      <a:pt x="7" y="3"/>
                    </a:lnTo>
                    <a:lnTo>
                      <a:pt x="5" y="5"/>
                    </a:lnTo>
                    <a:lnTo>
                      <a:pt x="3" y="7"/>
                    </a:lnTo>
                    <a:lnTo>
                      <a:pt x="2" y="10"/>
                    </a:lnTo>
                    <a:lnTo>
                      <a:pt x="1" y="13"/>
                    </a:lnTo>
                    <a:lnTo>
                      <a:pt x="0" y="16"/>
                    </a:lnTo>
                    <a:lnTo>
                      <a:pt x="1" y="20"/>
                    </a:lnTo>
                    <a:lnTo>
                      <a:pt x="2" y="23"/>
                    </a:lnTo>
                    <a:lnTo>
                      <a:pt x="2" y="26"/>
                    </a:lnTo>
                    <a:lnTo>
                      <a:pt x="5" y="28"/>
                    </a:lnTo>
                    <a:lnTo>
                      <a:pt x="6" y="30"/>
                    </a:lnTo>
                    <a:lnTo>
                      <a:pt x="10" y="31"/>
                    </a:lnTo>
                    <a:lnTo>
                      <a:pt x="13" y="32"/>
                    </a:lnTo>
                    <a:lnTo>
                      <a:pt x="16" y="32"/>
                    </a:lnTo>
                    <a:lnTo>
                      <a:pt x="20" y="32"/>
                    </a:lnTo>
                    <a:lnTo>
                      <a:pt x="23" y="31"/>
                    </a:lnTo>
                    <a:lnTo>
                      <a:pt x="26" y="30"/>
                    </a:lnTo>
                    <a:lnTo>
                      <a:pt x="28" y="27"/>
                    </a:lnTo>
                    <a:lnTo>
                      <a:pt x="30" y="25"/>
                    </a:lnTo>
                    <a:lnTo>
                      <a:pt x="32" y="23"/>
                    </a:lnTo>
                    <a:lnTo>
                      <a:pt x="33" y="19"/>
                    </a:lnTo>
                    <a:lnTo>
                      <a:pt x="34" y="16"/>
                    </a:lnTo>
                    <a:lnTo>
                      <a:pt x="33" y="13"/>
                    </a:lnTo>
                    <a:lnTo>
                      <a:pt x="32" y="10"/>
                    </a:lnTo>
                    <a:close/>
                  </a:path>
                </a:pathLst>
              </a:custGeom>
              <a:solidFill>
                <a:srgbClr val="00468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2" name="íśľîdé"/>
              <p:cNvSpPr/>
              <p:nvPr userDrawn="1"/>
            </p:nvSpPr>
            <p:spPr bwMode="auto">
              <a:xfrm>
                <a:off x="5851526" y="4102101"/>
                <a:ext cx="147638" cy="161925"/>
              </a:xfrm>
              <a:custGeom>
                <a:avLst/>
                <a:gdLst>
                  <a:gd name="T0" fmla="*/ 91 w 93"/>
                  <a:gd name="T1" fmla="*/ 23 h 102"/>
                  <a:gd name="T2" fmla="*/ 89 w 93"/>
                  <a:gd name="T3" fmla="*/ 16 h 102"/>
                  <a:gd name="T4" fmla="*/ 86 w 93"/>
                  <a:gd name="T5" fmla="*/ 10 h 102"/>
                  <a:gd name="T6" fmla="*/ 81 w 93"/>
                  <a:gd name="T7" fmla="*/ 6 h 102"/>
                  <a:gd name="T8" fmla="*/ 74 w 93"/>
                  <a:gd name="T9" fmla="*/ 2 h 102"/>
                  <a:gd name="T10" fmla="*/ 68 w 93"/>
                  <a:gd name="T11" fmla="*/ 1 h 102"/>
                  <a:gd name="T12" fmla="*/ 60 w 93"/>
                  <a:gd name="T13" fmla="*/ 0 h 102"/>
                  <a:gd name="T14" fmla="*/ 51 w 93"/>
                  <a:gd name="T15" fmla="*/ 1 h 102"/>
                  <a:gd name="T16" fmla="*/ 43 w 93"/>
                  <a:gd name="T17" fmla="*/ 5 h 102"/>
                  <a:gd name="T18" fmla="*/ 35 w 93"/>
                  <a:gd name="T19" fmla="*/ 10 h 102"/>
                  <a:gd name="T20" fmla="*/ 28 w 93"/>
                  <a:gd name="T21" fmla="*/ 17 h 102"/>
                  <a:gd name="T22" fmla="*/ 24 w 93"/>
                  <a:gd name="T23" fmla="*/ 2 h 102"/>
                  <a:gd name="T24" fmla="*/ 17 w 93"/>
                  <a:gd name="T25" fmla="*/ 2 h 102"/>
                  <a:gd name="T26" fmla="*/ 10 w 93"/>
                  <a:gd name="T27" fmla="*/ 2 h 102"/>
                  <a:gd name="T28" fmla="*/ 3 w 93"/>
                  <a:gd name="T29" fmla="*/ 2 h 102"/>
                  <a:gd name="T30" fmla="*/ 0 w 93"/>
                  <a:gd name="T31" fmla="*/ 102 h 102"/>
                  <a:gd name="T32" fmla="*/ 7 w 93"/>
                  <a:gd name="T33" fmla="*/ 102 h 102"/>
                  <a:gd name="T34" fmla="*/ 14 w 93"/>
                  <a:gd name="T35" fmla="*/ 102 h 102"/>
                  <a:gd name="T36" fmla="*/ 22 w 93"/>
                  <a:gd name="T37" fmla="*/ 102 h 102"/>
                  <a:gd name="T38" fmla="*/ 28 w 93"/>
                  <a:gd name="T39" fmla="*/ 102 h 102"/>
                  <a:gd name="T40" fmla="*/ 28 w 93"/>
                  <a:gd name="T41" fmla="*/ 51 h 102"/>
                  <a:gd name="T42" fmla="*/ 29 w 93"/>
                  <a:gd name="T43" fmla="*/ 42 h 102"/>
                  <a:gd name="T44" fmla="*/ 30 w 93"/>
                  <a:gd name="T45" fmla="*/ 34 h 102"/>
                  <a:gd name="T46" fmla="*/ 31 w 93"/>
                  <a:gd name="T47" fmla="*/ 29 h 102"/>
                  <a:gd name="T48" fmla="*/ 34 w 93"/>
                  <a:gd name="T49" fmla="*/ 24 h 102"/>
                  <a:gd name="T50" fmla="*/ 37 w 93"/>
                  <a:gd name="T51" fmla="*/ 21 h 102"/>
                  <a:gd name="T52" fmla="*/ 41 w 93"/>
                  <a:gd name="T53" fmla="*/ 18 h 102"/>
                  <a:gd name="T54" fmla="*/ 45 w 93"/>
                  <a:gd name="T55" fmla="*/ 18 h 102"/>
                  <a:gd name="T56" fmla="*/ 50 w 93"/>
                  <a:gd name="T57" fmla="*/ 17 h 102"/>
                  <a:gd name="T58" fmla="*/ 54 w 93"/>
                  <a:gd name="T59" fmla="*/ 18 h 102"/>
                  <a:gd name="T60" fmla="*/ 57 w 93"/>
                  <a:gd name="T61" fmla="*/ 20 h 102"/>
                  <a:gd name="T62" fmla="*/ 59 w 93"/>
                  <a:gd name="T63" fmla="*/ 23 h 102"/>
                  <a:gd name="T64" fmla="*/ 62 w 93"/>
                  <a:gd name="T65" fmla="*/ 27 h 102"/>
                  <a:gd name="T66" fmla="*/ 63 w 93"/>
                  <a:gd name="T67" fmla="*/ 33 h 102"/>
                  <a:gd name="T68" fmla="*/ 64 w 93"/>
                  <a:gd name="T69" fmla="*/ 43 h 102"/>
                  <a:gd name="T70" fmla="*/ 65 w 93"/>
                  <a:gd name="T71" fmla="*/ 102 h 102"/>
                  <a:gd name="T72" fmla="*/ 71 w 93"/>
                  <a:gd name="T73" fmla="*/ 102 h 102"/>
                  <a:gd name="T74" fmla="*/ 78 w 93"/>
                  <a:gd name="T75" fmla="*/ 102 h 102"/>
                  <a:gd name="T76" fmla="*/ 86 w 93"/>
                  <a:gd name="T77" fmla="*/ 102 h 102"/>
                  <a:gd name="T78" fmla="*/ 93 w 93"/>
                  <a:gd name="T79" fmla="*/ 102 h 102"/>
                  <a:gd name="T80" fmla="*/ 93 w 93"/>
                  <a:gd name="T81" fmla="*/ 36 h 102"/>
                  <a:gd name="T82" fmla="*/ 92 w 93"/>
                  <a:gd name="T83" fmla="*/ 27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93" h="102">
                    <a:moveTo>
                      <a:pt x="92" y="27"/>
                    </a:moveTo>
                    <a:lnTo>
                      <a:pt x="91" y="23"/>
                    </a:lnTo>
                    <a:lnTo>
                      <a:pt x="90" y="20"/>
                    </a:lnTo>
                    <a:lnTo>
                      <a:pt x="89" y="16"/>
                    </a:lnTo>
                    <a:lnTo>
                      <a:pt x="87" y="13"/>
                    </a:lnTo>
                    <a:lnTo>
                      <a:pt x="86" y="10"/>
                    </a:lnTo>
                    <a:lnTo>
                      <a:pt x="83" y="8"/>
                    </a:lnTo>
                    <a:lnTo>
                      <a:pt x="81" y="6"/>
                    </a:lnTo>
                    <a:lnTo>
                      <a:pt x="78" y="4"/>
                    </a:lnTo>
                    <a:lnTo>
                      <a:pt x="74" y="2"/>
                    </a:lnTo>
                    <a:lnTo>
                      <a:pt x="72" y="2"/>
                    </a:lnTo>
                    <a:lnTo>
                      <a:pt x="68" y="1"/>
                    </a:lnTo>
                    <a:lnTo>
                      <a:pt x="64" y="0"/>
                    </a:lnTo>
                    <a:lnTo>
                      <a:pt x="60" y="0"/>
                    </a:lnTo>
                    <a:lnTo>
                      <a:pt x="56" y="0"/>
                    </a:lnTo>
                    <a:lnTo>
                      <a:pt x="51" y="1"/>
                    </a:lnTo>
                    <a:lnTo>
                      <a:pt x="46" y="3"/>
                    </a:lnTo>
                    <a:lnTo>
                      <a:pt x="43" y="5"/>
                    </a:lnTo>
                    <a:lnTo>
                      <a:pt x="39" y="7"/>
                    </a:lnTo>
                    <a:lnTo>
                      <a:pt x="35" y="10"/>
                    </a:lnTo>
                    <a:lnTo>
                      <a:pt x="31" y="14"/>
                    </a:lnTo>
                    <a:lnTo>
                      <a:pt x="28" y="17"/>
                    </a:lnTo>
                    <a:lnTo>
                      <a:pt x="28" y="2"/>
                    </a:lnTo>
                    <a:lnTo>
                      <a:pt x="24" y="2"/>
                    </a:lnTo>
                    <a:lnTo>
                      <a:pt x="21" y="2"/>
                    </a:lnTo>
                    <a:lnTo>
                      <a:pt x="17" y="2"/>
                    </a:lnTo>
                    <a:lnTo>
                      <a:pt x="14" y="2"/>
                    </a:lnTo>
                    <a:lnTo>
                      <a:pt x="10" y="2"/>
                    </a:lnTo>
                    <a:lnTo>
                      <a:pt x="6" y="2"/>
                    </a:lnTo>
                    <a:lnTo>
                      <a:pt x="3" y="2"/>
                    </a:lnTo>
                    <a:lnTo>
                      <a:pt x="0" y="2"/>
                    </a:lnTo>
                    <a:lnTo>
                      <a:pt x="0" y="102"/>
                    </a:lnTo>
                    <a:lnTo>
                      <a:pt x="4" y="102"/>
                    </a:lnTo>
                    <a:lnTo>
                      <a:pt x="7" y="102"/>
                    </a:lnTo>
                    <a:lnTo>
                      <a:pt x="11" y="102"/>
                    </a:lnTo>
                    <a:lnTo>
                      <a:pt x="14" y="102"/>
                    </a:lnTo>
                    <a:lnTo>
                      <a:pt x="18" y="102"/>
                    </a:lnTo>
                    <a:lnTo>
                      <a:pt x="22" y="102"/>
                    </a:lnTo>
                    <a:lnTo>
                      <a:pt x="25" y="102"/>
                    </a:lnTo>
                    <a:lnTo>
                      <a:pt x="28" y="102"/>
                    </a:lnTo>
                    <a:lnTo>
                      <a:pt x="28" y="55"/>
                    </a:lnTo>
                    <a:lnTo>
                      <a:pt x="28" y="51"/>
                    </a:lnTo>
                    <a:lnTo>
                      <a:pt x="28" y="46"/>
                    </a:lnTo>
                    <a:lnTo>
                      <a:pt x="29" y="42"/>
                    </a:lnTo>
                    <a:lnTo>
                      <a:pt x="29" y="38"/>
                    </a:lnTo>
                    <a:lnTo>
                      <a:pt x="30" y="34"/>
                    </a:lnTo>
                    <a:lnTo>
                      <a:pt x="30" y="32"/>
                    </a:lnTo>
                    <a:lnTo>
                      <a:pt x="31" y="29"/>
                    </a:lnTo>
                    <a:lnTo>
                      <a:pt x="32" y="26"/>
                    </a:lnTo>
                    <a:lnTo>
                      <a:pt x="34" y="24"/>
                    </a:lnTo>
                    <a:lnTo>
                      <a:pt x="35" y="22"/>
                    </a:lnTo>
                    <a:lnTo>
                      <a:pt x="37" y="21"/>
                    </a:lnTo>
                    <a:lnTo>
                      <a:pt x="38" y="19"/>
                    </a:lnTo>
                    <a:lnTo>
                      <a:pt x="41" y="18"/>
                    </a:lnTo>
                    <a:lnTo>
                      <a:pt x="42" y="18"/>
                    </a:lnTo>
                    <a:lnTo>
                      <a:pt x="45" y="18"/>
                    </a:lnTo>
                    <a:lnTo>
                      <a:pt x="47" y="17"/>
                    </a:lnTo>
                    <a:lnTo>
                      <a:pt x="50" y="17"/>
                    </a:lnTo>
                    <a:lnTo>
                      <a:pt x="51" y="18"/>
                    </a:lnTo>
                    <a:lnTo>
                      <a:pt x="54" y="18"/>
                    </a:lnTo>
                    <a:lnTo>
                      <a:pt x="55" y="19"/>
                    </a:lnTo>
                    <a:lnTo>
                      <a:pt x="57" y="20"/>
                    </a:lnTo>
                    <a:lnTo>
                      <a:pt x="58" y="22"/>
                    </a:lnTo>
                    <a:lnTo>
                      <a:pt x="59" y="23"/>
                    </a:lnTo>
                    <a:lnTo>
                      <a:pt x="61" y="26"/>
                    </a:lnTo>
                    <a:lnTo>
                      <a:pt x="62" y="27"/>
                    </a:lnTo>
                    <a:lnTo>
                      <a:pt x="62" y="30"/>
                    </a:lnTo>
                    <a:lnTo>
                      <a:pt x="63" y="33"/>
                    </a:lnTo>
                    <a:lnTo>
                      <a:pt x="63" y="36"/>
                    </a:lnTo>
                    <a:lnTo>
                      <a:pt x="64" y="43"/>
                    </a:lnTo>
                    <a:lnTo>
                      <a:pt x="65" y="51"/>
                    </a:lnTo>
                    <a:lnTo>
                      <a:pt x="65" y="102"/>
                    </a:lnTo>
                    <a:lnTo>
                      <a:pt x="68" y="102"/>
                    </a:lnTo>
                    <a:lnTo>
                      <a:pt x="71" y="102"/>
                    </a:lnTo>
                    <a:lnTo>
                      <a:pt x="74" y="102"/>
                    </a:lnTo>
                    <a:lnTo>
                      <a:pt x="78" y="102"/>
                    </a:lnTo>
                    <a:lnTo>
                      <a:pt x="82" y="102"/>
                    </a:lnTo>
                    <a:lnTo>
                      <a:pt x="86" y="102"/>
                    </a:lnTo>
                    <a:lnTo>
                      <a:pt x="90" y="102"/>
                    </a:lnTo>
                    <a:lnTo>
                      <a:pt x="93" y="102"/>
                    </a:lnTo>
                    <a:lnTo>
                      <a:pt x="93" y="42"/>
                    </a:lnTo>
                    <a:lnTo>
                      <a:pt x="93" y="36"/>
                    </a:lnTo>
                    <a:lnTo>
                      <a:pt x="93" y="32"/>
                    </a:lnTo>
                    <a:lnTo>
                      <a:pt x="92" y="27"/>
                    </a:lnTo>
                    <a:close/>
                  </a:path>
                </a:pathLst>
              </a:custGeom>
              <a:solidFill>
                <a:srgbClr val="00468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3" name="ïśļîḋé"/>
              <p:cNvSpPr/>
              <p:nvPr userDrawn="1"/>
            </p:nvSpPr>
            <p:spPr bwMode="auto">
              <a:xfrm>
                <a:off x="6043613" y="4102101"/>
                <a:ext cx="152400" cy="163513"/>
              </a:xfrm>
              <a:custGeom>
                <a:avLst/>
                <a:gdLst>
                  <a:gd name="T0" fmla="*/ 88 w 96"/>
                  <a:gd name="T1" fmla="*/ 93 h 103"/>
                  <a:gd name="T2" fmla="*/ 85 w 96"/>
                  <a:gd name="T3" fmla="*/ 87 h 103"/>
                  <a:gd name="T4" fmla="*/ 85 w 96"/>
                  <a:gd name="T5" fmla="*/ 25 h 103"/>
                  <a:gd name="T6" fmla="*/ 82 w 96"/>
                  <a:gd name="T7" fmla="*/ 16 h 103"/>
                  <a:gd name="T8" fmla="*/ 77 w 96"/>
                  <a:gd name="T9" fmla="*/ 10 h 103"/>
                  <a:gd name="T10" fmla="*/ 69 w 96"/>
                  <a:gd name="T11" fmla="*/ 5 h 103"/>
                  <a:gd name="T12" fmla="*/ 59 w 96"/>
                  <a:gd name="T13" fmla="*/ 2 h 103"/>
                  <a:gd name="T14" fmla="*/ 45 w 96"/>
                  <a:gd name="T15" fmla="*/ 0 h 103"/>
                  <a:gd name="T16" fmla="*/ 29 w 96"/>
                  <a:gd name="T17" fmla="*/ 2 h 103"/>
                  <a:gd name="T18" fmla="*/ 15 w 96"/>
                  <a:gd name="T19" fmla="*/ 8 h 103"/>
                  <a:gd name="T20" fmla="*/ 9 w 96"/>
                  <a:gd name="T21" fmla="*/ 26 h 103"/>
                  <a:gd name="T22" fmla="*/ 17 w 96"/>
                  <a:gd name="T23" fmla="*/ 21 h 103"/>
                  <a:gd name="T24" fmla="*/ 25 w 96"/>
                  <a:gd name="T25" fmla="*/ 15 h 103"/>
                  <a:gd name="T26" fmla="*/ 37 w 96"/>
                  <a:gd name="T27" fmla="*/ 13 h 103"/>
                  <a:gd name="T28" fmla="*/ 48 w 96"/>
                  <a:gd name="T29" fmla="*/ 17 h 103"/>
                  <a:gd name="T30" fmla="*/ 55 w 96"/>
                  <a:gd name="T31" fmla="*/ 25 h 103"/>
                  <a:gd name="T32" fmla="*/ 57 w 96"/>
                  <a:gd name="T33" fmla="*/ 34 h 103"/>
                  <a:gd name="T34" fmla="*/ 53 w 96"/>
                  <a:gd name="T35" fmla="*/ 40 h 103"/>
                  <a:gd name="T36" fmla="*/ 46 w 96"/>
                  <a:gd name="T37" fmla="*/ 44 h 103"/>
                  <a:gd name="T38" fmla="*/ 38 w 96"/>
                  <a:gd name="T39" fmla="*/ 46 h 103"/>
                  <a:gd name="T40" fmla="*/ 24 w 96"/>
                  <a:gd name="T41" fmla="*/ 49 h 103"/>
                  <a:gd name="T42" fmla="*/ 13 w 96"/>
                  <a:gd name="T43" fmla="*/ 54 h 103"/>
                  <a:gd name="T44" fmla="*/ 5 w 96"/>
                  <a:gd name="T45" fmla="*/ 59 h 103"/>
                  <a:gd name="T46" fmla="*/ 1 w 96"/>
                  <a:gd name="T47" fmla="*/ 67 h 103"/>
                  <a:gd name="T48" fmla="*/ 0 w 96"/>
                  <a:gd name="T49" fmla="*/ 75 h 103"/>
                  <a:gd name="T50" fmla="*/ 1 w 96"/>
                  <a:gd name="T51" fmla="*/ 83 h 103"/>
                  <a:gd name="T52" fmla="*/ 3 w 96"/>
                  <a:gd name="T53" fmla="*/ 91 h 103"/>
                  <a:gd name="T54" fmla="*/ 8 w 96"/>
                  <a:gd name="T55" fmla="*/ 96 h 103"/>
                  <a:gd name="T56" fmla="*/ 14 w 96"/>
                  <a:gd name="T57" fmla="*/ 100 h 103"/>
                  <a:gd name="T58" fmla="*/ 23 w 96"/>
                  <a:gd name="T59" fmla="*/ 103 h 103"/>
                  <a:gd name="T60" fmla="*/ 34 w 96"/>
                  <a:gd name="T61" fmla="*/ 103 h 103"/>
                  <a:gd name="T62" fmla="*/ 46 w 96"/>
                  <a:gd name="T63" fmla="*/ 99 h 103"/>
                  <a:gd name="T64" fmla="*/ 54 w 96"/>
                  <a:gd name="T65" fmla="*/ 93 h 103"/>
                  <a:gd name="T66" fmla="*/ 60 w 96"/>
                  <a:gd name="T67" fmla="*/ 95 h 103"/>
                  <a:gd name="T68" fmla="*/ 67 w 96"/>
                  <a:gd name="T69" fmla="*/ 102 h 103"/>
                  <a:gd name="T70" fmla="*/ 77 w 96"/>
                  <a:gd name="T71" fmla="*/ 103 h 103"/>
                  <a:gd name="T72" fmla="*/ 88 w 96"/>
                  <a:gd name="T73" fmla="*/ 103 h 103"/>
                  <a:gd name="T74" fmla="*/ 96 w 96"/>
                  <a:gd name="T75" fmla="*/ 99 h 103"/>
                  <a:gd name="T76" fmla="*/ 91 w 96"/>
                  <a:gd name="T77" fmla="*/ 95 h 103"/>
                  <a:gd name="T78" fmla="*/ 55 w 96"/>
                  <a:gd name="T79" fmla="*/ 79 h 103"/>
                  <a:gd name="T80" fmla="*/ 53 w 96"/>
                  <a:gd name="T81" fmla="*/ 85 h 103"/>
                  <a:gd name="T82" fmla="*/ 50 w 96"/>
                  <a:gd name="T83" fmla="*/ 88 h 103"/>
                  <a:gd name="T84" fmla="*/ 45 w 96"/>
                  <a:gd name="T85" fmla="*/ 91 h 103"/>
                  <a:gd name="T86" fmla="*/ 41 w 96"/>
                  <a:gd name="T87" fmla="*/ 91 h 103"/>
                  <a:gd name="T88" fmla="*/ 33 w 96"/>
                  <a:gd name="T89" fmla="*/ 89 h 103"/>
                  <a:gd name="T90" fmla="*/ 30 w 96"/>
                  <a:gd name="T91" fmla="*/ 82 h 103"/>
                  <a:gd name="T92" fmla="*/ 29 w 96"/>
                  <a:gd name="T93" fmla="*/ 71 h 103"/>
                  <a:gd name="T94" fmla="*/ 30 w 96"/>
                  <a:gd name="T95" fmla="*/ 65 h 103"/>
                  <a:gd name="T96" fmla="*/ 34 w 96"/>
                  <a:gd name="T97" fmla="*/ 59 h 103"/>
                  <a:gd name="T98" fmla="*/ 41 w 96"/>
                  <a:gd name="T99" fmla="*/ 54 h 103"/>
                  <a:gd name="T100" fmla="*/ 54 w 96"/>
                  <a:gd name="T101" fmla="*/ 5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6" h="103">
                    <a:moveTo>
                      <a:pt x="91" y="95"/>
                    </a:moveTo>
                    <a:lnTo>
                      <a:pt x="89" y="94"/>
                    </a:lnTo>
                    <a:lnTo>
                      <a:pt x="88" y="93"/>
                    </a:lnTo>
                    <a:lnTo>
                      <a:pt x="87" y="91"/>
                    </a:lnTo>
                    <a:lnTo>
                      <a:pt x="86" y="90"/>
                    </a:lnTo>
                    <a:lnTo>
                      <a:pt x="85" y="87"/>
                    </a:lnTo>
                    <a:lnTo>
                      <a:pt x="85" y="85"/>
                    </a:lnTo>
                    <a:lnTo>
                      <a:pt x="85" y="27"/>
                    </a:lnTo>
                    <a:lnTo>
                      <a:pt x="85" y="25"/>
                    </a:lnTo>
                    <a:lnTo>
                      <a:pt x="85" y="22"/>
                    </a:lnTo>
                    <a:lnTo>
                      <a:pt x="84" y="19"/>
                    </a:lnTo>
                    <a:lnTo>
                      <a:pt x="82" y="16"/>
                    </a:lnTo>
                    <a:lnTo>
                      <a:pt x="81" y="14"/>
                    </a:lnTo>
                    <a:lnTo>
                      <a:pt x="79" y="12"/>
                    </a:lnTo>
                    <a:lnTo>
                      <a:pt x="77" y="10"/>
                    </a:lnTo>
                    <a:lnTo>
                      <a:pt x="75" y="8"/>
                    </a:lnTo>
                    <a:lnTo>
                      <a:pt x="72" y="6"/>
                    </a:lnTo>
                    <a:lnTo>
                      <a:pt x="69" y="5"/>
                    </a:lnTo>
                    <a:lnTo>
                      <a:pt x="66" y="4"/>
                    </a:lnTo>
                    <a:lnTo>
                      <a:pt x="62" y="2"/>
                    </a:lnTo>
                    <a:lnTo>
                      <a:pt x="59" y="2"/>
                    </a:lnTo>
                    <a:lnTo>
                      <a:pt x="54" y="1"/>
                    </a:lnTo>
                    <a:lnTo>
                      <a:pt x="50" y="0"/>
                    </a:lnTo>
                    <a:lnTo>
                      <a:pt x="45" y="0"/>
                    </a:lnTo>
                    <a:lnTo>
                      <a:pt x="40" y="0"/>
                    </a:lnTo>
                    <a:lnTo>
                      <a:pt x="34" y="1"/>
                    </a:lnTo>
                    <a:lnTo>
                      <a:pt x="29" y="2"/>
                    </a:lnTo>
                    <a:lnTo>
                      <a:pt x="24" y="4"/>
                    </a:lnTo>
                    <a:lnTo>
                      <a:pt x="20" y="6"/>
                    </a:lnTo>
                    <a:lnTo>
                      <a:pt x="15" y="8"/>
                    </a:lnTo>
                    <a:lnTo>
                      <a:pt x="11" y="10"/>
                    </a:lnTo>
                    <a:lnTo>
                      <a:pt x="7" y="14"/>
                    </a:lnTo>
                    <a:lnTo>
                      <a:pt x="9" y="26"/>
                    </a:lnTo>
                    <a:lnTo>
                      <a:pt x="11" y="26"/>
                    </a:lnTo>
                    <a:lnTo>
                      <a:pt x="14" y="23"/>
                    </a:lnTo>
                    <a:lnTo>
                      <a:pt x="17" y="21"/>
                    </a:lnTo>
                    <a:lnTo>
                      <a:pt x="20" y="18"/>
                    </a:lnTo>
                    <a:lnTo>
                      <a:pt x="22" y="17"/>
                    </a:lnTo>
                    <a:lnTo>
                      <a:pt x="25" y="15"/>
                    </a:lnTo>
                    <a:lnTo>
                      <a:pt x="29" y="14"/>
                    </a:lnTo>
                    <a:lnTo>
                      <a:pt x="33" y="14"/>
                    </a:lnTo>
                    <a:lnTo>
                      <a:pt x="37" y="13"/>
                    </a:lnTo>
                    <a:lnTo>
                      <a:pt x="41" y="14"/>
                    </a:lnTo>
                    <a:lnTo>
                      <a:pt x="45" y="15"/>
                    </a:lnTo>
                    <a:lnTo>
                      <a:pt x="48" y="17"/>
                    </a:lnTo>
                    <a:lnTo>
                      <a:pt x="50" y="19"/>
                    </a:lnTo>
                    <a:lnTo>
                      <a:pt x="53" y="22"/>
                    </a:lnTo>
                    <a:lnTo>
                      <a:pt x="55" y="25"/>
                    </a:lnTo>
                    <a:lnTo>
                      <a:pt x="56" y="28"/>
                    </a:lnTo>
                    <a:lnTo>
                      <a:pt x="57" y="32"/>
                    </a:lnTo>
                    <a:lnTo>
                      <a:pt x="57" y="34"/>
                    </a:lnTo>
                    <a:lnTo>
                      <a:pt x="56" y="36"/>
                    </a:lnTo>
                    <a:lnTo>
                      <a:pt x="55" y="38"/>
                    </a:lnTo>
                    <a:lnTo>
                      <a:pt x="53" y="40"/>
                    </a:lnTo>
                    <a:lnTo>
                      <a:pt x="52" y="42"/>
                    </a:lnTo>
                    <a:lnTo>
                      <a:pt x="49" y="42"/>
                    </a:lnTo>
                    <a:lnTo>
                      <a:pt x="46" y="44"/>
                    </a:lnTo>
                    <a:lnTo>
                      <a:pt x="42" y="45"/>
                    </a:lnTo>
                    <a:lnTo>
                      <a:pt x="40" y="46"/>
                    </a:lnTo>
                    <a:lnTo>
                      <a:pt x="38" y="46"/>
                    </a:lnTo>
                    <a:lnTo>
                      <a:pt x="33" y="47"/>
                    </a:lnTo>
                    <a:lnTo>
                      <a:pt x="29" y="47"/>
                    </a:lnTo>
                    <a:lnTo>
                      <a:pt x="24" y="49"/>
                    </a:lnTo>
                    <a:lnTo>
                      <a:pt x="20" y="51"/>
                    </a:lnTo>
                    <a:lnTo>
                      <a:pt x="17" y="52"/>
                    </a:lnTo>
                    <a:lnTo>
                      <a:pt x="13" y="54"/>
                    </a:lnTo>
                    <a:lnTo>
                      <a:pt x="10" y="55"/>
                    </a:lnTo>
                    <a:lnTo>
                      <a:pt x="8" y="57"/>
                    </a:lnTo>
                    <a:lnTo>
                      <a:pt x="5" y="59"/>
                    </a:lnTo>
                    <a:lnTo>
                      <a:pt x="4" y="62"/>
                    </a:lnTo>
                    <a:lnTo>
                      <a:pt x="2" y="64"/>
                    </a:lnTo>
                    <a:lnTo>
                      <a:pt x="1" y="67"/>
                    </a:lnTo>
                    <a:lnTo>
                      <a:pt x="0" y="69"/>
                    </a:lnTo>
                    <a:lnTo>
                      <a:pt x="0" y="71"/>
                    </a:lnTo>
                    <a:lnTo>
                      <a:pt x="0" y="75"/>
                    </a:lnTo>
                    <a:lnTo>
                      <a:pt x="0" y="78"/>
                    </a:lnTo>
                    <a:lnTo>
                      <a:pt x="0" y="81"/>
                    </a:lnTo>
                    <a:lnTo>
                      <a:pt x="1" y="83"/>
                    </a:lnTo>
                    <a:lnTo>
                      <a:pt x="1" y="86"/>
                    </a:lnTo>
                    <a:lnTo>
                      <a:pt x="2" y="88"/>
                    </a:lnTo>
                    <a:lnTo>
                      <a:pt x="3" y="91"/>
                    </a:lnTo>
                    <a:lnTo>
                      <a:pt x="5" y="93"/>
                    </a:lnTo>
                    <a:lnTo>
                      <a:pt x="6" y="95"/>
                    </a:lnTo>
                    <a:lnTo>
                      <a:pt x="8" y="96"/>
                    </a:lnTo>
                    <a:lnTo>
                      <a:pt x="9" y="98"/>
                    </a:lnTo>
                    <a:lnTo>
                      <a:pt x="12" y="99"/>
                    </a:lnTo>
                    <a:lnTo>
                      <a:pt x="14" y="100"/>
                    </a:lnTo>
                    <a:lnTo>
                      <a:pt x="17" y="102"/>
                    </a:lnTo>
                    <a:lnTo>
                      <a:pt x="20" y="103"/>
                    </a:lnTo>
                    <a:lnTo>
                      <a:pt x="23" y="103"/>
                    </a:lnTo>
                    <a:lnTo>
                      <a:pt x="26" y="103"/>
                    </a:lnTo>
                    <a:lnTo>
                      <a:pt x="30" y="103"/>
                    </a:lnTo>
                    <a:lnTo>
                      <a:pt x="34" y="103"/>
                    </a:lnTo>
                    <a:lnTo>
                      <a:pt x="38" y="103"/>
                    </a:lnTo>
                    <a:lnTo>
                      <a:pt x="42" y="102"/>
                    </a:lnTo>
                    <a:lnTo>
                      <a:pt x="46" y="99"/>
                    </a:lnTo>
                    <a:lnTo>
                      <a:pt x="49" y="98"/>
                    </a:lnTo>
                    <a:lnTo>
                      <a:pt x="52" y="95"/>
                    </a:lnTo>
                    <a:lnTo>
                      <a:pt x="54" y="93"/>
                    </a:lnTo>
                    <a:lnTo>
                      <a:pt x="57" y="90"/>
                    </a:lnTo>
                    <a:lnTo>
                      <a:pt x="58" y="93"/>
                    </a:lnTo>
                    <a:lnTo>
                      <a:pt x="60" y="95"/>
                    </a:lnTo>
                    <a:lnTo>
                      <a:pt x="62" y="98"/>
                    </a:lnTo>
                    <a:lnTo>
                      <a:pt x="65" y="99"/>
                    </a:lnTo>
                    <a:lnTo>
                      <a:pt x="67" y="102"/>
                    </a:lnTo>
                    <a:lnTo>
                      <a:pt x="70" y="103"/>
                    </a:lnTo>
                    <a:lnTo>
                      <a:pt x="73" y="103"/>
                    </a:lnTo>
                    <a:lnTo>
                      <a:pt x="77" y="103"/>
                    </a:lnTo>
                    <a:lnTo>
                      <a:pt x="80" y="103"/>
                    </a:lnTo>
                    <a:lnTo>
                      <a:pt x="84" y="103"/>
                    </a:lnTo>
                    <a:lnTo>
                      <a:pt x="88" y="103"/>
                    </a:lnTo>
                    <a:lnTo>
                      <a:pt x="93" y="102"/>
                    </a:lnTo>
                    <a:lnTo>
                      <a:pt x="94" y="100"/>
                    </a:lnTo>
                    <a:lnTo>
                      <a:pt x="96" y="99"/>
                    </a:lnTo>
                    <a:lnTo>
                      <a:pt x="96" y="95"/>
                    </a:lnTo>
                    <a:lnTo>
                      <a:pt x="93" y="95"/>
                    </a:lnTo>
                    <a:lnTo>
                      <a:pt x="91" y="95"/>
                    </a:lnTo>
                    <a:close/>
                    <a:moveTo>
                      <a:pt x="57" y="68"/>
                    </a:moveTo>
                    <a:lnTo>
                      <a:pt x="57" y="74"/>
                    </a:lnTo>
                    <a:lnTo>
                      <a:pt x="55" y="79"/>
                    </a:lnTo>
                    <a:lnTo>
                      <a:pt x="55" y="81"/>
                    </a:lnTo>
                    <a:lnTo>
                      <a:pt x="53" y="83"/>
                    </a:lnTo>
                    <a:lnTo>
                      <a:pt x="53" y="85"/>
                    </a:lnTo>
                    <a:lnTo>
                      <a:pt x="52" y="87"/>
                    </a:lnTo>
                    <a:lnTo>
                      <a:pt x="51" y="87"/>
                    </a:lnTo>
                    <a:lnTo>
                      <a:pt x="50" y="88"/>
                    </a:lnTo>
                    <a:lnTo>
                      <a:pt x="49" y="90"/>
                    </a:lnTo>
                    <a:lnTo>
                      <a:pt x="47" y="91"/>
                    </a:lnTo>
                    <a:lnTo>
                      <a:pt x="45" y="91"/>
                    </a:lnTo>
                    <a:lnTo>
                      <a:pt x="45" y="91"/>
                    </a:lnTo>
                    <a:lnTo>
                      <a:pt x="42" y="91"/>
                    </a:lnTo>
                    <a:lnTo>
                      <a:pt x="41" y="91"/>
                    </a:lnTo>
                    <a:lnTo>
                      <a:pt x="38" y="91"/>
                    </a:lnTo>
                    <a:lnTo>
                      <a:pt x="36" y="91"/>
                    </a:lnTo>
                    <a:lnTo>
                      <a:pt x="33" y="89"/>
                    </a:lnTo>
                    <a:lnTo>
                      <a:pt x="32" y="87"/>
                    </a:lnTo>
                    <a:lnTo>
                      <a:pt x="31" y="85"/>
                    </a:lnTo>
                    <a:lnTo>
                      <a:pt x="30" y="82"/>
                    </a:lnTo>
                    <a:lnTo>
                      <a:pt x="29" y="79"/>
                    </a:lnTo>
                    <a:lnTo>
                      <a:pt x="29" y="75"/>
                    </a:lnTo>
                    <a:lnTo>
                      <a:pt x="29" y="71"/>
                    </a:lnTo>
                    <a:lnTo>
                      <a:pt x="29" y="70"/>
                    </a:lnTo>
                    <a:lnTo>
                      <a:pt x="29" y="67"/>
                    </a:lnTo>
                    <a:lnTo>
                      <a:pt x="30" y="65"/>
                    </a:lnTo>
                    <a:lnTo>
                      <a:pt x="31" y="63"/>
                    </a:lnTo>
                    <a:lnTo>
                      <a:pt x="33" y="61"/>
                    </a:lnTo>
                    <a:lnTo>
                      <a:pt x="34" y="59"/>
                    </a:lnTo>
                    <a:lnTo>
                      <a:pt x="36" y="57"/>
                    </a:lnTo>
                    <a:lnTo>
                      <a:pt x="38" y="55"/>
                    </a:lnTo>
                    <a:lnTo>
                      <a:pt x="41" y="54"/>
                    </a:lnTo>
                    <a:lnTo>
                      <a:pt x="45" y="52"/>
                    </a:lnTo>
                    <a:lnTo>
                      <a:pt x="50" y="51"/>
                    </a:lnTo>
                    <a:lnTo>
                      <a:pt x="54" y="50"/>
                    </a:lnTo>
                    <a:lnTo>
                      <a:pt x="57" y="48"/>
                    </a:lnTo>
                    <a:lnTo>
                      <a:pt x="57" y="68"/>
                    </a:lnTo>
                    <a:close/>
                  </a:path>
                </a:pathLst>
              </a:custGeom>
              <a:solidFill>
                <a:srgbClr val="00468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4" name="îŝḻïḓé"/>
              <p:cNvSpPr/>
              <p:nvPr userDrawn="1"/>
            </p:nvSpPr>
            <p:spPr bwMode="auto">
              <a:xfrm>
                <a:off x="6323013" y="4038601"/>
                <a:ext cx="200025" cy="228600"/>
              </a:xfrm>
              <a:custGeom>
                <a:avLst/>
                <a:gdLst>
                  <a:gd name="T0" fmla="*/ 121 w 126"/>
                  <a:gd name="T1" fmla="*/ 0 h 144"/>
                  <a:gd name="T2" fmla="*/ 113 w 126"/>
                  <a:gd name="T3" fmla="*/ 0 h 144"/>
                  <a:gd name="T4" fmla="*/ 109 w 126"/>
                  <a:gd name="T5" fmla="*/ 63 h 144"/>
                  <a:gd name="T6" fmla="*/ 107 w 126"/>
                  <a:gd name="T7" fmla="*/ 91 h 144"/>
                  <a:gd name="T8" fmla="*/ 106 w 126"/>
                  <a:gd name="T9" fmla="*/ 100 h 144"/>
                  <a:gd name="T10" fmla="*/ 105 w 126"/>
                  <a:gd name="T11" fmla="*/ 107 h 144"/>
                  <a:gd name="T12" fmla="*/ 102 w 126"/>
                  <a:gd name="T13" fmla="*/ 112 h 144"/>
                  <a:gd name="T14" fmla="*/ 98 w 126"/>
                  <a:gd name="T15" fmla="*/ 118 h 144"/>
                  <a:gd name="T16" fmla="*/ 94 w 126"/>
                  <a:gd name="T17" fmla="*/ 123 h 144"/>
                  <a:gd name="T18" fmla="*/ 90 w 126"/>
                  <a:gd name="T19" fmla="*/ 126 h 144"/>
                  <a:gd name="T20" fmla="*/ 86 w 126"/>
                  <a:gd name="T21" fmla="*/ 128 h 144"/>
                  <a:gd name="T22" fmla="*/ 80 w 126"/>
                  <a:gd name="T23" fmla="*/ 131 h 144"/>
                  <a:gd name="T24" fmla="*/ 74 w 126"/>
                  <a:gd name="T25" fmla="*/ 131 h 144"/>
                  <a:gd name="T26" fmla="*/ 68 w 126"/>
                  <a:gd name="T27" fmla="*/ 131 h 144"/>
                  <a:gd name="T28" fmla="*/ 61 w 126"/>
                  <a:gd name="T29" fmla="*/ 131 h 144"/>
                  <a:gd name="T30" fmla="*/ 54 w 126"/>
                  <a:gd name="T31" fmla="*/ 130 h 144"/>
                  <a:gd name="T32" fmla="*/ 49 w 126"/>
                  <a:gd name="T33" fmla="*/ 127 h 144"/>
                  <a:gd name="T34" fmla="*/ 45 w 126"/>
                  <a:gd name="T35" fmla="*/ 123 h 144"/>
                  <a:gd name="T36" fmla="*/ 40 w 126"/>
                  <a:gd name="T37" fmla="*/ 119 h 144"/>
                  <a:gd name="T38" fmla="*/ 37 w 126"/>
                  <a:gd name="T39" fmla="*/ 113 h 144"/>
                  <a:gd name="T40" fmla="*/ 34 w 126"/>
                  <a:gd name="T41" fmla="*/ 107 h 144"/>
                  <a:gd name="T42" fmla="*/ 33 w 126"/>
                  <a:gd name="T43" fmla="*/ 99 h 144"/>
                  <a:gd name="T44" fmla="*/ 31 w 126"/>
                  <a:gd name="T45" fmla="*/ 83 h 144"/>
                  <a:gd name="T46" fmla="*/ 31 w 126"/>
                  <a:gd name="T47" fmla="*/ 58 h 144"/>
                  <a:gd name="T48" fmla="*/ 28 w 126"/>
                  <a:gd name="T49" fmla="*/ 0 h 144"/>
                  <a:gd name="T50" fmla="*/ 21 w 126"/>
                  <a:gd name="T51" fmla="*/ 1 h 144"/>
                  <a:gd name="T52" fmla="*/ 17 w 126"/>
                  <a:gd name="T53" fmla="*/ 1 h 144"/>
                  <a:gd name="T54" fmla="*/ 13 w 126"/>
                  <a:gd name="T55" fmla="*/ 1 h 144"/>
                  <a:gd name="T56" fmla="*/ 9 w 126"/>
                  <a:gd name="T57" fmla="*/ 1 h 144"/>
                  <a:gd name="T58" fmla="*/ 3 w 126"/>
                  <a:gd name="T59" fmla="*/ 0 h 144"/>
                  <a:gd name="T60" fmla="*/ 0 w 126"/>
                  <a:gd name="T61" fmla="*/ 85 h 144"/>
                  <a:gd name="T62" fmla="*/ 1 w 126"/>
                  <a:gd name="T63" fmla="*/ 99 h 144"/>
                  <a:gd name="T64" fmla="*/ 4 w 126"/>
                  <a:gd name="T65" fmla="*/ 111 h 144"/>
                  <a:gd name="T66" fmla="*/ 6 w 126"/>
                  <a:gd name="T67" fmla="*/ 119 h 144"/>
                  <a:gd name="T68" fmla="*/ 10 w 126"/>
                  <a:gd name="T69" fmla="*/ 125 h 144"/>
                  <a:gd name="T70" fmla="*/ 16 w 126"/>
                  <a:gd name="T71" fmla="*/ 131 h 144"/>
                  <a:gd name="T72" fmla="*/ 23 w 126"/>
                  <a:gd name="T73" fmla="*/ 136 h 144"/>
                  <a:gd name="T74" fmla="*/ 31 w 126"/>
                  <a:gd name="T75" fmla="*/ 139 h 144"/>
                  <a:gd name="T76" fmla="*/ 41 w 126"/>
                  <a:gd name="T77" fmla="*/ 142 h 144"/>
                  <a:gd name="T78" fmla="*/ 52 w 126"/>
                  <a:gd name="T79" fmla="*/ 143 h 144"/>
                  <a:gd name="T80" fmla="*/ 64 w 126"/>
                  <a:gd name="T81" fmla="*/ 144 h 144"/>
                  <a:gd name="T82" fmla="*/ 74 w 126"/>
                  <a:gd name="T83" fmla="*/ 143 h 144"/>
                  <a:gd name="T84" fmla="*/ 85 w 126"/>
                  <a:gd name="T85" fmla="*/ 142 h 144"/>
                  <a:gd name="T86" fmla="*/ 94 w 126"/>
                  <a:gd name="T87" fmla="*/ 139 h 144"/>
                  <a:gd name="T88" fmla="*/ 103 w 126"/>
                  <a:gd name="T89" fmla="*/ 135 h 144"/>
                  <a:gd name="T90" fmla="*/ 109 w 126"/>
                  <a:gd name="T91" fmla="*/ 131 h 144"/>
                  <a:gd name="T92" fmla="*/ 114 w 126"/>
                  <a:gd name="T93" fmla="*/ 126 h 144"/>
                  <a:gd name="T94" fmla="*/ 118 w 126"/>
                  <a:gd name="T95" fmla="*/ 119 h 144"/>
                  <a:gd name="T96" fmla="*/ 121 w 126"/>
                  <a:gd name="T97" fmla="*/ 113 h 144"/>
                  <a:gd name="T98" fmla="*/ 123 w 126"/>
                  <a:gd name="T99" fmla="*/ 104 h 144"/>
                  <a:gd name="T100" fmla="*/ 125 w 126"/>
                  <a:gd name="T101" fmla="*/ 95 h 144"/>
                  <a:gd name="T102" fmla="*/ 126 w 126"/>
                  <a:gd name="T103" fmla="*/ 86 h 144"/>
                  <a:gd name="T104" fmla="*/ 125 w 126"/>
                  <a:gd name="T105" fmla="*/ 7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26" h="144">
                    <a:moveTo>
                      <a:pt x="125" y="0"/>
                    </a:moveTo>
                    <a:lnTo>
                      <a:pt x="121" y="0"/>
                    </a:lnTo>
                    <a:lnTo>
                      <a:pt x="117" y="0"/>
                    </a:lnTo>
                    <a:lnTo>
                      <a:pt x="113" y="0"/>
                    </a:lnTo>
                    <a:lnTo>
                      <a:pt x="109" y="0"/>
                    </a:lnTo>
                    <a:lnTo>
                      <a:pt x="109" y="63"/>
                    </a:lnTo>
                    <a:lnTo>
                      <a:pt x="109" y="78"/>
                    </a:lnTo>
                    <a:lnTo>
                      <a:pt x="107" y="91"/>
                    </a:lnTo>
                    <a:lnTo>
                      <a:pt x="107" y="96"/>
                    </a:lnTo>
                    <a:lnTo>
                      <a:pt x="106" y="100"/>
                    </a:lnTo>
                    <a:lnTo>
                      <a:pt x="106" y="103"/>
                    </a:lnTo>
                    <a:lnTo>
                      <a:pt x="105" y="107"/>
                    </a:lnTo>
                    <a:lnTo>
                      <a:pt x="103" y="110"/>
                    </a:lnTo>
                    <a:lnTo>
                      <a:pt x="102" y="112"/>
                    </a:lnTo>
                    <a:lnTo>
                      <a:pt x="100" y="115"/>
                    </a:lnTo>
                    <a:lnTo>
                      <a:pt x="98" y="118"/>
                    </a:lnTo>
                    <a:lnTo>
                      <a:pt x="97" y="120"/>
                    </a:lnTo>
                    <a:lnTo>
                      <a:pt x="94" y="123"/>
                    </a:lnTo>
                    <a:lnTo>
                      <a:pt x="93" y="124"/>
                    </a:lnTo>
                    <a:lnTo>
                      <a:pt x="90" y="126"/>
                    </a:lnTo>
                    <a:lnTo>
                      <a:pt x="88" y="127"/>
                    </a:lnTo>
                    <a:lnTo>
                      <a:pt x="86" y="128"/>
                    </a:lnTo>
                    <a:lnTo>
                      <a:pt x="83" y="130"/>
                    </a:lnTo>
                    <a:lnTo>
                      <a:pt x="80" y="131"/>
                    </a:lnTo>
                    <a:lnTo>
                      <a:pt x="78" y="131"/>
                    </a:lnTo>
                    <a:lnTo>
                      <a:pt x="74" y="131"/>
                    </a:lnTo>
                    <a:lnTo>
                      <a:pt x="71" y="131"/>
                    </a:lnTo>
                    <a:lnTo>
                      <a:pt x="68" y="131"/>
                    </a:lnTo>
                    <a:lnTo>
                      <a:pt x="65" y="131"/>
                    </a:lnTo>
                    <a:lnTo>
                      <a:pt x="61" y="131"/>
                    </a:lnTo>
                    <a:lnTo>
                      <a:pt x="57" y="131"/>
                    </a:lnTo>
                    <a:lnTo>
                      <a:pt x="54" y="130"/>
                    </a:lnTo>
                    <a:lnTo>
                      <a:pt x="52" y="128"/>
                    </a:lnTo>
                    <a:lnTo>
                      <a:pt x="49" y="127"/>
                    </a:lnTo>
                    <a:lnTo>
                      <a:pt x="46" y="125"/>
                    </a:lnTo>
                    <a:lnTo>
                      <a:pt x="45" y="123"/>
                    </a:lnTo>
                    <a:lnTo>
                      <a:pt x="42" y="121"/>
                    </a:lnTo>
                    <a:lnTo>
                      <a:pt x="40" y="119"/>
                    </a:lnTo>
                    <a:lnTo>
                      <a:pt x="38" y="115"/>
                    </a:lnTo>
                    <a:lnTo>
                      <a:pt x="37" y="113"/>
                    </a:lnTo>
                    <a:lnTo>
                      <a:pt x="35" y="110"/>
                    </a:lnTo>
                    <a:lnTo>
                      <a:pt x="34" y="107"/>
                    </a:lnTo>
                    <a:lnTo>
                      <a:pt x="33" y="103"/>
                    </a:lnTo>
                    <a:lnTo>
                      <a:pt x="33" y="99"/>
                    </a:lnTo>
                    <a:lnTo>
                      <a:pt x="32" y="92"/>
                    </a:lnTo>
                    <a:lnTo>
                      <a:pt x="31" y="83"/>
                    </a:lnTo>
                    <a:lnTo>
                      <a:pt x="31" y="72"/>
                    </a:lnTo>
                    <a:lnTo>
                      <a:pt x="31" y="58"/>
                    </a:lnTo>
                    <a:lnTo>
                      <a:pt x="31" y="0"/>
                    </a:lnTo>
                    <a:lnTo>
                      <a:pt x="28" y="0"/>
                    </a:lnTo>
                    <a:lnTo>
                      <a:pt x="23" y="1"/>
                    </a:lnTo>
                    <a:lnTo>
                      <a:pt x="21" y="1"/>
                    </a:lnTo>
                    <a:lnTo>
                      <a:pt x="18" y="1"/>
                    </a:lnTo>
                    <a:lnTo>
                      <a:pt x="17" y="1"/>
                    </a:lnTo>
                    <a:lnTo>
                      <a:pt x="16" y="1"/>
                    </a:lnTo>
                    <a:lnTo>
                      <a:pt x="13" y="1"/>
                    </a:lnTo>
                    <a:lnTo>
                      <a:pt x="12" y="1"/>
                    </a:lnTo>
                    <a:lnTo>
                      <a:pt x="9" y="1"/>
                    </a:lnTo>
                    <a:lnTo>
                      <a:pt x="7" y="1"/>
                    </a:lnTo>
                    <a:lnTo>
                      <a:pt x="3" y="0"/>
                    </a:lnTo>
                    <a:lnTo>
                      <a:pt x="0" y="0"/>
                    </a:lnTo>
                    <a:lnTo>
                      <a:pt x="0" y="85"/>
                    </a:lnTo>
                    <a:lnTo>
                      <a:pt x="0" y="92"/>
                    </a:lnTo>
                    <a:lnTo>
                      <a:pt x="1" y="99"/>
                    </a:lnTo>
                    <a:lnTo>
                      <a:pt x="1" y="106"/>
                    </a:lnTo>
                    <a:lnTo>
                      <a:pt x="4" y="111"/>
                    </a:lnTo>
                    <a:lnTo>
                      <a:pt x="5" y="115"/>
                    </a:lnTo>
                    <a:lnTo>
                      <a:pt x="6" y="119"/>
                    </a:lnTo>
                    <a:lnTo>
                      <a:pt x="8" y="123"/>
                    </a:lnTo>
                    <a:lnTo>
                      <a:pt x="10" y="125"/>
                    </a:lnTo>
                    <a:lnTo>
                      <a:pt x="13" y="128"/>
                    </a:lnTo>
                    <a:lnTo>
                      <a:pt x="16" y="131"/>
                    </a:lnTo>
                    <a:lnTo>
                      <a:pt x="19" y="134"/>
                    </a:lnTo>
                    <a:lnTo>
                      <a:pt x="23" y="136"/>
                    </a:lnTo>
                    <a:lnTo>
                      <a:pt x="27" y="138"/>
                    </a:lnTo>
                    <a:lnTo>
                      <a:pt x="31" y="139"/>
                    </a:lnTo>
                    <a:lnTo>
                      <a:pt x="36" y="141"/>
                    </a:lnTo>
                    <a:lnTo>
                      <a:pt x="41" y="142"/>
                    </a:lnTo>
                    <a:lnTo>
                      <a:pt x="46" y="143"/>
                    </a:lnTo>
                    <a:lnTo>
                      <a:pt x="52" y="143"/>
                    </a:lnTo>
                    <a:lnTo>
                      <a:pt x="57" y="144"/>
                    </a:lnTo>
                    <a:lnTo>
                      <a:pt x="64" y="144"/>
                    </a:lnTo>
                    <a:lnTo>
                      <a:pt x="70" y="144"/>
                    </a:lnTo>
                    <a:lnTo>
                      <a:pt x="74" y="143"/>
                    </a:lnTo>
                    <a:lnTo>
                      <a:pt x="80" y="143"/>
                    </a:lnTo>
                    <a:lnTo>
                      <a:pt x="85" y="142"/>
                    </a:lnTo>
                    <a:lnTo>
                      <a:pt x="90" y="140"/>
                    </a:lnTo>
                    <a:lnTo>
                      <a:pt x="94" y="139"/>
                    </a:lnTo>
                    <a:lnTo>
                      <a:pt x="98" y="137"/>
                    </a:lnTo>
                    <a:lnTo>
                      <a:pt x="103" y="135"/>
                    </a:lnTo>
                    <a:lnTo>
                      <a:pt x="106" y="133"/>
                    </a:lnTo>
                    <a:lnTo>
                      <a:pt x="109" y="131"/>
                    </a:lnTo>
                    <a:lnTo>
                      <a:pt x="111" y="128"/>
                    </a:lnTo>
                    <a:lnTo>
                      <a:pt x="114" y="126"/>
                    </a:lnTo>
                    <a:lnTo>
                      <a:pt x="116" y="123"/>
                    </a:lnTo>
                    <a:lnTo>
                      <a:pt x="118" y="119"/>
                    </a:lnTo>
                    <a:lnTo>
                      <a:pt x="119" y="116"/>
                    </a:lnTo>
                    <a:lnTo>
                      <a:pt x="121" y="113"/>
                    </a:lnTo>
                    <a:lnTo>
                      <a:pt x="122" y="109"/>
                    </a:lnTo>
                    <a:lnTo>
                      <a:pt x="123" y="104"/>
                    </a:lnTo>
                    <a:lnTo>
                      <a:pt x="124" y="100"/>
                    </a:lnTo>
                    <a:lnTo>
                      <a:pt x="125" y="95"/>
                    </a:lnTo>
                    <a:lnTo>
                      <a:pt x="125" y="91"/>
                    </a:lnTo>
                    <a:lnTo>
                      <a:pt x="126" y="86"/>
                    </a:lnTo>
                    <a:lnTo>
                      <a:pt x="126" y="80"/>
                    </a:lnTo>
                    <a:lnTo>
                      <a:pt x="125" y="74"/>
                    </a:lnTo>
                    <a:lnTo>
                      <a:pt x="125" y="0"/>
                    </a:lnTo>
                    <a:close/>
                  </a:path>
                </a:pathLst>
              </a:custGeom>
              <a:solidFill>
                <a:srgbClr val="00468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5" name="iṧľîḑê"/>
              <p:cNvSpPr/>
              <p:nvPr userDrawn="1"/>
            </p:nvSpPr>
            <p:spPr bwMode="auto">
              <a:xfrm>
                <a:off x="6588126" y="4102101"/>
                <a:ext cx="147638" cy="161925"/>
              </a:xfrm>
              <a:custGeom>
                <a:avLst/>
                <a:gdLst>
                  <a:gd name="T0" fmla="*/ 91 w 93"/>
                  <a:gd name="T1" fmla="*/ 23 h 102"/>
                  <a:gd name="T2" fmla="*/ 89 w 93"/>
                  <a:gd name="T3" fmla="*/ 16 h 102"/>
                  <a:gd name="T4" fmla="*/ 85 w 93"/>
                  <a:gd name="T5" fmla="*/ 10 h 102"/>
                  <a:gd name="T6" fmla="*/ 80 w 93"/>
                  <a:gd name="T7" fmla="*/ 6 h 102"/>
                  <a:gd name="T8" fmla="*/ 75 w 93"/>
                  <a:gd name="T9" fmla="*/ 2 h 102"/>
                  <a:gd name="T10" fmla="*/ 68 w 93"/>
                  <a:gd name="T11" fmla="*/ 1 h 102"/>
                  <a:gd name="T12" fmla="*/ 60 w 93"/>
                  <a:gd name="T13" fmla="*/ 0 h 102"/>
                  <a:gd name="T14" fmla="*/ 51 w 93"/>
                  <a:gd name="T15" fmla="*/ 1 h 102"/>
                  <a:gd name="T16" fmla="*/ 43 w 93"/>
                  <a:gd name="T17" fmla="*/ 5 h 102"/>
                  <a:gd name="T18" fmla="*/ 35 w 93"/>
                  <a:gd name="T19" fmla="*/ 10 h 102"/>
                  <a:gd name="T20" fmla="*/ 27 w 93"/>
                  <a:gd name="T21" fmla="*/ 17 h 102"/>
                  <a:gd name="T22" fmla="*/ 24 w 93"/>
                  <a:gd name="T23" fmla="*/ 2 h 102"/>
                  <a:gd name="T24" fmla="*/ 17 w 93"/>
                  <a:gd name="T25" fmla="*/ 2 h 102"/>
                  <a:gd name="T26" fmla="*/ 10 w 93"/>
                  <a:gd name="T27" fmla="*/ 2 h 102"/>
                  <a:gd name="T28" fmla="*/ 3 w 93"/>
                  <a:gd name="T29" fmla="*/ 2 h 102"/>
                  <a:gd name="T30" fmla="*/ 0 w 93"/>
                  <a:gd name="T31" fmla="*/ 102 h 102"/>
                  <a:gd name="T32" fmla="*/ 7 w 93"/>
                  <a:gd name="T33" fmla="*/ 102 h 102"/>
                  <a:gd name="T34" fmla="*/ 15 w 93"/>
                  <a:gd name="T35" fmla="*/ 102 h 102"/>
                  <a:gd name="T36" fmla="*/ 22 w 93"/>
                  <a:gd name="T37" fmla="*/ 102 h 102"/>
                  <a:gd name="T38" fmla="*/ 28 w 93"/>
                  <a:gd name="T39" fmla="*/ 102 h 102"/>
                  <a:gd name="T40" fmla="*/ 28 w 93"/>
                  <a:gd name="T41" fmla="*/ 51 h 102"/>
                  <a:gd name="T42" fmla="*/ 28 w 93"/>
                  <a:gd name="T43" fmla="*/ 42 h 102"/>
                  <a:gd name="T44" fmla="*/ 30 w 93"/>
                  <a:gd name="T45" fmla="*/ 34 h 102"/>
                  <a:gd name="T46" fmla="*/ 31 w 93"/>
                  <a:gd name="T47" fmla="*/ 29 h 102"/>
                  <a:gd name="T48" fmla="*/ 33 w 93"/>
                  <a:gd name="T49" fmla="*/ 24 h 102"/>
                  <a:gd name="T50" fmla="*/ 37 w 93"/>
                  <a:gd name="T51" fmla="*/ 21 h 102"/>
                  <a:gd name="T52" fmla="*/ 40 w 93"/>
                  <a:gd name="T53" fmla="*/ 18 h 102"/>
                  <a:gd name="T54" fmla="*/ 44 w 93"/>
                  <a:gd name="T55" fmla="*/ 18 h 102"/>
                  <a:gd name="T56" fmla="*/ 49 w 93"/>
                  <a:gd name="T57" fmla="*/ 17 h 102"/>
                  <a:gd name="T58" fmla="*/ 53 w 93"/>
                  <a:gd name="T59" fmla="*/ 18 h 102"/>
                  <a:gd name="T60" fmla="*/ 56 w 93"/>
                  <a:gd name="T61" fmla="*/ 20 h 102"/>
                  <a:gd name="T62" fmla="*/ 59 w 93"/>
                  <a:gd name="T63" fmla="*/ 23 h 102"/>
                  <a:gd name="T64" fmla="*/ 61 w 93"/>
                  <a:gd name="T65" fmla="*/ 27 h 102"/>
                  <a:gd name="T66" fmla="*/ 63 w 93"/>
                  <a:gd name="T67" fmla="*/ 33 h 102"/>
                  <a:gd name="T68" fmla="*/ 64 w 93"/>
                  <a:gd name="T69" fmla="*/ 43 h 102"/>
                  <a:gd name="T70" fmla="*/ 64 w 93"/>
                  <a:gd name="T71" fmla="*/ 102 h 102"/>
                  <a:gd name="T72" fmla="*/ 71 w 93"/>
                  <a:gd name="T73" fmla="*/ 102 h 102"/>
                  <a:gd name="T74" fmla="*/ 78 w 93"/>
                  <a:gd name="T75" fmla="*/ 102 h 102"/>
                  <a:gd name="T76" fmla="*/ 85 w 93"/>
                  <a:gd name="T77" fmla="*/ 102 h 102"/>
                  <a:gd name="T78" fmla="*/ 93 w 93"/>
                  <a:gd name="T79" fmla="*/ 102 h 102"/>
                  <a:gd name="T80" fmla="*/ 93 w 93"/>
                  <a:gd name="T81" fmla="*/ 36 h 102"/>
                  <a:gd name="T82" fmla="*/ 92 w 93"/>
                  <a:gd name="T83" fmla="*/ 27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93" h="102">
                    <a:moveTo>
                      <a:pt x="92" y="27"/>
                    </a:moveTo>
                    <a:lnTo>
                      <a:pt x="91" y="23"/>
                    </a:lnTo>
                    <a:lnTo>
                      <a:pt x="90" y="20"/>
                    </a:lnTo>
                    <a:lnTo>
                      <a:pt x="89" y="16"/>
                    </a:lnTo>
                    <a:lnTo>
                      <a:pt x="87" y="13"/>
                    </a:lnTo>
                    <a:lnTo>
                      <a:pt x="85" y="10"/>
                    </a:lnTo>
                    <a:lnTo>
                      <a:pt x="83" y="8"/>
                    </a:lnTo>
                    <a:lnTo>
                      <a:pt x="80" y="6"/>
                    </a:lnTo>
                    <a:lnTo>
                      <a:pt x="78" y="4"/>
                    </a:lnTo>
                    <a:lnTo>
                      <a:pt x="75" y="2"/>
                    </a:lnTo>
                    <a:lnTo>
                      <a:pt x="71" y="2"/>
                    </a:lnTo>
                    <a:lnTo>
                      <a:pt x="68" y="1"/>
                    </a:lnTo>
                    <a:lnTo>
                      <a:pt x="64" y="0"/>
                    </a:lnTo>
                    <a:lnTo>
                      <a:pt x="60" y="0"/>
                    </a:lnTo>
                    <a:lnTo>
                      <a:pt x="55" y="0"/>
                    </a:lnTo>
                    <a:lnTo>
                      <a:pt x="51" y="1"/>
                    </a:lnTo>
                    <a:lnTo>
                      <a:pt x="47" y="3"/>
                    </a:lnTo>
                    <a:lnTo>
                      <a:pt x="43" y="5"/>
                    </a:lnTo>
                    <a:lnTo>
                      <a:pt x="39" y="7"/>
                    </a:lnTo>
                    <a:lnTo>
                      <a:pt x="35" y="10"/>
                    </a:lnTo>
                    <a:lnTo>
                      <a:pt x="31" y="14"/>
                    </a:lnTo>
                    <a:lnTo>
                      <a:pt x="27" y="17"/>
                    </a:lnTo>
                    <a:lnTo>
                      <a:pt x="27" y="2"/>
                    </a:lnTo>
                    <a:lnTo>
                      <a:pt x="24" y="2"/>
                    </a:lnTo>
                    <a:lnTo>
                      <a:pt x="20" y="2"/>
                    </a:lnTo>
                    <a:lnTo>
                      <a:pt x="17" y="2"/>
                    </a:lnTo>
                    <a:lnTo>
                      <a:pt x="14" y="2"/>
                    </a:lnTo>
                    <a:lnTo>
                      <a:pt x="10" y="2"/>
                    </a:lnTo>
                    <a:lnTo>
                      <a:pt x="7" y="2"/>
                    </a:lnTo>
                    <a:lnTo>
                      <a:pt x="3" y="2"/>
                    </a:lnTo>
                    <a:lnTo>
                      <a:pt x="0" y="2"/>
                    </a:lnTo>
                    <a:lnTo>
                      <a:pt x="0" y="102"/>
                    </a:lnTo>
                    <a:lnTo>
                      <a:pt x="3" y="102"/>
                    </a:lnTo>
                    <a:lnTo>
                      <a:pt x="7" y="102"/>
                    </a:lnTo>
                    <a:lnTo>
                      <a:pt x="11" y="102"/>
                    </a:lnTo>
                    <a:lnTo>
                      <a:pt x="15" y="102"/>
                    </a:lnTo>
                    <a:lnTo>
                      <a:pt x="19" y="102"/>
                    </a:lnTo>
                    <a:lnTo>
                      <a:pt x="22" y="102"/>
                    </a:lnTo>
                    <a:lnTo>
                      <a:pt x="25" y="102"/>
                    </a:lnTo>
                    <a:lnTo>
                      <a:pt x="28" y="102"/>
                    </a:lnTo>
                    <a:lnTo>
                      <a:pt x="28" y="55"/>
                    </a:lnTo>
                    <a:lnTo>
                      <a:pt x="28" y="51"/>
                    </a:lnTo>
                    <a:lnTo>
                      <a:pt x="28" y="46"/>
                    </a:lnTo>
                    <a:lnTo>
                      <a:pt x="28" y="42"/>
                    </a:lnTo>
                    <a:lnTo>
                      <a:pt x="29" y="38"/>
                    </a:lnTo>
                    <a:lnTo>
                      <a:pt x="30" y="34"/>
                    </a:lnTo>
                    <a:lnTo>
                      <a:pt x="30" y="32"/>
                    </a:lnTo>
                    <a:lnTo>
                      <a:pt x="31" y="29"/>
                    </a:lnTo>
                    <a:lnTo>
                      <a:pt x="32" y="26"/>
                    </a:lnTo>
                    <a:lnTo>
                      <a:pt x="33" y="24"/>
                    </a:lnTo>
                    <a:lnTo>
                      <a:pt x="35" y="22"/>
                    </a:lnTo>
                    <a:lnTo>
                      <a:pt x="37" y="21"/>
                    </a:lnTo>
                    <a:lnTo>
                      <a:pt x="39" y="19"/>
                    </a:lnTo>
                    <a:lnTo>
                      <a:pt x="40" y="18"/>
                    </a:lnTo>
                    <a:lnTo>
                      <a:pt x="43" y="18"/>
                    </a:lnTo>
                    <a:lnTo>
                      <a:pt x="44" y="18"/>
                    </a:lnTo>
                    <a:lnTo>
                      <a:pt x="47" y="17"/>
                    </a:lnTo>
                    <a:lnTo>
                      <a:pt x="49" y="17"/>
                    </a:lnTo>
                    <a:lnTo>
                      <a:pt x="51" y="18"/>
                    </a:lnTo>
                    <a:lnTo>
                      <a:pt x="53" y="18"/>
                    </a:lnTo>
                    <a:lnTo>
                      <a:pt x="55" y="19"/>
                    </a:lnTo>
                    <a:lnTo>
                      <a:pt x="56" y="20"/>
                    </a:lnTo>
                    <a:lnTo>
                      <a:pt x="58" y="22"/>
                    </a:lnTo>
                    <a:lnTo>
                      <a:pt x="59" y="23"/>
                    </a:lnTo>
                    <a:lnTo>
                      <a:pt x="60" y="26"/>
                    </a:lnTo>
                    <a:lnTo>
                      <a:pt x="61" y="27"/>
                    </a:lnTo>
                    <a:lnTo>
                      <a:pt x="63" y="30"/>
                    </a:lnTo>
                    <a:lnTo>
                      <a:pt x="63" y="33"/>
                    </a:lnTo>
                    <a:lnTo>
                      <a:pt x="63" y="36"/>
                    </a:lnTo>
                    <a:lnTo>
                      <a:pt x="64" y="43"/>
                    </a:lnTo>
                    <a:lnTo>
                      <a:pt x="64" y="51"/>
                    </a:lnTo>
                    <a:lnTo>
                      <a:pt x="64" y="102"/>
                    </a:lnTo>
                    <a:lnTo>
                      <a:pt x="67" y="102"/>
                    </a:lnTo>
                    <a:lnTo>
                      <a:pt x="71" y="102"/>
                    </a:lnTo>
                    <a:lnTo>
                      <a:pt x="75" y="102"/>
                    </a:lnTo>
                    <a:lnTo>
                      <a:pt x="78" y="102"/>
                    </a:lnTo>
                    <a:lnTo>
                      <a:pt x="82" y="102"/>
                    </a:lnTo>
                    <a:lnTo>
                      <a:pt x="85" y="102"/>
                    </a:lnTo>
                    <a:lnTo>
                      <a:pt x="89" y="102"/>
                    </a:lnTo>
                    <a:lnTo>
                      <a:pt x="93" y="102"/>
                    </a:lnTo>
                    <a:lnTo>
                      <a:pt x="93" y="42"/>
                    </a:lnTo>
                    <a:lnTo>
                      <a:pt x="93" y="36"/>
                    </a:lnTo>
                    <a:lnTo>
                      <a:pt x="92" y="32"/>
                    </a:lnTo>
                    <a:lnTo>
                      <a:pt x="92" y="27"/>
                    </a:lnTo>
                    <a:close/>
                  </a:path>
                </a:pathLst>
              </a:custGeom>
              <a:solidFill>
                <a:srgbClr val="00468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6" name="îŝ1îde"/>
              <p:cNvSpPr/>
              <p:nvPr userDrawn="1"/>
            </p:nvSpPr>
            <p:spPr bwMode="auto">
              <a:xfrm>
                <a:off x="6796088" y="4105276"/>
                <a:ext cx="44450" cy="158750"/>
              </a:xfrm>
              <a:custGeom>
                <a:avLst/>
                <a:gdLst>
                  <a:gd name="T0" fmla="*/ 20 w 28"/>
                  <a:gd name="T1" fmla="*/ 0 h 100"/>
                  <a:gd name="T2" fmla="*/ 17 w 28"/>
                  <a:gd name="T3" fmla="*/ 0 h 100"/>
                  <a:gd name="T4" fmla="*/ 14 w 28"/>
                  <a:gd name="T5" fmla="*/ 0 h 100"/>
                  <a:gd name="T6" fmla="*/ 11 w 28"/>
                  <a:gd name="T7" fmla="*/ 0 h 100"/>
                  <a:gd name="T8" fmla="*/ 7 w 28"/>
                  <a:gd name="T9" fmla="*/ 0 h 100"/>
                  <a:gd name="T10" fmla="*/ 3 w 28"/>
                  <a:gd name="T11" fmla="*/ 0 h 100"/>
                  <a:gd name="T12" fmla="*/ 0 w 28"/>
                  <a:gd name="T13" fmla="*/ 0 h 100"/>
                  <a:gd name="T14" fmla="*/ 0 w 28"/>
                  <a:gd name="T15" fmla="*/ 100 h 100"/>
                  <a:gd name="T16" fmla="*/ 3 w 28"/>
                  <a:gd name="T17" fmla="*/ 100 h 100"/>
                  <a:gd name="T18" fmla="*/ 7 w 28"/>
                  <a:gd name="T19" fmla="*/ 100 h 100"/>
                  <a:gd name="T20" fmla="*/ 11 w 28"/>
                  <a:gd name="T21" fmla="*/ 100 h 100"/>
                  <a:gd name="T22" fmla="*/ 14 w 28"/>
                  <a:gd name="T23" fmla="*/ 100 h 100"/>
                  <a:gd name="T24" fmla="*/ 17 w 28"/>
                  <a:gd name="T25" fmla="*/ 100 h 100"/>
                  <a:gd name="T26" fmla="*/ 20 w 28"/>
                  <a:gd name="T27" fmla="*/ 100 h 100"/>
                  <a:gd name="T28" fmla="*/ 24 w 28"/>
                  <a:gd name="T29" fmla="*/ 100 h 100"/>
                  <a:gd name="T30" fmla="*/ 28 w 28"/>
                  <a:gd name="T31" fmla="*/ 100 h 100"/>
                  <a:gd name="T32" fmla="*/ 28 w 28"/>
                  <a:gd name="T33" fmla="*/ 0 h 100"/>
                  <a:gd name="T34" fmla="*/ 24 w 28"/>
                  <a:gd name="T35" fmla="*/ 0 h 100"/>
                  <a:gd name="T36" fmla="*/ 20 w 28"/>
                  <a:gd name="T37"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 h="100">
                    <a:moveTo>
                      <a:pt x="20" y="0"/>
                    </a:moveTo>
                    <a:lnTo>
                      <a:pt x="17" y="0"/>
                    </a:lnTo>
                    <a:lnTo>
                      <a:pt x="14" y="0"/>
                    </a:lnTo>
                    <a:lnTo>
                      <a:pt x="11" y="0"/>
                    </a:lnTo>
                    <a:lnTo>
                      <a:pt x="7" y="0"/>
                    </a:lnTo>
                    <a:lnTo>
                      <a:pt x="3" y="0"/>
                    </a:lnTo>
                    <a:lnTo>
                      <a:pt x="0" y="0"/>
                    </a:lnTo>
                    <a:lnTo>
                      <a:pt x="0" y="100"/>
                    </a:lnTo>
                    <a:lnTo>
                      <a:pt x="3" y="100"/>
                    </a:lnTo>
                    <a:lnTo>
                      <a:pt x="7" y="100"/>
                    </a:lnTo>
                    <a:lnTo>
                      <a:pt x="11" y="100"/>
                    </a:lnTo>
                    <a:lnTo>
                      <a:pt x="14" y="100"/>
                    </a:lnTo>
                    <a:lnTo>
                      <a:pt x="17" y="100"/>
                    </a:lnTo>
                    <a:lnTo>
                      <a:pt x="20" y="100"/>
                    </a:lnTo>
                    <a:lnTo>
                      <a:pt x="24" y="100"/>
                    </a:lnTo>
                    <a:lnTo>
                      <a:pt x="28" y="100"/>
                    </a:lnTo>
                    <a:lnTo>
                      <a:pt x="28" y="0"/>
                    </a:lnTo>
                    <a:lnTo>
                      <a:pt x="24" y="0"/>
                    </a:lnTo>
                    <a:lnTo>
                      <a:pt x="20" y="0"/>
                    </a:lnTo>
                    <a:close/>
                  </a:path>
                </a:pathLst>
              </a:custGeom>
              <a:solidFill>
                <a:srgbClr val="00468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7" name="iṣḻiḓê"/>
              <p:cNvSpPr/>
              <p:nvPr userDrawn="1"/>
            </p:nvSpPr>
            <p:spPr bwMode="auto">
              <a:xfrm>
                <a:off x="6791326" y="4017963"/>
                <a:ext cx="52388" cy="50800"/>
              </a:xfrm>
              <a:custGeom>
                <a:avLst/>
                <a:gdLst>
                  <a:gd name="T0" fmla="*/ 31 w 33"/>
                  <a:gd name="T1" fmla="*/ 10 h 32"/>
                  <a:gd name="T2" fmla="*/ 31 w 33"/>
                  <a:gd name="T3" fmla="*/ 7 h 32"/>
                  <a:gd name="T4" fmla="*/ 28 w 33"/>
                  <a:gd name="T5" fmla="*/ 5 h 32"/>
                  <a:gd name="T6" fmla="*/ 26 w 33"/>
                  <a:gd name="T7" fmla="*/ 3 h 32"/>
                  <a:gd name="T8" fmla="*/ 23 w 33"/>
                  <a:gd name="T9" fmla="*/ 2 h 32"/>
                  <a:gd name="T10" fmla="*/ 20 w 33"/>
                  <a:gd name="T11" fmla="*/ 0 h 32"/>
                  <a:gd name="T12" fmla="*/ 16 w 33"/>
                  <a:gd name="T13" fmla="*/ 0 h 32"/>
                  <a:gd name="T14" fmla="*/ 13 w 33"/>
                  <a:gd name="T15" fmla="*/ 0 h 32"/>
                  <a:gd name="T16" fmla="*/ 10 w 33"/>
                  <a:gd name="T17" fmla="*/ 2 h 32"/>
                  <a:gd name="T18" fmla="*/ 7 w 33"/>
                  <a:gd name="T19" fmla="*/ 3 h 32"/>
                  <a:gd name="T20" fmla="*/ 5 w 33"/>
                  <a:gd name="T21" fmla="*/ 5 h 32"/>
                  <a:gd name="T22" fmla="*/ 3 w 33"/>
                  <a:gd name="T23" fmla="*/ 7 h 32"/>
                  <a:gd name="T24" fmla="*/ 2 w 33"/>
                  <a:gd name="T25" fmla="*/ 10 h 32"/>
                  <a:gd name="T26" fmla="*/ 1 w 33"/>
                  <a:gd name="T27" fmla="*/ 13 h 32"/>
                  <a:gd name="T28" fmla="*/ 0 w 33"/>
                  <a:gd name="T29" fmla="*/ 16 h 32"/>
                  <a:gd name="T30" fmla="*/ 0 w 33"/>
                  <a:gd name="T31" fmla="*/ 20 h 32"/>
                  <a:gd name="T32" fmla="*/ 2 w 33"/>
                  <a:gd name="T33" fmla="*/ 23 h 32"/>
                  <a:gd name="T34" fmla="*/ 3 w 33"/>
                  <a:gd name="T35" fmla="*/ 26 h 32"/>
                  <a:gd name="T36" fmla="*/ 4 w 33"/>
                  <a:gd name="T37" fmla="*/ 28 h 32"/>
                  <a:gd name="T38" fmla="*/ 7 w 33"/>
                  <a:gd name="T39" fmla="*/ 30 h 32"/>
                  <a:gd name="T40" fmla="*/ 10 w 33"/>
                  <a:gd name="T41" fmla="*/ 31 h 32"/>
                  <a:gd name="T42" fmla="*/ 13 w 33"/>
                  <a:gd name="T43" fmla="*/ 32 h 32"/>
                  <a:gd name="T44" fmla="*/ 16 w 33"/>
                  <a:gd name="T45" fmla="*/ 32 h 32"/>
                  <a:gd name="T46" fmla="*/ 20 w 33"/>
                  <a:gd name="T47" fmla="*/ 32 h 32"/>
                  <a:gd name="T48" fmla="*/ 23 w 33"/>
                  <a:gd name="T49" fmla="*/ 31 h 32"/>
                  <a:gd name="T50" fmla="*/ 26 w 33"/>
                  <a:gd name="T51" fmla="*/ 30 h 32"/>
                  <a:gd name="T52" fmla="*/ 28 w 33"/>
                  <a:gd name="T53" fmla="*/ 27 h 32"/>
                  <a:gd name="T54" fmla="*/ 31 w 33"/>
                  <a:gd name="T55" fmla="*/ 25 h 32"/>
                  <a:gd name="T56" fmla="*/ 31 w 33"/>
                  <a:gd name="T57" fmla="*/ 23 h 32"/>
                  <a:gd name="T58" fmla="*/ 33 w 33"/>
                  <a:gd name="T59" fmla="*/ 19 h 32"/>
                  <a:gd name="T60" fmla="*/ 33 w 33"/>
                  <a:gd name="T61" fmla="*/ 16 h 32"/>
                  <a:gd name="T62" fmla="*/ 33 w 33"/>
                  <a:gd name="T63" fmla="*/ 13 h 32"/>
                  <a:gd name="T64" fmla="*/ 31 w 33"/>
                  <a:gd name="T65" fmla="*/ 1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3" h="32">
                    <a:moveTo>
                      <a:pt x="31" y="10"/>
                    </a:moveTo>
                    <a:lnTo>
                      <a:pt x="31" y="7"/>
                    </a:lnTo>
                    <a:lnTo>
                      <a:pt x="28" y="5"/>
                    </a:lnTo>
                    <a:lnTo>
                      <a:pt x="26" y="3"/>
                    </a:lnTo>
                    <a:lnTo>
                      <a:pt x="23" y="2"/>
                    </a:lnTo>
                    <a:lnTo>
                      <a:pt x="20" y="0"/>
                    </a:lnTo>
                    <a:lnTo>
                      <a:pt x="16" y="0"/>
                    </a:lnTo>
                    <a:lnTo>
                      <a:pt x="13" y="0"/>
                    </a:lnTo>
                    <a:lnTo>
                      <a:pt x="10" y="2"/>
                    </a:lnTo>
                    <a:lnTo>
                      <a:pt x="7" y="3"/>
                    </a:lnTo>
                    <a:lnTo>
                      <a:pt x="5" y="5"/>
                    </a:lnTo>
                    <a:lnTo>
                      <a:pt x="3" y="7"/>
                    </a:lnTo>
                    <a:lnTo>
                      <a:pt x="2" y="10"/>
                    </a:lnTo>
                    <a:lnTo>
                      <a:pt x="1" y="13"/>
                    </a:lnTo>
                    <a:lnTo>
                      <a:pt x="0" y="16"/>
                    </a:lnTo>
                    <a:lnTo>
                      <a:pt x="0" y="20"/>
                    </a:lnTo>
                    <a:lnTo>
                      <a:pt x="2" y="23"/>
                    </a:lnTo>
                    <a:lnTo>
                      <a:pt x="3" y="26"/>
                    </a:lnTo>
                    <a:lnTo>
                      <a:pt x="4" y="28"/>
                    </a:lnTo>
                    <a:lnTo>
                      <a:pt x="7" y="30"/>
                    </a:lnTo>
                    <a:lnTo>
                      <a:pt x="10" y="31"/>
                    </a:lnTo>
                    <a:lnTo>
                      <a:pt x="13" y="32"/>
                    </a:lnTo>
                    <a:lnTo>
                      <a:pt x="16" y="32"/>
                    </a:lnTo>
                    <a:lnTo>
                      <a:pt x="20" y="32"/>
                    </a:lnTo>
                    <a:lnTo>
                      <a:pt x="23" y="31"/>
                    </a:lnTo>
                    <a:lnTo>
                      <a:pt x="26" y="30"/>
                    </a:lnTo>
                    <a:lnTo>
                      <a:pt x="28" y="27"/>
                    </a:lnTo>
                    <a:lnTo>
                      <a:pt x="31" y="25"/>
                    </a:lnTo>
                    <a:lnTo>
                      <a:pt x="31" y="23"/>
                    </a:lnTo>
                    <a:lnTo>
                      <a:pt x="33" y="19"/>
                    </a:lnTo>
                    <a:lnTo>
                      <a:pt x="33" y="16"/>
                    </a:lnTo>
                    <a:lnTo>
                      <a:pt x="33" y="13"/>
                    </a:lnTo>
                    <a:lnTo>
                      <a:pt x="31" y="10"/>
                    </a:lnTo>
                    <a:close/>
                  </a:path>
                </a:pathLst>
              </a:custGeom>
              <a:solidFill>
                <a:srgbClr val="00468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8" name="iṡ1îde"/>
              <p:cNvSpPr/>
              <p:nvPr userDrawn="1"/>
            </p:nvSpPr>
            <p:spPr bwMode="auto">
              <a:xfrm>
                <a:off x="6888163" y="4105276"/>
                <a:ext cx="155575" cy="158750"/>
              </a:xfrm>
              <a:custGeom>
                <a:avLst/>
                <a:gdLst>
                  <a:gd name="T0" fmla="*/ 91 w 98"/>
                  <a:gd name="T1" fmla="*/ 0 h 100"/>
                  <a:gd name="T2" fmla="*/ 87 w 98"/>
                  <a:gd name="T3" fmla="*/ 0 h 100"/>
                  <a:gd name="T4" fmla="*/ 82 w 98"/>
                  <a:gd name="T5" fmla="*/ 0 h 100"/>
                  <a:gd name="T6" fmla="*/ 78 w 98"/>
                  <a:gd name="T7" fmla="*/ 8 h 100"/>
                  <a:gd name="T8" fmla="*/ 71 w 98"/>
                  <a:gd name="T9" fmla="*/ 28 h 100"/>
                  <a:gd name="T10" fmla="*/ 65 w 98"/>
                  <a:gd name="T11" fmla="*/ 45 h 100"/>
                  <a:gd name="T12" fmla="*/ 58 w 98"/>
                  <a:gd name="T13" fmla="*/ 64 h 100"/>
                  <a:gd name="T14" fmla="*/ 32 w 98"/>
                  <a:gd name="T15" fmla="*/ 0 h 100"/>
                  <a:gd name="T16" fmla="*/ 24 w 98"/>
                  <a:gd name="T17" fmla="*/ 0 h 100"/>
                  <a:gd name="T18" fmla="*/ 16 w 98"/>
                  <a:gd name="T19" fmla="*/ 0 h 100"/>
                  <a:gd name="T20" fmla="*/ 8 w 98"/>
                  <a:gd name="T21" fmla="*/ 0 h 100"/>
                  <a:gd name="T22" fmla="*/ 0 w 98"/>
                  <a:gd name="T23" fmla="*/ 0 h 100"/>
                  <a:gd name="T24" fmla="*/ 6 w 98"/>
                  <a:gd name="T25" fmla="*/ 17 h 100"/>
                  <a:gd name="T26" fmla="*/ 14 w 98"/>
                  <a:gd name="T27" fmla="*/ 38 h 100"/>
                  <a:gd name="T28" fmla="*/ 22 w 98"/>
                  <a:gd name="T29" fmla="*/ 61 h 100"/>
                  <a:gd name="T30" fmla="*/ 32 w 98"/>
                  <a:gd name="T31" fmla="*/ 89 h 100"/>
                  <a:gd name="T32" fmla="*/ 34 w 98"/>
                  <a:gd name="T33" fmla="*/ 95 h 100"/>
                  <a:gd name="T34" fmla="*/ 36 w 98"/>
                  <a:gd name="T35" fmla="*/ 100 h 100"/>
                  <a:gd name="T36" fmla="*/ 42 w 98"/>
                  <a:gd name="T37" fmla="*/ 100 h 100"/>
                  <a:gd name="T38" fmla="*/ 47 w 98"/>
                  <a:gd name="T39" fmla="*/ 100 h 100"/>
                  <a:gd name="T40" fmla="*/ 52 w 98"/>
                  <a:gd name="T41" fmla="*/ 100 h 100"/>
                  <a:gd name="T42" fmla="*/ 58 w 98"/>
                  <a:gd name="T43" fmla="*/ 100 h 100"/>
                  <a:gd name="T44" fmla="*/ 62 w 98"/>
                  <a:gd name="T45" fmla="*/ 88 h 100"/>
                  <a:gd name="T46" fmla="*/ 66 w 98"/>
                  <a:gd name="T47" fmla="*/ 73 h 100"/>
                  <a:gd name="T48" fmla="*/ 74 w 98"/>
                  <a:gd name="T49" fmla="*/ 57 h 100"/>
                  <a:gd name="T50" fmla="*/ 82 w 98"/>
                  <a:gd name="T51" fmla="*/ 39 h 100"/>
                  <a:gd name="T52" fmla="*/ 85 w 98"/>
                  <a:gd name="T53" fmla="*/ 29 h 100"/>
                  <a:gd name="T54" fmla="*/ 90 w 98"/>
                  <a:gd name="T55" fmla="*/ 16 h 100"/>
                  <a:gd name="T56" fmla="*/ 96 w 98"/>
                  <a:gd name="T57" fmla="*/ 4 h 100"/>
                  <a:gd name="T58" fmla="*/ 96 w 98"/>
                  <a:gd name="T59" fmla="*/ 3 h 100"/>
                  <a:gd name="T60" fmla="*/ 98 w 98"/>
                  <a:gd name="T61" fmla="*/ 1 h 100"/>
                  <a:gd name="T62" fmla="*/ 95 w 98"/>
                  <a:gd name="T63"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8" h="100">
                    <a:moveTo>
                      <a:pt x="93" y="0"/>
                    </a:moveTo>
                    <a:lnTo>
                      <a:pt x="91" y="0"/>
                    </a:lnTo>
                    <a:lnTo>
                      <a:pt x="90" y="0"/>
                    </a:lnTo>
                    <a:lnTo>
                      <a:pt x="87" y="0"/>
                    </a:lnTo>
                    <a:lnTo>
                      <a:pt x="85" y="0"/>
                    </a:lnTo>
                    <a:lnTo>
                      <a:pt x="82" y="0"/>
                    </a:lnTo>
                    <a:lnTo>
                      <a:pt x="80" y="0"/>
                    </a:lnTo>
                    <a:lnTo>
                      <a:pt x="78" y="8"/>
                    </a:lnTo>
                    <a:lnTo>
                      <a:pt x="74" y="18"/>
                    </a:lnTo>
                    <a:lnTo>
                      <a:pt x="71" y="28"/>
                    </a:lnTo>
                    <a:lnTo>
                      <a:pt x="68" y="36"/>
                    </a:lnTo>
                    <a:lnTo>
                      <a:pt x="65" y="45"/>
                    </a:lnTo>
                    <a:lnTo>
                      <a:pt x="62" y="55"/>
                    </a:lnTo>
                    <a:lnTo>
                      <a:pt x="58" y="64"/>
                    </a:lnTo>
                    <a:lnTo>
                      <a:pt x="55" y="73"/>
                    </a:lnTo>
                    <a:lnTo>
                      <a:pt x="32" y="0"/>
                    </a:lnTo>
                    <a:lnTo>
                      <a:pt x="28" y="0"/>
                    </a:lnTo>
                    <a:lnTo>
                      <a:pt x="24" y="0"/>
                    </a:lnTo>
                    <a:lnTo>
                      <a:pt x="20" y="0"/>
                    </a:lnTo>
                    <a:lnTo>
                      <a:pt x="16" y="0"/>
                    </a:lnTo>
                    <a:lnTo>
                      <a:pt x="12" y="0"/>
                    </a:lnTo>
                    <a:lnTo>
                      <a:pt x="8" y="0"/>
                    </a:lnTo>
                    <a:lnTo>
                      <a:pt x="3" y="0"/>
                    </a:lnTo>
                    <a:lnTo>
                      <a:pt x="0" y="0"/>
                    </a:lnTo>
                    <a:lnTo>
                      <a:pt x="2" y="8"/>
                    </a:lnTo>
                    <a:lnTo>
                      <a:pt x="6" y="17"/>
                    </a:lnTo>
                    <a:lnTo>
                      <a:pt x="10" y="27"/>
                    </a:lnTo>
                    <a:lnTo>
                      <a:pt x="14" y="38"/>
                    </a:lnTo>
                    <a:lnTo>
                      <a:pt x="18" y="49"/>
                    </a:lnTo>
                    <a:lnTo>
                      <a:pt x="22" y="61"/>
                    </a:lnTo>
                    <a:lnTo>
                      <a:pt x="27" y="75"/>
                    </a:lnTo>
                    <a:lnTo>
                      <a:pt x="32" y="89"/>
                    </a:lnTo>
                    <a:lnTo>
                      <a:pt x="33" y="92"/>
                    </a:lnTo>
                    <a:lnTo>
                      <a:pt x="34" y="95"/>
                    </a:lnTo>
                    <a:lnTo>
                      <a:pt x="35" y="97"/>
                    </a:lnTo>
                    <a:lnTo>
                      <a:pt x="36" y="100"/>
                    </a:lnTo>
                    <a:lnTo>
                      <a:pt x="39" y="100"/>
                    </a:lnTo>
                    <a:lnTo>
                      <a:pt x="42" y="100"/>
                    </a:lnTo>
                    <a:lnTo>
                      <a:pt x="44" y="100"/>
                    </a:lnTo>
                    <a:lnTo>
                      <a:pt x="47" y="100"/>
                    </a:lnTo>
                    <a:lnTo>
                      <a:pt x="50" y="100"/>
                    </a:lnTo>
                    <a:lnTo>
                      <a:pt x="52" y="100"/>
                    </a:lnTo>
                    <a:lnTo>
                      <a:pt x="55" y="100"/>
                    </a:lnTo>
                    <a:lnTo>
                      <a:pt x="58" y="100"/>
                    </a:lnTo>
                    <a:lnTo>
                      <a:pt x="59" y="94"/>
                    </a:lnTo>
                    <a:lnTo>
                      <a:pt x="62" y="88"/>
                    </a:lnTo>
                    <a:lnTo>
                      <a:pt x="64" y="81"/>
                    </a:lnTo>
                    <a:lnTo>
                      <a:pt x="66" y="73"/>
                    </a:lnTo>
                    <a:lnTo>
                      <a:pt x="70" y="66"/>
                    </a:lnTo>
                    <a:lnTo>
                      <a:pt x="74" y="57"/>
                    </a:lnTo>
                    <a:lnTo>
                      <a:pt x="77" y="49"/>
                    </a:lnTo>
                    <a:lnTo>
                      <a:pt x="82" y="39"/>
                    </a:lnTo>
                    <a:lnTo>
                      <a:pt x="83" y="33"/>
                    </a:lnTo>
                    <a:lnTo>
                      <a:pt x="85" y="29"/>
                    </a:lnTo>
                    <a:lnTo>
                      <a:pt x="87" y="23"/>
                    </a:lnTo>
                    <a:lnTo>
                      <a:pt x="90" y="16"/>
                    </a:lnTo>
                    <a:lnTo>
                      <a:pt x="93" y="11"/>
                    </a:lnTo>
                    <a:lnTo>
                      <a:pt x="96" y="4"/>
                    </a:lnTo>
                    <a:lnTo>
                      <a:pt x="96" y="4"/>
                    </a:lnTo>
                    <a:lnTo>
                      <a:pt x="96" y="3"/>
                    </a:lnTo>
                    <a:lnTo>
                      <a:pt x="97" y="2"/>
                    </a:lnTo>
                    <a:lnTo>
                      <a:pt x="98" y="1"/>
                    </a:lnTo>
                    <a:lnTo>
                      <a:pt x="98" y="0"/>
                    </a:lnTo>
                    <a:lnTo>
                      <a:pt x="95" y="0"/>
                    </a:lnTo>
                    <a:lnTo>
                      <a:pt x="93" y="0"/>
                    </a:lnTo>
                    <a:close/>
                  </a:path>
                </a:pathLst>
              </a:custGeom>
              <a:solidFill>
                <a:srgbClr val="00468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29" name="îṥľïḑê"/>
              <p:cNvSpPr/>
              <p:nvPr userDrawn="1"/>
            </p:nvSpPr>
            <p:spPr bwMode="auto">
              <a:xfrm>
                <a:off x="7078663" y="4102101"/>
                <a:ext cx="144463" cy="163513"/>
              </a:xfrm>
              <a:custGeom>
                <a:avLst/>
                <a:gdLst>
                  <a:gd name="T0" fmla="*/ 87 w 91"/>
                  <a:gd name="T1" fmla="*/ 26 h 103"/>
                  <a:gd name="T2" fmla="*/ 83 w 91"/>
                  <a:gd name="T3" fmla="*/ 18 h 103"/>
                  <a:gd name="T4" fmla="*/ 79 w 91"/>
                  <a:gd name="T5" fmla="*/ 10 h 103"/>
                  <a:gd name="T6" fmla="*/ 71 w 91"/>
                  <a:gd name="T7" fmla="*/ 6 h 103"/>
                  <a:gd name="T8" fmla="*/ 63 w 91"/>
                  <a:gd name="T9" fmla="*/ 2 h 103"/>
                  <a:gd name="T10" fmla="*/ 54 w 91"/>
                  <a:gd name="T11" fmla="*/ 0 h 103"/>
                  <a:gd name="T12" fmla="*/ 43 w 91"/>
                  <a:gd name="T13" fmla="*/ 1 h 103"/>
                  <a:gd name="T14" fmla="*/ 32 w 91"/>
                  <a:gd name="T15" fmla="*/ 2 h 103"/>
                  <a:gd name="T16" fmla="*/ 23 w 91"/>
                  <a:gd name="T17" fmla="*/ 6 h 103"/>
                  <a:gd name="T18" fmla="*/ 15 w 91"/>
                  <a:gd name="T19" fmla="*/ 10 h 103"/>
                  <a:gd name="T20" fmla="*/ 10 w 91"/>
                  <a:gd name="T21" fmla="*/ 17 h 103"/>
                  <a:gd name="T22" fmla="*/ 5 w 91"/>
                  <a:gd name="T23" fmla="*/ 25 h 103"/>
                  <a:gd name="T24" fmla="*/ 2 w 91"/>
                  <a:gd name="T25" fmla="*/ 34 h 103"/>
                  <a:gd name="T26" fmla="*/ 0 w 91"/>
                  <a:gd name="T27" fmla="*/ 44 h 103"/>
                  <a:gd name="T28" fmla="*/ 0 w 91"/>
                  <a:gd name="T29" fmla="*/ 56 h 103"/>
                  <a:gd name="T30" fmla="*/ 2 w 91"/>
                  <a:gd name="T31" fmla="*/ 68 h 103"/>
                  <a:gd name="T32" fmla="*/ 5 w 91"/>
                  <a:gd name="T33" fmla="*/ 78 h 103"/>
                  <a:gd name="T34" fmla="*/ 10 w 91"/>
                  <a:gd name="T35" fmla="*/ 86 h 103"/>
                  <a:gd name="T36" fmla="*/ 17 w 91"/>
                  <a:gd name="T37" fmla="*/ 92 h 103"/>
                  <a:gd name="T38" fmla="*/ 25 w 91"/>
                  <a:gd name="T39" fmla="*/ 98 h 103"/>
                  <a:gd name="T40" fmla="*/ 35 w 91"/>
                  <a:gd name="T41" fmla="*/ 102 h 103"/>
                  <a:gd name="T42" fmla="*/ 46 w 91"/>
                  <a:gd name="T43" fmla="*/ 103 h 103"/>
                  <a:gd name="T44" fmla="*/ 56 w 91"/>
                  <a:gd name="T45" fmla="*/ 103 h 103"/>
                  <a:gd name="T46" fmla="*/ 64 w 91"/>
                  <a:gd name="T47" fmla="*/ 102 h 103"/>
                  <a:gd name="T48" fmla="*/ 72 w 91"/>
                  <a:gd name="T49" fmla="*/ 100 h 103"/>
                  <a:gd name="T50" fmla="*/ 79 w 91"/>
                  <a:gd name="T51" fmla="*/ 97 h 103"/>
                  <a:gd name="T52" fmla="*/ 87 w 91"/>
                  <a:gd name="T53" fmla="*/ 84 h 103"/>
                  <a:gd name="T54" fmla="*/ 81 w 91"/>
                  <a:gd name="T55" fmla="*/ 84 h 103"/>
                  <a:gd name="T56" fmla="*/ 75 w 91"/>
                  <a:gd name="T57" fmla="*/ 87 h 103"/>
                  <a:gd name="T58" fmla="*/ 69 w 91"/>
                  <a:gd name="T59" fmla="*/ 91 h 103"/>
                  <a:gd name="T60" fmla="*/ 63 w 91"/>
                  <a:gd name="T61" fmla="*/ 91 h 103"/>
                  <a:gd name="T62" fmla="*/ 56 w 91"/>
                  <a:gd name="T63" fmla="*/ 91 h 103"/>
                  <a:gd name="T64" fmla="*/ 49 w 91"/>
                  <a:gd name="T65" fmla="*/ 91 h 103"/>
                  <a:gd name="T66" fmla="*/ 43 w 91"/>
                  <a:gd name="T67" fmla="*/ 87 h 103"/>
                  <a:gd name="T68" fmla="*/ 39 w 91"/>
                  <a:gd name="T69" fmla="*/ 84 h 103"/>
                  <a:gd name="T70" fmla="*/ 35 w 91"/>
                  <a:gd name="T71" fmla="*/ 79 h 103"/>
                  <a:gd name="T72" fmla="*/ 33 w 91"/>
                  <a:gd name="T73" fmla="*/ 73 h 103"/>
                  <a:gd name="T74" fmla="*/ 31 w 91"/>
                  <a:gd name="T75" fmla="*/ 66 h 103"/>
                  <a:gd name="T76" fmla="*/ 31 w 91"/>
                  <a:gd name="T77" fmla="*/ 57 h 103"/>
                  <a:gd name="T78" fmla="*/ 91 w 91"/>
                  <a:gd name="T79" fmla="*/ 52 h 103"/>
                  <a:gd name="T80" fmla="*/ 91 w 91"/>
                  <a:gd name="T81" fmla="*/ 40 h 103"/>
                  <a:gd name="T82" fmla="*/ 89 w 91"/>
                  <a:gd name="T83" fmla="*/ 30 h 103"/>
                  <a:gd name="T84" fmla="*/ 31 w 91"/>
                  <a:gd name="T85" fmla="*/ 34 h 103"/>
                  <a:gd name="T86" fmla="*/ 32 w 91"/>
                  <a:gd name="T87" fmla="*/ 26 h 103"/>
                  <a:gd name="T88" fmla="*/ 34 w 91"/>
                  <a:gd name="T89" fmla="*/ 20 h 103"/>
                  <a:gd name="T90" fmla="*/ 36 w 91"/>
                  <a:gd name="T91" fmla="*/ 16 h 103"/>
                  <a:gd name="T92" fmla="*/ 39 w 91"/>
                  <a:gd name="T93" fmla="*/ 12 h 103"/>
                  <a:gd name="T94" fmla="*/ 42 w 91"/>
                  <a:gd name="T95" fmla="*/ 10 h 103"/>
                  <a:gd name="T96" fmla="*/ 46 w 91"/>
                  <a:gd name="T97" fmla="*/ 9 h 103"/>
                  <a:gd name="T98" fmla="*/ 50 w 91"/>
                  <a:gd name="T99" fmla="*/ 9 h 103"/>
                  <a:gd name="T100" fmla="*/ 52 w 91"/>
                  <a:gd name="T101" fmla="*/ 10 h 103"/>
                  <a:gd name="T102" fmla="*/ 55 w 91"/>
                  <a:gd name="T103" fmla="*/ 12 h 103"/>
                  <a:gd name="T104" fmla="*/ 57 w 91"/>
                  <a:gd name="T105" fmla="*/ 16 h 103"/>
                  <a:gd name="T106" fmla="*/ 59 w 91"/>
                  <a:gd name="T107" fmla="*/ 22 h 103"/>
                  <a:gd name="T108" fmla="*/ 62 w 91"/>
                  <a:gd name="T109" fmla="*/ 34 h 103"/>
                  <a:gd name="T110" fmla="*/ 31 w 91"/>
                  <a:gd name="T111" fmla="*/ 42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91" h="103">
                    <a:moveTo>
                      <a:pt x="89" y="30"/>
                    </a:moveTo>
                    <a:lnTo>
                      <a:pt x="87" y="26"/>
                    </a:lnTo>
                    <a:lnTo>
                      <a:pt x="86" y="21"/>
                    </a:lnTo>
                    <a:lnTo>
                      <a:pt x="83" y="18"/>
                    </a:lnTo>
                    <a:lnTo>
                      <a:pt x="81" y="14"/>
                    </a:lnTo>
                    <a:lnTo>
                      <a:pt x="79" y="10"/>
                    </a:lnTo>
                    <a:lnTo>
                      <a:pt x="75" y="8"/>
                    </a:lnTo>
                    <a:lnTo>
                      <a:pt x="71" y="6"/>
                    </a:lnTo>
                    <a:lnTo>
                      <a:pt x="67" y="4"/>
                    </a:lnTo>
                    <a:lnTo>
                      <a:pt x="63" y="2"/>
                    </a:lnTo>
                    <a:lnTo>
                      <a:pt x="59" y="1"/>
                    </a:lnTo>
                    <a:lnTo>
                      <a:pt x="54" y="0"/>
                    </a:lnTo>
                    <a:lnTo>
                      <a:pt x="48" y="0"/>
                    </a:lnTo>
                    <a:lnTo>
                      <a:pt x="43" y="1"/>
                    </a:lnTo>
                    <a:lnTo>
                      <a:pt x="37" y="1"/>
                    </a:lnTo>
                    <a:lnTo>
                      <a:pt x="32" y="2"/>
                    </a:lnTo>
                    <a:lnTo>
                      <a:pt x="27" y="4"/>
                    </a:lnTo>
                    <a:lnTo>
                      <a:pt x="23" y="6"/>
                    </a:lnTo>
                    <a:lnTo>
                      <a:pt x="19" y="8"/>
                    </a:lnTo>
                    <a:lnTo>
                      <a:pt x="15" y="10"/>
                    </a:lnTo>
                    <a:lnTo>
                      <a:pt x="13" y="14"/>
                    </a:lnTo>
                    <a:lnTo>
                      <a:pt x="10" y="17"/>
                    </a:lnTo>
                    <a:lnTo>
                      <a:pt x="7" y="21"/>
                    </a:lnTo>
                    <a:lnTo>
                      <a:pt x="5" y="25"/>
                    </a:lnTo>
                    <a:lnTo>
                      <a:pt x="3" y="29"/>
                    </a:lnTo>
                    <a:lnTo>
                      <a:pt x="2" y="34"/>
                    </a:lnTo>
                    <a:lnTo>
                      <a:pt x="1" y="38"/>
                    </a:lnTo>
                    <a:lnTo>
                      <a:pt x="0" y="44"/>
                    </a:lnTo>
                    <a:lnTo>
                      <a:pt x="0" y="50"/>
                    </a:lnTo>
                    <a:lnTo>
                      <a:pt x="0" y="56"/>
                    </a:lnTo>
                    <a:lnTo>
                      <a:pt x="1" y="63"/>
                    </a:lnTo>
                    <a:lnTo>
                      <a:pt x="2" y="68"/>
                    </a:lnTo>
                    <a:lnTo>
                      <a:pt x="3" y="73"/>
                    </a:lnTo>
                    <a:lnTo>
                      <a:pt x="5" y="78"/>
                    </a:lnTo>
                    <a:lnTo>
                      <a:pt x="7" y="82"/>
                    </a:lnTo>
                    <a:lnTo>
                      <a:pt x="10" y="86"/>
                    </a:lnTo>
                    <a:lnTo>
                      <a:pt x="14" y="90"/>
                    </a:lnTo>
                    <a:lnTo>
                      <a:pt x="17" y="92"/>
                    </a:lnTo>
                    <a:lnTo>
                      <a:pt x="21" y="95"/>
                    </a:lnTo>
                    <a:lnTo>
                      <a:pt x="25" y="98"/>
                    </a:lnTo>
                    <a:lnTo>
                      <a:pt x="30" y="99"/>
                    </a:lnTo>
                    <a:lnTo>
                      <a:pt x="35" y="102"/>
                    </a:lnTo>
                    <a:lnTo>
                      <a:pt x="40" y="103"/>
                    </a:lnTo>
                    <a:lnTo>
                      <a:pt x="46" y="103"/>
                    </a:lnTo>
                    <a:lnTo>
                      <a:pt x="52" y="103"/>
                    </a:lnTo>
                    <a:lnTo>
                      <a:pt x="56" y="103"/>
                    </a:lnTo>
                    <a:lnTo>
                      <a:pt x="60" y="103"/>
                    </a:lnTo>
                    <a:lnTo>
                      <a:pt x="64" y="102"/>
                    </a:lnTo>
                    <a:lnTo>
                      <a:pt x="68" y="102"/>
                    </a:lnTo>
                    <a:lnTo>
                      <a:pt x="72" y="100"/>
                    </a:lnTo>
                    <a:lnTo>
                      <a:pt x="75" y="99"/>
                    </a:lnTo>
                    <a:lnTo>
                      <a:pt x="79" y="97"/>
                    </a:lnTo>
                    <a:lnTo>
                      <a:pt x="82" y="95"/>
                    </a:lnTo>
                    <a:lnTo>
                      <a:pt x="87" y="84"/>
                    </a:lnTo>
                    <a:lnTo>
                      <a:pt x="84" y="82"/>
                    </a:lnTo>
                    <a:lnTo>
                      <a:pt x="81" y="84"/>
                    </a:lnTo>
                    <a:lnTo>
                      <a:pt x="78" y="86"/>
                    </a:lnTo>
                    <a:lnTo>
                      <a:pt x="75" y="87"/>
                    </a:lnTo>
                    <a:lnTo>
                      <a:pt x="72" y="89"/>
                    </a:lnTo>
                    <a:lnTo>
                      <a:pt x="69" y="91"/>
                    </a:lnTo>
                    <a:lnTo>
                      <a:pt x="66" y="91"/>
                    </a:lnTo>
                    <a:lnTo>
                      <a:pt x="63" y="91"/>
                    </a:lnTo>
                    <a:lnTo>
                      <a:pt x="59" y="91"/>
                    </a:lnTo>
                    <a:lnTo>
                      <a:pt x="56" y="91"/>
                    </a:lnTo>
                    <a:lnTo>
                      <a:pt x="52" y="91"/>
                    </a:lnTo>
                    <a:lnTo>
                      <a:pt x="49" y="91"/>
                    </a:lnTo>
                    <a:lnTo>
                      <a:pt x="47" y="89"/>
                    </a:lnTo>
                    <a:lnTo>
                      <a:pt x="43" y="87"/>
                    </a:lnTo>
                    <a:lnTo>
                      <a:pt x="41" y="86"/>
                    </a:lnTo>
                    <a:lnTo>
                      <a:pt x="39" y="84"/>
                    </a:lnTo>
                    <a:lnTo>
                      <a:pt x="37" y="82"/>
                    </a:lnTo>
                    <a:lnTo>
                      <a:pt x="35" y="79"/>
                    </a:lnTo>
                    <a:lnTo>
                      <a:pt x="34" y="76"/>
                    </a:lnTo>
                    <a:lnTo>
                      <a:pt x="33" y="73"/>
                    </a:lnTo>
                    <a:lnTo>
                      <a:pt x="32" y="70"/>
                    </a:lnTo>
                    <a:lnTo>
                      <a:pt x="31" y="66"/>
                    </a:lnTo>
                    <a:lnTo>
                      <a:pt x="31" y="62"/>
                    </a:lnTo>
                    <a:lnTo>
                      <a:pt x="31" y="57"/>
                    </a:lnTo>
                    <a:lnTo>
                      <a:pt x="31" y="52"/>
                    </a:lnTo>
                    <a:lnTo>
                      <a:pt x="91" y="52"/>
                    </a:lnTo>
                    <a:lnTo>
                      <a:pt x="91" y="46"/>
                    </a:lnTo>
                    <a:lnTo>
                      <a:pt x="91" y="40"/>
                    </a:lnTo>
                    <a:lnTo>
                      <a:pt x="90" y="34"/>
                    </a:lnTo>
                    <a:lnTo>
                      <a:pt x="89" y="30"/>
                    </a:lnTo>
                    <a:close/>
                    <a:moveTo>
                      <a:pt x="31" y="42"/>
                    </a:moveTo>
                    <a:lnTo>
                      <a:pt x="31" y="34"/>
                    </a:lnTo>
                    <a:lnTo>
                      <a:pt x="32" y="28"/>
                    </a:lnTo>
                    <a:lnTo>
                      <a:pt x="32" y="26"/>
                    </a:lnTo>
                    <a:lnTo>
                      <a:pt x="33" y="22"/>
                    </a:lnTo>
                    <a:lnTo>
                      <a:pt x="34" y="20"/>
                    </a:lnTo>
                    <a:lnTo>
                      <a:pt x="35" y="18"/>
                    </a:lnTo>
                    <a:lnTo>
                      <a:pt x="36" y="16"/>
                    </a:lnTo>
                    <a:lnTo>
                      <a:pt x="38" y="14"/>
                    </a:lnTo>
                    <a:lnTo>
                      <a:pt x="39" y="12"/>
                    </a:lnTo>
                    <a:lnTo>
                      <a:pt x="40" y="11"/>
                    </a:lnTo>
                    <a:lnTo>
                      <a:pt x="42" y="10"/>
                    </a:lnTo>
                    <a:lnTo>
                      <a:pt x="44" y="10"/>
                    </a:lnTo>
                    <a:lnTo>
                      <a:pt x="46" y="9"/>
                    </a:lnTo>
                    <a:lnTo>
                      <a:pt x="48" y="9"/>
                    </a:lnTo>
                    <a:lnTo>
                      <a:pt x="50" y="9"/>
                    </a:lnTo>
                    <a:lnTo>
                      <a:pt x="51" y="10"/>
                    </a:lnTo>
                    <a:lnTo>
                      <a:pt x="52" y="10"/>
                    </a:lnTo>
                    <a:lnTo>
                      <a:pt x="54" y="11"/>
                    </a:lnTo>
                    <a:lnTo>
                      <a:pt x="55" y="12"/>
                    </a:lnTo>
                    <a:lnTo>
                      <a:pt x="56" y="14"/>
                    </a:lnTo>
                    <a:lnTo>
                      <a:pt x="57" y="16"/>
                    </a:lnTo>
                    <a:lnTo>
                      <a:pt x="58" y="18"/>
                    </a:lnTo>
                    <a:lnTo>
                      <a:pt x="59" y="22"/>
                    </a:lnTo>
                    <a:lnTo>
                      <a:pt x="61" y="28"/>
                    </a:lnTo>
                    <a:lnTo>
                      <a:pt x="62" y="34"/>
                    </a:lnTo>
                    <a:lnTo>
                      <a:pt x="62" y="42"/>
                    </a:lnTo>
                    <a:lnTo>
                      <a:pt x="31" y="42"/>
                    </a:lnTo>
                    <a:close/>
                  </a:path>
                </a:pathLst>
              </a:custGeom>
              <a:solidFill>
                <a:srgbClr val="00468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0" name="iŝḻíḑè"/>
              <p:cNvSpPr/>
              <p:nvPr userDrawn="1"/>
            </p:nvSpPr>
            <p:spPr bwMode="auto">
              <a:xfrm>
                <a:off x="7273926" y="4102101"/>
                <a:ext cx="98425" cy="161925"/>
              </a:xfrm>
              <a:custGeom>
                <a:avLst/>
                <a:gdLst>
                  <a:gd name="T0" fmla="*/ 56 w 62"/>
                  <a:gd name="T1" fmla="*/ 0 h 102"/>
                  <a:gd name="T2" fmla="*/ 53 w 62"/>
                  <a:gd name="T3" fmla="*/ 1 h 102"/>
                  <a:gd name="T4" fmla="*/ 50 w 62"/>
                  <a:gd name="T5" fmla="*/ 2 h 102"/>
                  <a:gd name="T6" fmla="*/ 48 w 62"/>
                  <a:gd name="T7" fmla="*/ 2 h 102"/>
                  <a:gd name="T8" fmla="*/ 45 w 62"/>
                  <a:gd name="T9" fmla="*/ 4 h 102"/>
                  <a:gd name="T10" fmla="*/ 43 w 62"/>
                  <a:gd name="T11" fmla="*/ 5 h 102"/>
                  <a:gd name="T12" fmla="*/ 40 w 62"/>
                  <a:gd name="T13" fmla="*/ 6 h 102"/>
                  <a:gd name="T14" fmla="*/ 39 w 62"/>
                  <a:gd name="T15" fmla="*/ 9 h 102"/>
                  <a:gd name="T16" fmla="*/ 36 w 62"/>
                  <a:gd name="T17" fmla="*/ 10 h 102"/>
                  <a:gd name="T18" fmla="*/ 35 w 62"/>
                  <a:gd name="T19" fmla="*/ 13 h 102"/>
                  <a:gd name="T20" fmla="*/ 33 w 62"/>
                  <a:gd name="T21" fmla="*/ 16 h 102"/>
                  <a:gd name="T22" fmla="*/ 32 w 62"/>
                  <a:gd name="T23" fmla="*/ 18 h 102"/>
                  <a:gd name="T24" fmla="*/ 30 w 62"/>
                  <a:gd name="T25" fmla="*/ 22 h 102"/>
                  <a:gd name="T26" fmla="*/ 29 w 62"/>
                  <a:gd name="T27" fmla="*/ 24 h 102"/>
                  <a:gd name="T28" fmla="*/ 28 w 62"/>
                  <a:gd name="T29" fmla="*/ 27 h 102"/>
                  <a:gd name="T30" fmla="*/ 28 w 62"/>
                  <a:gd name="T31" fmla="*/ 2 h 102"/>
                  <a:gd name="T32" fmla="*/ 24 w 62"/>
                  <a:gd name="T33" fmla="*/ 2 h 102"/>
                  <a:gd name="T34" fmla="*/ 21 w 62"/>
                  <a:gd name="T35" fmla="*/ 2 h 102"/>
                  <a:gd name="T36" fmla="*/ 18 w 62"/>
                  <a:gd name="T37" fmla="*/ 2 h 102"/>
                  <a:gd name="T38" fmla="*/ 14 w 62"/>
                  <a:gd name="T39" fmla="*/ 2 h 102"/>
                  <a:gd name="T40" fmla="*/ 11 w 62"/>
                  <a:gd name="T41" fmla="*/ 2 h 102"/>
                  <a:gd name="T42" fmla="*/ 7 w 62"/>
                  <a:gd name="T43" fmla="*/ 2 h 102"/>
                  <a:gd name="T44" fmla="*/ 3 w 62"/>
                  <a:gd name="T45" fmla="*/ 2 h 102"/>
                  <a:gd name="T46" fmla="*/ 0 w 62"/>
                  <a:gd name="T47" fmla="*/ 2 h 102"/>
                  <a:gd name="T48" fmla="*/ 0 w 62"/>
                  <a:gd name="T49" fmla="*/ 102 h 102"/>
                  <a:gd name="T50" fmla="*/ 3 w 62"/>
                  <a:gd name="T51" fmla="*/ 102 h 102"/>
                  <a:gd name="T52" fmla="*/ 7 w 62"/>
                  <a:gd name="T53" fmla="*/ 102 h 102"/>
                  <a:gd name="T54" fmla="*/ 11 w 62"/>
                  <a:gd name="T55" fmla="*/ 102 h 102"/>
                  <a:gd name="T56" fmla="*/ 14 w 62"/>
                  <a:gd name="T57" fmla="*/ 102 h 102"/>
                  <a:gd name="T58" fmla="*/ 18 w 62"/>
                  <a:gd name="T59" fmla="*/ 102 h 102"/>
                  <a:gd name="T60" fmla="*/ 21 w 62"/>
                  <a:gd name="T61" fmla="*/ 102 h 102"/>
                  <a:gd name="T62" fmla="*/ 24 w 62"/>
                  <a:gd name="T63" fmla="*/ 102 h 102"/>
                  <a:gd name="T64" fmla="*/ 28 w 62"/>
                  <a:gd name="T65" fmla="*/ 102 h 102"/>
                  <a:gd name="T66" fmla="*/ 28 w 62"/>
                  <a:gd name="T67" fmla="*/ 65 h 102"/>
                  <a:gd name="T68" fmla="*/ 28 w 62"/>
                  <a:gd name="T69" fmla="*/ 57 h 102"/>
                  <a:gd name="T70" fmla="*/ 28 w 62"/>
                  <a:gd name="T71" fmla="*/ 51 h 102"/>
                  <a:gd name="T72" fmla="*/ 28 w 62"/>
                  <a:gd name="T73" fmla="*/ 45 h 102"/>
                  <a:gd name="T74" fmla="*/ 29 w 62"/>
                  <a:gd name="T75" fmla="*/ 41 h 102"/>
                  <a:gd name="T76" fmla="*/ 31 w 62"/>
                  <a:gd name="T77" fmla="*/ 38 h 102"/>
                  <a:gd name="T78" fmla="*/ 32 w 62"/>
                  <a:gd name="T79" fmla="*/ 35 h 102"/>
                  <a:gd name="T80" fmla="*/ 34 w 62"/>
                  <a:gd name="T81" fmla="*/ 33 h 102"/>
                  <a:gd name="T82" fmla="*/ 36 w 62"/>
                  <a:gd name="T83" fmla="*/ 31 h 102"/>
                  <a:gd name="T84" fmla="*/ 39 w 62"/>
                  <a:gd name="T85" fmla="*/ 29 h 102"/>
                  <a:gd name="T86" fmla="*/ 42 w 62"/>
                  <a:gd name="T87" fmla="*/ 28 h 102"/>
                  <a:gd name="T88" fmla="*/ 45 w 62"/>
                  <a:gd name="T89" fmla="*/ 27 h 102"/>
                  <a:gd name="T90" fmla="*/ 49 w 62"/>
                  <a:gd name="T91" fmla="*/ 27 h 102"/>
                  <a:gd name="T92" fmla="*/ 52 w 62"/>
                  <a:gd name="T93" fmla="*/ 27 h 102"/>
                  <a:gd name="T94" fmla="*/ 54 w 62"/>
                  <a:gd name="T95" fmla="*/ 27 h 102"/>
                  <a:gd name="T96" fmla="*/ 57 w 62"/>
                  <a:gd name="T97" fmla="*/ 29 h 102"/>
                  <a:gd name="T98" fmla="*/ 60 w 62"/>
                  <a:gd name="T99" fmla="*/ 30 h 102"/>
                  <a:gd name="T100" fmla="*/ 61 w 62"/>
                  <a:gd name="T101" fmla="*/ 29 h 102"/>
                  <a:gd name="T102" fmla="*/ 61 w 62"/>
                  <a:gd name="T103" fmla="*/ 22 h 102"/>
                  <a:gd name="T104" fmla="*/ 61 w 62"/>
                  <a:gd name="T105" fmla="*/ 14 h 102"/>
                  <a:gd name="T106" fmla="*/ 61 w 62"/>
                  <a:gd name="T107" fmla="*/ 7 h 102"/>
                  <a:gd name="T108" fmla="*/ 62 w 62"/>
                  <a:gd name="T109" fmla="*/ 0 h 102"/>
                  <a:gd name="T110" fmla="*/ 59 w 62"/>
                  <a:gd name="T111" fmla="*/ 0 h 102"/>
                  <a:gd name="T112" fmla="*/ 56 w 62"/>
                  <a:gd name="T113"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2" h="102">
                    <a:moveTo>
                      <a:pt x="56" y="0"/>
                    </a:moveTo>
                    <a:lnTo>
                      <a:pt x="53" y="1"/>
                    </a:lnTo>
                    <a:lnTo>
                      <a:pt x="50" y="2"/>
                    </a:lnTo>
                    <a:lnTo>
                      <a:pt x="48" y="2"/>
                    </a:lnTo>
                    <a:lnTo>
                      <a:pt x="45" y="4"/>
                    </a:lnTo>
                    <a:lnTo>
                      <a:pt x="43" y="5"/>
                    </a:lnTo>
                    <a:lnTo>
                      <a:pt x="40" y="6"/>
                    </a:lnTo>
                    <a:lnTo>
                      <a:pt x="39" y="9"/>
                    </a:lnTo>
                    <a:lnTo>
                      <a:pt x="36" y="10"/>
                    </a:lnTo>
                    <a:lnTo>
                      <a:pt x="35" y="13"/>
                    </a:lnTo>
                    <a:lnTo>
                      <a:pt x="33" y="16"/>
                    </a:lnTo>
                    <a:lnTo>
                      <a:pt x="32" y="18"/>
                    </a:lnTo>
                    <a:lnTo>
                      <a:pt x="30" y="22"/>
                    </a:lnTo>
                    <a:lnTo>
                      <a:pt x="29" y="24"/>
                    </a:lnTo>
                    <a:lnTo>
                      <a:pt x="28" y="27"/>
                    </a:lnTo>
                    <a:lnTo>
                      <a:pt x="28" y="2"/>
                    </a:lnTo>
                    <a:lnTo>
                      <a:pt x="24" y="2"/>
                    </a:lnTo>
                    <a:lnTo>
                      <a:pt x="21" y="2"/>
                    </a:lnTo>
                    <a:lnTo>
                      <a:pt x="18" y="2"/>
                    </a:lnTo>
                    <a:lnTo>
                      <a:pt x="14" y="2"/>
                    </a:lnTo>
                    <a:lnTo>
                      <a:pt x="11" y="2"/>
                    </a:lnTo>
                    <a:lnTo>
                      <a:pt x="7" y="2"/>
                    </a:lnTo>
                    <a:lnTo>
                      <a:pt x="3" y="2"/>
                    </a:lnTo>
                    <a:lnTo>
                      <a:pt x="0" y="2"/>
                    </a:lnTo>
                    <a:lnTo>
                      <a:pt x="0" y="102"/>
                    </a:lnTo>
                    <a:lnTo>
                      <a:pt x="3" y="102"/>
                    </a:lnTo>
                    <a:lnTo>
                      <a:pt x="7" y="102"/>
                    </a:lnTo>
                    <a:lnTo>
                      <a:pt x="11" y="102"/>
                    </a:lnTo>
                    <a:lnTo>
                      <a:pt x="14" y="102"/>
                    </a:lnTo>
                    <a:lnTo>
                      <a:pt x="18" y="102"/>
                    </a:lnTo>
                    <a:lnTo>
                      <a:pt x="21" y="102"/>
                    </a:lnTo>
                    <a:lnTo>
                      <a:pt x="24" y="102"/>
                    </a:lnTo>
                    <a:lnTo>
                      <a:pt x="28" y="102"/>
                    </a:lnTo>
                    <a:lnTo>
                      <a:pt x="28" y="65"/>
                    </a:lnTo>
                    <a:lnTo>
                      <a:pt x="28" y="57"/>
                    </a:lnTo>
                    <a:lnTo>
                      <a:pt x="28" y="51"/>
                    </a:lnTo>
                    <a:lnTo>
                      <a:pt x="28" y="45"/>
                    </a:lnTo>
                    <a:lnTo>
                      <a:pt x="29" y="41"/>
                    </a:lnTo>
                    <a:lnTo>
                      <a:pt x="31" y="38"/>
                    </a:lnTo>
                    <a:lnTo>
                      <a:pt x="32" y="35"/>
                    </a:lnTo>
                    <a:lnTo>
                      <a:pt x="34" y="33"/>
                    </a:lnTo>
                    <a:lnTo>
                      <a:pt x="36" y="31"/>
                    </a:lnTo>
                    <a:lnTo>
                      <a:pt x="39" y="29"/>
                    </a:lnTo>
                    <a:lnTo>
                      <a:pt x="42" y="28"/>
                    </a:lnTo>
                    <a:lnTo>
                      <a:pt x="45" y="27"/>
                    </a:lnTo>
                    <a:lnTo>
                      <a:pt x="49" y="27"/>
                    </a:lnTo>
                    <a:lnTo>
                      <a:pt x="52" y="27"/>
                    </a:lnTo>
                    <a:lnTo>
                      <a:pt x="54" y="27"/>
                    </a:lnTo>
                    <a:lnTo>
                      <a:pt x="57" y="29"/>
                    </a:lnTo>
                    <a:lnTo>
                      <a:pt x="60" y="30"/>
                    </a:lnTo>
                    <a:lnTo>
                      <a:pt x="61" y="29"/>
                    </a:lnTo>
                    <a:lnTo>
                      <a:pt x="61" y="22"/>
                    </a:lnTo>
                    <a:lnTo>
                      <a:pt x="61" y="14"/>
                    </a:lnTo>
                    <a:lnTo>
                      <a:pt x="61" y="7"/>
                    </a:lnTo>
                    <a:lnTo>
                      <a:pt x="62" y="0"/>
                    </a:lnTo>
                    <a:lnTo>
                      <a:pt x="59" y="0"/>
                    </a:lnTo>
                    <a:lnTo>
                      <a:pt x="56" y="0"/>
                    </a:lnTo>
                    <a:close/>
                  </a:path>
                </a:pathLst>
              </a:custGeom>
              <a:solidFill>
                <a:srgbClr val="00468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1" name="íṧḷídè"/>
              <p:cNvSpPr/>
              <p:nvPr userDrawn="1"/>
            </p:nvSpPr>
            <p:spPr bwMode="auto">
              <a:xfrm>
                <a:off x="7407276" y="4102101"/>
                <a:ext cx="109538" cy="163513"/>
              </a:xfrm>
              <a:custGeom>
                <a:avLst/>
                <a:gdLst>
                  <a:gd name="T0" fmla="*/ 67 w 69"/>
                  <a:gd name="T1" fmla="*/ 59 h 103"/>
                  <a:gd name="T2" fmla="*/ 62 w 69"/>
                  <a:gd name="T3" fmla="*/ 52 h 103"/>
                  <a:gd name="T4" fmla="*/ 55 w 69"/>
                  <a:gd name="T5" fmla="*/ 47 h 103"/>
                  <a:gd name="T6" fmla="*/ 46 w 69"/>
                  <a:gd name="T7" fmla="*/ 42 h 103"/>
                  <a:gd name="T8" fmla="*/ 34 w 69"/>
                  <a:gd name="T9" fmla="*/ 37 h 103"/>
                  <a:gd name="T10" fmla="*/ 25 w 69"/>
                  <a:gd name="T11" fmla="*/ 31 h 103"/>
                  <a:gd name="T12" fmla="*/ 21 w 69"/>
                  <a:gd name="T13" fmla="*/ 25 h 103"/>
                  <a:gd name="T14" fmla="*/ 21 w 69"/>
                  <a:gd name="T15" fmla="*/ 18 h 103"/>
                  <a:gd name="T16" fmla="*/ 27 w 69"/>
                  <a:gd name="T17" fmla="*/ 13 h 103"/>
                  <a:gd name="T18" fmla="*/ 36 w 69"/>
                  <a:gd name="T19" fmla="*/ 10 h 103"/>
                  <a:gd name="T20" fmla="*/ 45 w 69"/>
                  <a:gd name="T21" fmla="*/ 14 h 103"/>
                  <a:gd name="T22" fmla="*/ 53 w 69"/>
                  <a:gd name="T23" fmla="*/ 21 h 103"/>
                  <a:gd name="T24" fmla="*/ 61 w 69"/>
                  <a:gd name="T25" fmla="*/ 27 h 103"/>
                  <a:gd name="T26" fmla="*/ 65 w 69"/>
                  <a:gd name="T27" fmla="*/ 14 h 103"/>
                  <a:gd name="T28" fmla="*/ 60 w 69"/>
                  <a:gd name="T29" fmla="*/ 6 h 103"/>
                  <a:gd name="T30" fmla="*/ 48 w 69"/>
                  <a:gd name="T31" fmla="*/ 2 h 103"/>
                  <a:gd name="T32" fmla="*/ 36 w 69"/>
                  <a:gd name="T33" fmla="*/ 0 h 103"/>
                  <a:gd name="T34" fmla="*/ 24 w 69"/>
                  <a:gd name="T35" fmla="*/ 2 h 103"/>
                  <a:gd name="T36" fmla="*/ 15 w 69"/>
                  <a:gd name="T37" fmla="*/ 6 h 103"/>
                  <a:gd name="T38" fmla="*/ 8 w 69"/>
                  <a:gd name="T39" fmla="*/ 12 h 103"/>
                  <a:gd name="T40" fmla="*/ 3 w 69"/>
                  <a:gd name="T41" fmla="*/ 20 h 103"/>
                  <a:gd name="T42" fmla="*/ 1 w 69"/>
                  <a:gd name="T43" fmla="*/ 30 h 103"/>
                  <a:gd name="T44" fmla="*/ 1 w 69"/>
                  <a:gd name="T45" fmla="*/ 38 h 103"/>
                  <a:gd name="T46" fmla="*/ 3 w 69"/>
                  <a:gd name="T47" fmla="*/ 46 h 103"/>
                  <a:gd name="T48" fmla="*/ 8 w 69"/>
                  <a:gd name="T49" fmla="*/ 52 h 103"/>
                  <a:gd name="T50" fmla="*/ 14 w 69"/>
                  <a:gd name="T51" fmla="*/ 58 h 103"/>
                  <a:gd name="T52" fmla="*/ 23 w 69"/>
                  <a:gd name="T53" fmla="*/ 63 h 103"/>
                  <a:gd name="T54" fmla="*/ 34 w 69"/>
                  <a:gd name="T55" fmla="*/ 68 h 103"/>
                  <a:gd name="T56" fmla="*/ 44 w 69"/>
                  <a:gd name="T57" fmla="*/ 74 h 103"/>
                  <a:gd name="T58" fmla="*/ 48 w 69"/>
                  <a:gd name="T59" fmla="*/ 79 h 103"/>
                  <a:gd name="T60" fmla="*/ 47 w 69"/>
                  <a:gd name="T61" fmla="*/ 87 h 103"/>
                  <a:gd name="T62" fmla="*/ 41 w 69"/>
                  <a:gd name="T63" fmla="*/ 92 h 103"/>
                  <a:gd name="T64" fmla="*/ 32 w 69"/>
                  <a:gd name="T65" fmla="*/ 95 h 103"/>
                  <a:gd name="T66" fmla="*/ 21 w 69"/>
                  <a:gd name="T67" fmla="*/ 92 h 103"/>
                  <a:gd name="T68" fmla="*/ 12 w 69"/>
                  <a:gd name="T69" fmla="*/ 85 h 103"/>
                  <a:gd name="T70" fmla="*/ 4 w 69"/>
                  <a:gd name="T71" fmla="*/ 77 h 103"/>
                  <a:gd name="T72" fmla="*/ 1 w 69"/>
                  <a:gd name="T73" fmla="*/ 92 h 103"/>
                  <a:gd name="T74" fmla="*/ 7 w 69"/>
                  <a:gd name="T75" fmla="*/ 99 h 103"/>
                  <a:gd name="T76" fmla="*/ 17 w 69"/>
                  <a:gd name="T77" fmla="*/ 103 h 103"/>
                  <a:gd name="T78" fmla="*/ 29 w 69"/>
                  <a:gd name="T79" fmla="*/ 103 h 103"/>
                  <a:gd name="T80" fmla="*/ 42 w 69"/>
                  <a:gd name="T81" fmla="*/ 102 h 103"/>
                  <a:gd name="T82" fmla="*/ 52 w 69"/>
                  <a:gd name="T83" fmla="*/ 99 h 103"/>
                  <a:gd name="T84" fmla="*/ 60 w 69"/>
                  <a:gd name="T85" fmla="*/ 93 h 103"/>
                  <a:gd name="T86" fmla="*/ 66 w 69"/>
                  <a:gd name="T87" fmla="*/ 85 h 103"/>
                  <a:gd name="T88" fmla="*/ 69 w 69"/>
                  <a:gd name="T89" fmla="*/ 75 h 103"/>
                  <a:gd name="T90" fmla="*/ 69 w 69"/>
                  <a:gd name="T91" fmla="*/ 67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9" h="103">
                    <a:moveTo>
                      <a:pt x="68" y="64"/>
                    </a:moveTo>
                    <a:lnTo>
                      <a:pt x="68" y="62"/>
                    </a:lnTo>
                    <a:lnTo>
                      <a:pt x="67" y="59"/>
                    </a:lnTo>
                    <a:lnTo>
                      <a:pt x="65" y="57"/>
                    </a:lnTo>
                    <a:lnTo>
                      <a:pt x="64" y="55"/>
                    </a:lnTo>
                    <a:lnTo>
                      <a:pt x="62" y="52"/>
                    </a:lnTo>
                    <a:lnTo>
                      <a:pt x="60" y="51"/>
                    </a:lnTo>
                    <a:lnTo>
                      <a:pt x="57" y="48"/>
                    </a:lnTo>
                    <a:lnTo>
                      <a:pt x="55" y="47"/>
                    </a:lnTo>
                    <a:lnTo>
                      <a:pt x="52" y="45"/>
                    </a:lnTo>
                    <a:lnTo>
                      <a:pt x="49" y="43"/>
                    </a:lnTo>
                    <a:lnTo>
                      <a:pt x="46" y="42"/>
                    </a:lnTo>
                    <a:lnTo>
                      <a:pt x="42" y="40"/>
                    </a:lnTo>
                    <a:lnTo>
                      <a:pt x="39" y="38"/>
                    </a:lnTo>
                    <a:lnTo>
                      <a:pt x="34" y="37"/>
                    </a:lnTo>
                    <a:lnTo>
                      <a:pt x="31" y="34"/>
                    </a:lnTo>
                    <a:lnTo>
                      <a:pt x="28" y="33"/>
                    </a:lnTo>
                    <a:lnTo>
                      <a:pt x="25" y="31"/>
                    </a:lnTo>
                    <a:lnTo>
                      <a:pt x="24" y="29"/>
                    </a:lnTo>
                    <a:lnTo>
                      <a:pt x="22" y="27"/>
                    </a:lnTo>
                    <a:lnTo>
                      <a:pt x="21" y="25"/>
                    </a:lnTo>
                    <a:lnTo>
                      <a:pt x="20" y="23"/>
                    </a:lnTo>
                    <a:lnTo>
                      <a:pt x="21" y="20"/>
                    </a:lnTo>
                    <a:lnTo>
                      <a:pt x="21" y="18"/>
                    </a:lnTo>
                    <a:lnTo>
                      <a:pt x="23" y="16"/>
                    </a:lnTo>
                    <a:lnTo>
                      <a:pt x="24" y="14"/>
                    </a:lnTo>
                    <a:lnTo>
                      <a:pt x="27" y="13"/>
                    </a:lnTo>
                    <a:lnTo>
                      <a:pt x="29" y="12"/>
                    </a:lnTo>
                    <a:lnTo>
                      <a:pt x="32" y="11"/>
                    </a:lnTo>
                    <a:lnTo>
                      <a:pt x="36" y="10"/>
                    </a:lnTo>
                    <a:lnTo>
                      <a:pt x="39" y="11"/>
                    </a:lnTo>
                    <a:lnTo>
                      <a:pt x="43" y="12"/>
                    </a:lnTo>
                    <a:lnTo>
                      <a:pt x="45" y="14"/>
                    </a:lnTo>
                    <a:lnTo>
                      <a:pt x="48" y="16"/>
                    </a:lnTo>
                    <a:lnTo>
                      <a:pt x="51" y="18"/>
                    </a:lnTo>
                    <a:lnTo>
                      <a:pt x="53" y="21"/>
                    </a:lnTo>
                    <a:lnTo>
                      <a:pt x="55" y="24"/>
                    </a:lnTo>
                    <a:lnTo>
                      <a:pt x="56" y="27"/>
                    </a:lnTo>
                    <a:lnTo>
                      <a:pt x="61" y="27"/>
                    </a:lnTo>
                    <a:lnTo>
                      <a:pt x="63" y="23"/>
                    </a:lnTo>
                    <a:lnTo>
                      <a:pt x="64" y="19"/>
                    </a:lnTo>
                    <a:lnTo>
                      <a:pt x="65" y="14"/>
                    </a:lnTo>
                    <a:lnTo>
                      <a:pt x="66" y="10"/>
                    </a:lnTo>
                    <a:lnTo>
                      <a:pt x="63" y="8"/>
                    </a:lnTo>
                    <a:lnTo>
                      <a:pt x="60" y="6"/>
                    </a:lnTo>
                    <a:lnTo>
                      <a:pt x="56" y="4"/>
                    </a:lnTo>
                    <a:lnTo>
                      <a:pt x="52" y="3"/>
                    </a:lnTo>
                    <a:lnTo>
                      <a:pt x="48" y="2"/>
                    </a:lnTo>
                    <a:lnTo>
                      <a:pt x="44" y="1"/>
                    </a:lnTo>
                    <a:lnTo>
                      <a:pt x="40" y="0"/>
                    </a:lnTo>
                    <a:lnTo>
                      <a:pt x="36" y="0"/>
                    </a:lnTo>
                    <a:lnTo>
                      <a:pt x="32" y="0"/>
                    </a:lnTo>
                    <a:lnTo>
                      <a:pt x="28" y="1"/>
                    </a:lnTo>
                    <a:lnTo>
                      <a:pt x="24" y="2"/>
                    </a:lnTo>
                    <a:lnTo>
                      <a:pt x="21" y="3"/>
                    </a:lnTo>
                    <a:lnTo>
                      <a:pt x="18" y="4"/>
                    </a:lnTo>
                    <a:lnTo>
                      <a:pt x="15" y="6"/>
                    </a:lnTo>
                    <a:lnTo>
                      <a:pt x="12" y="7"/>
                    </a:lnTo>
                    <a:lnTo>
                      <a:pt x="10" y="10"/>
                    </a:lnTo>
                    <a:lnTo>
                      <a:pt x="8" y="12"/>
                    </a:lnTo>
                    <a:lnTo>
                      <a:pt x="6" y="14"/>
                    </a:lnTo>
                    <a:lnTo>
                      <a:pt x="4" y="17"/>
                    </a:lnTo>
                    <a:lnTo>
                      <a:pt x="3" y="20"/>
                    </a:lnTo>
                    <a:lnTo>
                      <a:pt x="2" y="22"/>
                    </a:lnTo>
                    <a:lnTo>
                      <a:pt x="1" y="26"/>
                    </a:lnTo>
                    <a:lnTo>
                      <a:pt x="1" y="30"/>
                    </a:lnTo>
                    <a:lnTo>
                      <a:pt x="0" y="34"/>
                    </a:lnTo>
                    <a:lnTo>
                      <a:pt x="0" y="36"/>
                    </a:lnTo>
                    <a:lnTo>
                      <a:pt x="1" y="38"/>
                    </a:lnTo>
                    <a:lnTo>
                      <a:pt x="1" y="41"/>
                    </a:lnTo>
                    <a:lnTo>
                      <a:pt x="2" y="43"/>
                    </a:lnTo>
                    <a:lnTo>
                      <a:pt x="3" y="46"/>
                    </a:lnTo>
                    <a:lnTo>
                      <a:pt x="4" y="48"/>
                    </a:lnTo>
                    <a:lnTo>
                      <a:pt x="6" y="51"/>
                    </a:lnTo>
                    <a:lnTo>
                      <a:pt x="8" y="52"/>
                    </a:lnTo>
                    <a:lnTo>
                      <a:pt x="10" y="55"/>
                    </a:lnTo>
                    <a:lnTo>
                      <a:pt x="12" y="56"/>
                    </a:lnTo>
                    <a:lnTo>
                      <a:pt x="14" y="58"/>
                    </a:lnTo>
                    <a:lnTo>
                      <a:pt x="17" y="60"/>
                    </a:lnTo>
                    <a:lnTo>
                      <a:pt x="20" y="62"/>
                    </a:lnTo>
                    <a:lnTo>
                      <a:pt x="23" y="63"/>
                    </a:lnTo>
                    <a:lnTo>
                      <a:pt x="26" y="65"/>
                    </a:lnTo>
                    <a:lnTo>
                      <a:pt x="30" y="67"/>
                    </a:lnTo>
                    <a:lnTo>
                      <a:pt x="34" y="68"/>
                    </a:lnTo>
                    <a:lnTo>
                      <a:pt x="38" y="70"/>
                    </a:lnTo>
                    <a:lnTo>
                      <a:pt x="41" y="71"/>
                    </a:lnTo>
                    <a:lnTo>
                      <a:pt x="44" y="74"/>
                    </a:lnTo>
                    <a:lnTo>
                      <a:pt x="46" y="75"/>
                    </a:lnTo>
                    <a:lnTo>
                      <a:pt x="48" y="78"/>
                    </a:lnTo>
                    <a:lnTo>
                      <a:pt x="48" y="79"/>
                    </a:lnTo>
                    <a:lnTo>
                      <a:pt x="48" y="82"/>
                    </a:lnTo>
                    <a:lnTo>
                      <a:pt x="48" y="84"/>
                    </a:lnTo>
                    <a:lnTo>
                      <a:pt x="47" y="87"/>
                    </a:lnTo>
                    <a:lnTo>
                      <a:pt x="45" y="89"/>
                    </a:lnTo>
                    <a:lnTo>
                      <a:pt x="44" y="91"/>
                    </a:lnTo>
                    <a:lnTo>
                      <a:pt x="41" y="92"/>
                    </a:lnTo>
                    <a:lnTo>
                      <a:pt x="39" y="93"/>
                    </a:lnTo>
                    <a:lnTo>
                      <a:pt x="36" y="94"/>
                    </a:lnTo>
                    <a:lnTo>
                      <a:pt x="32" y="95"/>
                    </a:lnTo>
                    <a:lnTo>
                      <a:pt x="28" y="95"/>
                    </a:lnTo>
                    <a:lnTo>
                      <a:pt x="24" y="94"/>
                    </a:lnTo>
                    <a:lnTo>
                      <a:pt x="21" y="92"/>
                    </a:lnTo>
                    <a:lnTo>
                      <a:pt x="18" y="91"/>
                    </a:lnTo>
                    <a:lnTo>
                      <a:pt x="16" y="87"/>
                    </a:lnTo>
                    <a:lnTo>
                      <a:pt x="12" y="85"/>
                    </a:lnTo>
                    <a:lnTo>
                      <a:pt x="10" y="81"/>
                    </a:lnTo>
                    <a:lnTo>
                      <a:pt x="8" y="77"/>
                    </a:lnTo>
                    <a:lnTo>
                      <a:pt x="4" y="77"/>
                    </a:lnTo>
                    <a:lnTo>
                      <a:pt x="3" y="81"/>
                    </a:lnTo>
                    <a:lnTo>
                      <a:pt x="2" y="87"/>
                    </a:lnTo>
                    <a:lnTo>
                      <a:pt x="1" y="92"/>
                    </a:lnTo>
                    <a:lnTo>
                      <a:pt x="0" y="96"/>
                    </a:lnTo>
                    <a:lnTo>
                      <a:pt x="3" y="98"/>
                    </a:lnTo>
                    <a:lnTo>
                      <a:pt x="7" y="99"/>
                    </a:lnTo>
                    <a:lnTo>
                      <a:pt x="10" y="100"/>
                    </a:lnTo>
                    <a:lnTo>
                      <a:pt x="13" y="102"/>
                    </a:lnTo>
                    <a:lnTo>
                      <a:pt x="17" y="103"/>
                    </a:lnTo>
                    <a:lnTo>
                      <a:pt x="20" y="103"/>
                    </a:lnTo>
                    <a:lnTo>
                      <a:pt x="25" y="103"/>
                    </a:lnTo>
                    <a:lnTo>
                      <a:pt x="29" y="103"/>
                    </a:lnTo>
                    <a:lnTo>
                      <a:pt x="33" y="103"/>
                    </a:lnTo>
                    <a:lnTo>
                      <a:pt x="38" y="103"/>
                    </a:lnTo>
                    <a:lnTo>
                      <a:pt x="42" y="102"/>
                    </a:lnTo>
                    <a:lnTo>
                      <a:pt x="46" y="101"/>
                    </a:lnTo>
                    <a:lnTo>
                      <a:pt x="49" y="100"/>
                    </a:lnTo>
                    <a:lnTo>
                      <a:pt x="52" y="99"/>
                    </a:lnTo>
                    <a:lnTo>
                      <a:pt x="56" y="97"/>
                    </a:lnTo>
                    <a:lnTo>
                      <a:pt x="59" y="95"/>
                    </a:lnTo>
                    <a:lnTo>
                      <a:pt x="60" y="93"/>
                    </a:lnTo>
                    <a:lnTo>
                      <a:pt x="63" y="91"/>
                    </a:lnTo>
                    <a:lnTo>
                      <a:pt x="64" y="88"/>
                    </a:lnTo>
                    <a:lnTo>
                      <a:pt x="66" y="85"/>
                    </a:lnTo>
                    <a:lnTo>
                      <a:pt x="68" y="83"/>
                    </a:lnTo>
                    <a:lnTo>
                      <a:pt x="68" y="79"/>
                    </a:lnTo>
                    <a:lnTo>
                      <a:pt x="69" y="75"/>
                    </a:lnTo>
                    <a:lnTo>
                      <a:pt x="69" y="71"/>
                    </a:lnTo>
                    <a:lnTo>
                      <a:pt x="69" y="69"/>
                    </a:lnTo>
                    <a:lnTo>
                      <a:pt x="69" y="67"/>
                    </a:lnTo>
                    <a:lnTo>
                      <a:pt x="68" y="64"/>
                    </a:lnTo>
                    <a:close/>
                  </a:path>
                </a:pathLst>
              </a:custGeom>
              <a:solidFill>
                <a:srgbClr val="00468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2" name="î$líḋé"/>
              <p:cNvSpPr/>
              <p:nvPr userDrawn="1"/>
            </p:nvSpPr>
            <p:spPr bwMode="auto">
              <a:xfrm>
                <a:off x="7567613" y="4105276"/>
                <a:ext cx="44450" cy="158750"/>
              </a:xfrm>
              <a:custGeom>
                <a:avLst/>
                <a:gdLst>
                  <a:gd name="T0" fmla="*/ 21 w 28"/>
                  <a:gd name="T1" fmla="*/ 0 h 100"/>
                  <a:gd name="T2" fmla="*/ 18 w 28"/>
                  <a:gd name="T3" fmla="*/ 0 h 100"/>
                  <a:gd name="T4" fmla="*/ 15 w 28"/>
                  <a:gd name="T5" fmla="*/ 0 h 100"/>
                  <a:gd name="T6" fmla="*/ 11 w 28"/>
                  <a:gd name="T7" fmla="*/ 0 h 100"/>
                  <a:gd name="T8" fmla="*/ 7 w 28"/>
                  <a:gd name="T9" fmla="*/ 0 h 100"/>
                  <a:gd name="T10" fmla="*/ 3 w 28"/>
                  <a:gd name="T11" fmla="*/ 0 h 100"/>
                  <a:gd name="T12" fmla="*/ 0 w 28"/>
                  <a:gd name="T13" fmla="*/ 0 h 100"/>
                  <a:gd name="T14" fmla="*/ 0 w 28"/>
                  <a:gd name="T15" fmla="*/ 100 h 100"/>
                  <a:gd name="T16" fmla="*/ 3 w 28"/>
                  <a:gd name="T17" fmla="*/ 100 h 100"/>
                  <a:gd name="T18" fmla="*/ 7 w 28"/>
                  <a:gd name="T19" fmla="*/ 100 h 100"/>
                  <a:gd name="T20" fmla="*/ 11 w 28"/>
                  <a:gd name="T21" fmla="*/ 100 h 100"/>
                  <a:gd name="T22" fmla="*/ 15 w 28"/>
                  <a:gd name="T23" fmla="*/ 100 h 100"/>
                  <a:gd name="T24" fmla="*/ 18 w 28"/>
                  <a:gd name="T25" fmla="*/ 100 h 100"/>
                  <a:gd name="T26" fmla="*/ 21 w 28"/>
                  <a:gd name="T27" fmla="*/ 100 h 100"/>
                  <a:gd name="T28" fmla="*/ 24 w 28"/>
                  <a:gd name="T29" fmla="*/ 100 h 100"/>
                  <a:gd name="T30" fmla="*/ 28 w 28"/>
                  <a:gd name="T31" fmla="*/ 100 h 100"/>
                  <a:gd name="T32" fmla="*/ 28 w 28"/>
                  <a:gd name="T33" fmla="*/ 0 h 100"/>
                  <a:gd name="T34" fmla="*/ 24 w 28"/>
                  <a:gd name="T35" fmla="*/ 0 h 100"/>
                  <a:gd name="T36" fmla="*/ 21 w 28"/>
                  <a:gd name="T37"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 h="100">
                    <a:moveTo>
                      <a:pt x="21" y="0"/>
                    </a:moveTo>
                    <a:lnTo>
                      <a:pt x="18" y="0"/>
                    </a:lnTo>
                    <a:lnTo>
                      <a:pt x="15" y="0"/>
                    </a:lnTo>
                    <a:lnTo>
                      <a:pt x="11" y="0"/>
                    </a:lnTo>
                    <a:lnTo>
                      <a:pt x="7" y="0"/>
                    </a:lnTo>
                    <a:lnTo>
                      <a:pt x="3" y="0"/>
                    </a:lnTo>
                    <a:lnTo>
                      <a:pt x="0" y="0"/>
                    </a:lnTo>
                    <a:lnTo>
                      <a:pt x="0" y="100"/>
                    </a:lnTo>
                    <a:lnTo>
                      <a:pt x="3" y="100"/>
                    </a:lnTo>
                    <a:lnTo>
                      <a:pt x="7" y="100"/>
                    </a:lnTo>
                    <a:lnTo>
                      <a:pt x="11" y="100"/>
                    </a:lnTo>
                    <a:lnTo>
                      <a:pt x="15" y="100"/>
                    </a:lnTo>
                    <a:lnTo>
                      <a:pt x="18" y="100"/>
                    </a:lnTo>
                    <a:lnTo>
                      <a:pt x="21" y="100"/>
                    </a:lnTo>
                    <a:lnTo>
                      <a:pt x="24" y="100"/>
                    </a:lnTo>
                    <a:lnTo>
                      <a:pt x="28" y="100"/>
                    </a:lnTo>
                    <a:lnTo>
                      <a:pt x="28" y="0"/>
                    </a:lnTo>
                    <a:lnTo>
                      <a:pt x="24" y="0"/>
                    </a:lnTo>
                    <a:lnTo>
                      <a:pt x="21" y="0"/>
                    </a:lnTo>
                    <a:close/>
                  </a:path>
                </a:pathLst>
              </a:custGeom>
              <a:solidFill>
                <a:srgbClr val="00468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3" name="îṩḻïḓè"/>
              <p:cNvSpPr/>
              <p:nvPr userDrawn="1"/>
            </p:nvSpPr>
            <p:spPr bwMode="auto">
              <a:xfrm>
                <a:off x="7564438" y="4017963"/>
                <a:ext cx="52388" cy="50800"/>
              </a:xfrm>
              <a:custGeom>
                <a:avLst/>
                <a:gdLst>
                  <a:gd name="T0" fmla="*/ 31 w 33"/>
                  <a:gd name="T1" fmla="*/ 10 h 32"/>
                  <a:gd name="T2" fmla="*/ 29 w 33"/>
                  <a:gd name="T3" fmla="*/ 7 h 32"/>
                  <a:gd name="T4" fmla="*/ 28 w 33"/>
                  <a:gd name="T5" fmla="*/ 5 h 32"/>
                  <a:gd name="T6" fmla="*/ 25 w 33"/>
                  <a:gd name="T7" fmla="*/ 3 h 32"/>
                  <a:gd name="T8" fmla="*/ 22 w 33"/>
                  <a:gd name="T9" fmla="*/ 2 h 32"/>
                  <a:gd name="T10" fmla="*/ 19 w 33"/>
                  <a:gd name="T11" fmla="*/ 0 h 32"/>
                  <a:gd name="T12" fmla="*/ 16 w 33"/>
                  <a:gd name="T13" fmla="*/ 0 h 32"/>
                  <a:gd name="T14" fmla="*/ 13 w 33"/>
                  <a:gd name="T15" fmla="*/ 0 h 32"/>
                  <a:gd name="T16" fmla="*/ 9 w 33"/>
                  <a:gd name="T17" fmla="*/ 2 h 32"/>
                  <a:gd name="T18" fmla="*/ 6 w 33"/>
                  <a:gd name="T19" fmla="*/ 3 h 32"/>
                  <a:gd name="T20" fmla="*/ 4 w 33"/>
                  <a:gd name="T21" fmla="*/ 5 h 32"/>
                  <a:gd name="T22" fmla="*/ 2 w 33"/>
                  <a:gd name="T23" fmla="*/ 7 h 32"/>
                  <a:gd name="T24" fmla="*/ 1 w 33"/>
                  <a:gd name="T25" fmla="*/ 10 h 32"/>
                  <a:gd name="T26" fmla="*/ 0 w 33"/>
                  <a:gd name="T27" fmla="*/ 13 h 32"/>
                  <a:gd name="T28" fmla="*/ 0 w 33"/>
                  <a:gd name="T29" fmla="*/ 16 h 32"/>
                  <a:gd name="T30" fmla="*/ 0 w 33"/>
                  <a:gd name="T31" fmla="*/ 20 h 32"/>
                  <a:gd name="T32" fmla="*/ 1 w 33"/>
                  <a:gd name="T33" fmla="*/ 23 h 32"/>
                  <a:gd name="T34" fmla="*/ 2 w 33"/>
                  <a:gd name="T35" fmla="*/ 26 h 32"/>
                  <a:gd name="T36" fmla="*/ 4 w 33"/>
                  <a:gd name="T37" fmla="*/ 28 h 32"/>
                  <a:gd name="T38" fmla="*/ 6 w 33"/>
                  <a:gd name="T39" fmla="*/ 30 h 32"/>
                  <a:gd name="T40" fmla="*/ 9 w 33"/>
                  <a:gd name="T41" fmla="*/ 31 h 32"/>
                  <a:gd name="T42" fmla="*/ 12 w 33"/>
                  <a:gd name="T43" fmla="*/ 32 h 32"/>
                  <a:gd name="T44" fmla="*/ 16 w 33"/>
                  <a:gd name="T45" fmla="*/ 32 h 32"/>
                  <a:gd name="T46" fmla="*/ 19 w 33"/>
                  <a:gd name="T47" fmla="*/ 32 h 32"/>
                  <a:gd name="T48" fmla="*/ 22 w 33"/>
                  <a:gd name="T49" fmla="*/ 31 h 32"/>
                  <a:gd name="T50" fmla="*/ 25 w 33"/>
                  <a:gd name="T51" fmla="*/ 30 h 32"/>
                  <a:gd name="T52" fmla="*/ 28 w 33"/>
                  <a:gd name="T53" fmla="*/ 27 h 32"/>
                  <a:gd name="T54" fmla="*/ 29 w 33"/>
                  <a:gd name="T55" fmla="*/ 25 h 32"/>
                  <a:gd name="T56" fmla="*/ 31 w 33"/>
                  <a:gd name="T57" fmla="*/ 23 h 32"/>
                  <a:gd name="T58" fmla="*/ 32 w 33"/>
                  <a:gd name="T59" fmla="*/ 19 h 32"/>
                  <a:gd name="T60" fmla="*/ 33 w 33"/>
                  <a:gd name="T61" fmla="*/ 16 h 32"/>
                  <a:gd name="T62" fmla="*/ 32 w 33"/>
                  <a:gd name="T63" fmla="*/ 13 h 32"/>
                  <a:gd name="T64" fmla="*/ 31 w 33"/>
                  <a:gd name="T65" fmla="*/ 1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3" h="32">
                    <a:moveTo>
                      <a:pt x="31" y="10"/>
                    </a:moveTo>
                    <a:lnTo>
                      <a:pt x="29" y="7"/>
                    </a:lnTo>
                    <a:lnTo>
                      <a:pt x="28" y="5"/>
                    </a:lnTo>
                    <a:lnTo>
                      <a:pt x="25" y="3"/>
                    </a:lnTo>
                    <a:lnTo>
                      <a:pt x="22" y="2"/>
                    </a:lnTo>
                    <a:lnTo>
                      <a:pt x="19" y="0"/>
                    </a:lnTo>
                    <a:lnTo>
                      <a:pt x="16" y="0"/>
                    </a:lnTo>
                    <a:lnTo>
                      <a:pt x="13" y="0"/>
                    </a:lnTo>
                    <a:lnTo>
                      <a:pt x="9" y="2"/>
                    </a:lnTo>
                    <a:lnTo>
                      <a:pt x="6" y="3"/>
                    </a:lnTo>
                    <a:lnTo>
                      <a:pt x="4" y="5"/>
                    </a:lnTo>
                    <a:lnTo>
                      <a:pt x="2" y="7"/>
                    </a:lnTo>
                    <a:lnTo>
                      <a:pt x="1" y="10"/>
                    </a:lnTo>
                    <a:lnTo>
                      <a:pt x="0" y="13"/>
                    </a:lnTo>
                    <a:lnTo>
                      <a:pt x="0" y="16"/>
                    </a:lnTo>
                    <a:lnTo>
                      <a:pt x="0" y="20"/>
                    </a:lnTo>
                    <a:lnTo>
                      <a:pt x="1" y="23"/>
                    </a:lnTo>
                    <a:lnTo>
                      <a:pt x="2" y="26"/>
                    </a:lnTo>
                    <a:lnTo>
                      <a:pt x="4" y="28"/>
                    </a:lnTo>
                    <a:lnTo>
                      <a:pt x="6" y="30"/>
                    </a:lnTo>
                    <a:lnTo>
                      <a:pt x="9" y="31"/>
                    </a:lnTo>
                    <a:lnTo>
                      <a:pt x="12" y="32"/>
                    </a:lnTo>
                    <a:lnTo>
                      <a:pt x="16" y="32"/>
                    </a:lnTo>
                    <a:lnTo>
                      <a:pt x="19" y="32"/>
                    </a:lnTo>
                    <a:lnTo>
                      <a:pt x="22" y="31"/>
                    </a:lnTo>
                    <a:lnTo>
                      <a:pt x="25" y="30"/>
                    </a:lnTo>
                    <a:lnTo>
                      <a:pt x="28" y="27"/>
                    </a:lnTo>
                    <a:lnTo>
                      <a:pt x="29" y="25"/>
                    </a:lnTo>
                    <a:lnTo>
                      <a:pt x="31" y="23"/>
                    </a:lnTo>
                    <a:lnTo>
                      <a:pt x="32" y="19"/>
                    </a:lnTo>
                    <a:lnTo>
                      <a:pt x="33" y="16"/>
                    </a:lnTo>
                    <a:lnTo>
                      <a:pt x="32" y="13"/>
                    </a:lnTo>
                    <a:lnTo>
                      <a:pt x="31" y="10"/>
                    </a:lnTo>
                    <a:close/>
                  </a:path>
                </a:pathLst>
              </a:custGeom>
              <a:solidFill>
                <a:srgbClr val="00468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4" name="îṥḷíde"/>
              <p:cNvSpPr/>
              <p:nvPr userDrawn="1"/>
            </p:nvSpPr>
            <p:spPr bwMode="auto">
              <a:xfrm>
                <a:off x="7659688" y="4046538"/>
                <a:ext cx="98425" cy="219075"/>
              </a:xfrm>
              <a:custGeom>
                <a:avLst/>
                <a:gdLst>
                  <a:gd name="T0" fmla="*/ 58 w 62"/>
                  <a:gd name="T1" fmla="*/ 129 h 138"/>
                  <a:gd name="T2" fmla="*/ 55 w 62"/>
                  <a:gd name="T3" fmla="*/ 129 h 138"/>
                  <a:gd name="T4" fmla="*/ 54 w 62"/>
                  <a:gd name="T5" fmla="*/ 129 h 138"/>
                  <a:gd name="T6" fmla="*/ 51 w 62"/>
                  <a:gd name="T7" fmla="*/ 129 h 138"/>
                  <a:gd name="T8" fmla="*/ 50 w 62"/>
                  <a:gd name="T9" fmla="*/ 129 h 138"/>
                  <a:gd name="T10" fmla="*/ 48 w 62"/>
                  <a:gd name="T11" fmla="*/ 128 h 138"/>
                  <a:gd name="T12" fmla="*/ 46 w 62"/>
                  <a:gd name="T13" fmla="*/ 127 h 138"/>
                  <a:gd name="T14" fmla="*/ 46 w 62"/>
                  <a:gd name="T15" fmla="*/ 126 h 138"/>
                  <a:gd name="T16" fmla="*/ 45 w 62"/>
                  <a:gd name="T17" fmla="*/ 124 h 138"/>
                  <a:gd name="T18" fmla="*/ 44 w 62"/>
                  <a:gd name="T19" fmla="*/ 122 h 138"/>
                  <a:gd name="T20" fmla="*/ 43 w 62"/>
                  <a:gd name="T21" fmla="*/ 120 h 138"/>
                  <a:gd name="T22" fmla="*/ 43 w 62"/>
                  <a:gd name="T23" fmla="*/ 118 h 138"/>
                  <a:gd name="T24" fmla="*/ 43 w 62"/>
                  <a:gd name="T25" fmla="*/ 115 h 138"/>
                  <a:gd name="T26" fmla="*/ 43 w 62"/>
                  <a:gd name="T27" fmla="*/ 112 h 138"/>
                  <a:gd name="T28" fmla="*/ 43 w 62"/>
                  <a:gd name="T29" fmla="*/ 110 h 138"/>
                  <a:gd name="T30" fmla="*/ 43 w 62"/>
                  <a:gd name="T31" fmla="*/ 50 h 138"/>
                  <a:gd name="T32" fmla="*/ 61 w 62"/>
                  <a:gd name="T33" fmla="*/ 50 h 138"/>
                  <a:gd name="T34" fmla="*/ 61 w 62"/>
                  <a:gd name="T35" fmla="*/ 47 h 138"/>
                  <a:gd name="T36" fmla="*/ 61 w 62"/>
                  <a:gd name="T37" fmla="*/ 44 h 138"/>
                  <a:gd name="T38" fmla="*/ 61 w 62"/>
                  <a:gd name="T39" fmla="*/ 40 h 138"/>
                  <a:gd name="T40" fmla="*/ 61 w 62"/>
                  <a:gd name="T41" fmla="*/ 37 h 138"/>
                  <a:gd name="T42" fmla="*/ 43 w 62"/>
                  <a:gd name="T43" fmla="*/ 37 h 138"/>
                  <a:gd name="T44" fmla="*/ 43 w 62"/>
                  <a:gd name="T45" fmla="*/ 0 h 138"/>
                  <a:gd name="T46" fmla="*/ 36 w 62"/>
                  <a:gd name="T47" fmla="*/ 4 h 138"/>
                  <a:gd name="T48" fmla="*/ 29 w 62"/>
                  <a:gd name="T49" fmla="*/ 7 h 138"/>
                  <a:gd name="T50" fmla="*/ 22 w 62"/>
                  <a:gd name="T51" fmla="*/ 10 h 138"/>
                  <a:gd name="T52" fmla="*/ 14 w 62"/>
                  <a:gd name="T53" fmla="*/ 13 h 138"/>
                  <a:gd name="T54" fmla="*/ 14 w 62"/>
                  <a:gd name="T55" fmla="*/ 37 h 138"/>
                  <a:gd name="T56" fmla="*/ 0 w 62"/>
                  <a:gd name="T57" fmla="*/ 37 h 138"/>
                  <a:gd name="T58" fmla="*/ 0 w 62"/>
                  <a:gd name="T59" fmla="*/ 40 h 138"/>
                  <a:gd name="T60" fmla="*/ 1 w 62"/>
                  <a:gd name="T61" fmla="*/ 44 h 138"/>
                  <a:gd name="T62" fmla="*/ 0 w 62"/>
                  <a:gd name="T63" fmla="*/ 47 h 138"/>
                  <a:gd name="T64" fmla="*/ 0 w 62"/>
                  <a:gd name="T65" fmla="*/ 50 h 138"/>
                  <a:gd name="T66" fmla="*/ 14 w 62"/>
                  <a:gd name="T67" fmla="*/ 50 h 138"/>
                  <a:gd name="T68" fmla="*/ 14 w 62"/>
                  <a:gd name="T69" fmla="*/ 106 h 138"/>
                  <a:gd name="T70" fmla="*/ 14 w 62"/>
                  <a:gd name="T71" fmla="*/ 110 h 138"/>
                  <a:gd name="T72" fmla="*/ 14 w 62"/>
                  <a:gd name="T73" fmla="*/ 114 h 138"/>
                  <a:gd name="T74" fmla="*/ 15 w 62"/>
                  <a:gd name="T75" fmla="*/ 118 h 138"/>
                  <a:gd name="T76" fmla="*/ 16 w 62"/>
                  <a:gd name="T77" fmla="*/ 121 h 138"/>
                  <a:gd name="T78" fmla="*/ 17 w 62"/>
                  <a:gd name="T79" fmla="*/ 123 h 138"/>
                  <a:gd name="T80" fmla="*/ 18 w 62"/>
                  <a:gd name="T81" fmla="*/ 126 h 138"/>
                  <a:gd name="T82" fmla="*/ 19 w 62"/>
                  <a:gd name="T83" fmla="*/ 129 h 138"/>
                  <a:gd name="T84" fmla="*/ 20 w 62"/>
                  <a:gd name="T85" fmla="*/ 131 h 138"/>
                  <a:gd name="T86" fmla="*/ 22 w 62"/>
                  <a:gd name="T87" fmla="*/ 133 h 138"/>
                  <a:gd name="T88" fmla="*/ 24 w 62"/>
                  <a:gd name="T89" fmla="*/ 134 h 138"/>
                  <a:gd name="T90" fmla="*/ 26 w 62"/>
                  <a:gd name="T91" fmla="*/ 136 h 138"/>
                  <a:gd name="T92" fmla="*/ 29 w 62"/>
                  <a:gd name="T93" fmla="*/ 137 h 138"/>
                  <a:gd name="T94" fmla="*/ 31 w 62"/>
                  <a:gd name="T95" fmla="*/ 138 h 138"/>
                  <a:gd name="T96" fmla="*/ 34 w 62"/>
                  <a:gd name="T97" fmla="*/ 138 h 138"/>
                  <a:gd name="T98" fmla="*/ 38 w 62"/>
                  <a:gd name="T99" fmla="*/ 138 h 138"/>
                  <a:gd name="T100" fmla="*/ 41 w 62"/>
                  <a:gd name="T101" fmla="*/ 138 h 138"/>
                  <a:gd name="T102" fmla="*/ 43 w 62"/>
                  <a:gd name="T103" fmla="*/ 138 h 138"/>
                  <a:gd name="T104" fmla="*/ 46 w 62"/>
                  <a:gd name="T105" fmla="*/ 138 h 138"/>
                  <a:gd name="T106" fmla="*/ 50 w 62"/>
                  <a:gd name="T107" fmla="*/ 138 h 138"/>
                  <a:gd name="T108" fmla="*/ 55 w 62"/>
                  <a:gd name="T109" fmla="*/ 137 h 138"/>
                  <a:gd name="T110" fmla="*/ 59 w 62"/>
                  <a:gd name="T111" fmla="*/ 137 h 138"/>
                  <a:gd name="T112" fmla="*/ 62 w 62"/>
                  <a:gd name="T113" fmla="*/ 135 h 138"/>
                  <a:gd name="T114" fmla="*/ 62 w 62"/>
                  <a:gd name="T115" fmla="*/ 127 h 138"/>
                  <a:gd name="T116" fmla="*/ 60 w 62"/>
                  <a:gd name="T117" fmla="*/ 128 h 138"/>
                  <a:gd name="T118" fmla="*/ 58 w 62"/>
                  <a:gd name="T119" fmla="*/ 129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62" h="138">
                    <a:moveTo>
                      <a:pt x="58" y="129"/>
                    </a:moveTo>
                    <a:lnTo>
                      <a:pt x="55" y="129"/>
                    </a:lnTo>
                    <a:lnTo>
                      <a:pt x="54" y="129"/>
                    </a:lnTo>
                    <a:lnTo>
                      <a:pt x="51" y="129"/>
                    </a:lnTo>
                    <a:lnTo>
                      <a:pt x="50" y="129"/>
                    </a:lnTo>
                    <a:lnTo>
                      <a:pt x="48" y="128"/>
                    </a:lnTo>
                    <a:lnTo>
                      <a:pt x="46" y="127"/>
                    </a:lnTo>
                    <a:lnTo>
                      <a:pt x="46" y="126"/>
                    </a:lnTo>
                    <a:lnTo>
                      <a:pt x="45" y="124"/>
                    </a:lnTo>
                    <a:lnTo>
                      <a:pt x="44" y="122"/>
                    </a:lnTo>
                    <a:lnTo>
                      <a:pt x="43" y="120"/>
                    </a:lnTo>
                    <a:lnTo>
                      <a:pt x="43" y="118"/>
                    </a:lnTo>
                    <a:lnTo>
                      <a:pt x="43" y="115"/>
                    </a:lnTo>
                    <a:lnTo>
                      <a:pt x="43" y="112"/>
                    </a:lnTo>
                    <a:lnTo>
                      <a:pt x="43" y="110"/>
                    </a:lnTo>
                    <a:lnTo>
                      <a:pt x="43" y="50"/>
                    </a:lnTo>
                    <a:lnTo>
                      <a:pt x="61" y="50"/>
                    </a:lnTo>
                    <a:lnTo>
                      <a:pt x="61" y="47"/>
                    </a:lnTo>
                    <a:lnTo>
                      <a:pt x="61" y="44"/>
                    </a:lnTo>
                    <a:lnTo>
                      <a:pt x="61" y="40"/>
                    </a:lnTo>
                    <a:lnTo>
                      <a:pt x="61" y="37"/>
                    </a:lnTo>
                    <a:lnTo>
                      <a:pt x="43" y="37"/>
                    </a:lnTo>
                    <a:lnTo>
                      <a:pt x="43" y="0"/>
                    </a:lnTo>
                    <a:lnTo>
                      <a:pt x="36" y="4"/>
                    </a:lnTo>
                    <a:lnTo>
                      <a:pt x="29" y="7"/>
                    </a:lnTo>
                    <a:lnTo>
                      <a:pt x="22" y="10"/>
                    </a:lnTo>
                    <a:lnTo>
                      <a:pt x="14" y="13"/>
                    </a:lnTo>
                    <a:lnTo>
                      <a:pt x="14" y="37"/>
                    </a:lnTo>
                    <a:lnTo>
                      <a:pt x="0" y="37"/>
                    </a:lnTo>
                    <a:lnTo>
                      <a:pt x="0" y="40"/>
                    </a:lnTo>
                    <a:lnTo>
                      <a:pt x="1" y="44"/>
                    </a:lnTo>
                    <a:lnTo>
                      <a:pt x="0" y="47"/>
                    </a:lnTo>
                    <a:lnTo>
                      <a:pt x="0" y="50"/>
                    </a:lnTo>
                    <a:lnTo>
                      <a:pt x="14" y="50"/>
                    </a:lnTo>
                    <a:lnTo>
                      <a:pt x="14" y="106"/>
                    </a:lnTo>
                    <a:lnTo>
                      <a:pt x="14" y="110"/>
                    </a:lnTo>
                    <a:lnTo>
                      <a:pt x="14" y="114"/>
                    </a:lnTo>
                    <a:lnTo>
                      <a:pt x="15" y="118"/>
                    </a:lnTo>
                    <a:lnTo>
                      <a:pt x="16" y="121"/>
                    </a:lnTo>
                    <a:lnTo>
                      <a:pt x="17" y="123"/>
                    </a:lnTo>
                    <a:lnTo>
                      <a:pt x="18" y="126"/>
                    </a:lnTo>
                    <a:lnTo>
                      <a:pt x="19" y="129"/>
                    </a:lnTo>
                    <a:lnTo>
                      <a:pt x="20" y="131"/>
                    </a:lnTo>
                    <a:lnTo>
                      <a:pt x="22" y="133"/>
                    </a:lnTo>
                    <a:lnTo>
                      <a:pt x="24" y="134"/>
                    </a:lnTo>
                    <a:lnTo>
                      <a:pt x="26" y="136"/>
                    </a:lnTo>
                    <a:lnTo>
                      <a:pt x="29" y="137"/>
                    </a:lnTo>
                    <a:lnTo>
                      <a:pt x="31" y="138"/>
                    </a:lnTo>
                    <a:lnTo>
                      <a:pt x="34" y="138"/>
                    </a:lnTo>
                    <a:lnTo>
                      <a:pt x="38" y="138"/>
                    </a:lnTo>
                    <a:lnTo>
                      <a:pt x="41" y="138"/>
                    </a:lnTo>
                    <a:lnTo>
                      <a:pt x="43" y="138"/>
                    </a:lnTo>
                    <a:lnTo>
                      <a:pt x="46" y="138"/>
                    </a:lnTo>
                    <a:lnTo>
                      <a:pt x="50" y="138"/>
                    </a:lnTo>
                    <a:lnTo>
                      <a:pt x="55" y="137"/>
                    </a:lnTo>
                    <a:lnTo>
                      <a:pt x="59" y="137"/>
                    </a:lnTo>
                    <a:lnTo>
                      <a:pt x="62" y="135"/>
                    </a:lnTo>
                    <a:lnTo>
                      <a:pt x="62" y="127"/>
                    </a:lnTo>
                    <a:lnTo>
                      <a:pt x="60" y="128"/>
                    </a:lnTo>
                    <a:lnTo>
                      <a:pt x="58" y="129"/>
                    </a:lnTo>
                    <a:close/>
                  </a:path>
                </a:pathLst>
              </a:custGeom>
              <a:solidFill>
                <a:srgbClr val="00468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5" name="îŝ1iḑè"/>
              <p:cNvSpPr/>
              <p:nvPr userDrawn="1"/>
            </p:nvSpPr>
            <p:spPr bwMode="auto">
              <a:xfrm>
                <a:off x="7789863" y="4105276"/>
                <a:ext cx="153988" cy="242888"/>
              </a:xfrm>
              <a:custGeom>
                <a:avLst/>
                <a:gdLst>
                  <a:gd name="T0" fmla="*/ 93 w 97"/>
                  <a:gd name="T1" fmla="*/ 0 h 153"/>
                  <a:gd name="T2" fmla="*/ 91 w 97"/>
                  <a:gd name="T3" fmla="*/ 0 h 153"/>
                  <a:gd name="T4" fmla="*/ 88 w 97"/>
                  <a:gd name="T5" fmla="*/ 0 h 153"/>
                  <a:gd name="T6" fmla="*/ 87 w 97"/>
                  <a:gd name="T7" fmla="*/ 0 h 153"/>
                  <a:gd name="T8" fmla="*/ 84 w 97"/>
                  <a:gd name="T9" fmla="*/ 0 h 153"/>
                  <a:gd name="T10" fmla="*/ 83 w 97"/>
                  <a:gd name="T11" fmla="*/ 0 h 153"/>
                  <a:gd name="T12" fmla="*/ 80 w 97"/>
                  <a:gd name="T13" fmla="*/ 0 h 153"/>
                  <a:gd name="T14" fmla="*/ 76 w 97"/>
                  <a:gd name="T15" fmla="*/ 11 h 153"/>
                  <a:gd name="T16" fmla="*/ 72 w 97"/>
                  <a:gd name="T17" fmla="*/ 21 h 153"/>
                  <a:gd name="T18" fmla="*/ 68 w 97"/>
                  <a:gd name="T19" fmla="*/ 32 h 153"/>
                  <a:gd name="T20" fmla="*/ 64 w 97"/>
                  <a:gd name="T21" fmla="*/ 44 h 153"/>
                  <a:gd name="T22" fmla="*/ 56 w 97"/>
                  <a:gd name="T23" fmla="*/ 65 h 153"/>
                  <a:gd name="T24" fmla="*/ 55 w 97"/>
                  <a:gd name="T25" fmla="*/ 62 h 153"/>
                  <a:gd name="T26" fmla="*/ 53 w 97"/>
                  <a:gd name="T27" fmla="*/ 59 h 153"/>
                  <a:gd name="T28" fmla="*/ 52 w 97"/>
                  <a:gd name="T29" fmla="*/ 55 h 153"/>
                  <a:gd name="T30" fmla="*/ 49 w 97"/>
                  <a:gd name="T31" fmla="*/ 50 h 153"/>
                  <a:gd name="T32" fmla="*/ 47 w 97"/>
                  <a:gd name="T33" fmla="*/ 42 h 153"/>
                  <a:gd name="T34" fmla="*/ 44 w 97"/>
                  <a:gd name="T35" fmla="*/ 35 h 153"/>
                  <a:gd name="T36" fmla="*/ 41 w 97"/>
                  <a:gd name="T37" fmla="*/ 28 h 153"/>
                  <a:gd name="T38" fmla="*/ 39 w 97"/>
                  <a:gd name="T39" fmla="*/ 21 h 153"/>
                  <a:gd name="T40" fmla="*/ 36 w 97"/>
                  <a:gd name="T41" fmla="*/ 15 h 153"/>
                  <a:gd name="T42" fmla="*/ 35 w 97"/>
                  <a:gd name="T43" fmla="*/ 9 h 153"/>
                  <a:gd name="T44" fmla="*/ 33 w 97"/>
                  <a:gd name="T45" fmla="*/ 4 h 153"/>
                  <a:gd name="T46" fmla="*/ 32 w 97"/>
                  <a:gd name="T47" fmla="*/ 0 h 153"/>
                  <a:gd name="T48" fmla="*/ 28 w 97"/>
                  <a:gd name="T49" fmla="*/ 0 h 153"/>
                  <a:gd name="T50" fmla="*/ 24 w 97"/>
                  <a:gd name="T51" fmla="*/ 0 h 153"/>
                  <a:gd name="T52" fmla="*/ 20 w 97"/>
                  <a:gd name="T53" fmla="*/ 0 h 153"/>
                  <a:gd name="T54" fmla="*/ 16 w 97"/>
                  <a:gd name="T55" fmla="*/ 0 h 153"/>
                  <a:gd name="T56" fmla="*/ 12 w 97"/>
                  <a:gd name="T57" fmla="*/ 0 h 153"/>
                  <a:gd name="T58" fmla="*/ 8 w 97"/>
                  <a:gd name="T59" fmla="*/ 0 h 153"/>
                  <a:gd name="T60" fmla="*/ 4 w 97"/>
                  <a:gd name="T61" fmla="*/ 0 h 153"/>
                  <a:gd name="T62" fmla="*/ 0 w 97"/>
                  <a:gd name="T63" fmla="*/ 0 h 153"/>
                  <a:gd name="T64" fmla="*/ 42 w 97"/>
                  <a:gd name="T65" fmla="*/ 100 h 153"/>
                  <a:gd name="T66" fmla="*/ 16 w 97"/>
                  <a:gd name="T67" fmla="*/ 153 h 153"/>
                  <a:gd name="T68" fmla="*/ 20 w 97"/>
                  <a:gd name="T69" fmla="*/ 153 h 153"/>
                  <a:gd name="T70" fmla="*/ 24 w 97"/>
                  <a:gd name="T71" fmla="*/ 153 h 153"/>
                  <a:gd name="T72" fmla="*/ 28 w 97"/>
                  <a:gd name="T73" fmla="*/ 153 h 153"/>
                  <a:gd name="T74" fmla="*/ 33 w 97"/>
                  <a:gd name="T75" fmla="*/ 153 h 153"/>
                  <a:gd name="T76" fmla="*/ 37 w 97"/>
                  <a:gd name="T77" fmla="*/ 141 h 153"/>
                  <a:gd name="T78" fmla="*/ 41 w 97"/>
                  <a:gd name="T79" fmla="*/ 130 h 153"/>
                  <a:gd name="T80" fmla="*/ 46 w 97"/>
                  <a:gd name="T81" fmla="*/ 118 h 153"/>
                  <a:gd name="T82" fmla="*/ 52 w 97"/>
                  <a:gd name="T83" fmla="*/ 105 h 153"/>
                  <a:gd name="T84" fmla="*/ 57 w 97"/>
                  <a:gd name="T85" fmla="*/ 92 h 153"/>
                  <a:gd name="T86" fmla="*/ 63 w 97"/>
                  <a:gd name="T87" fmla="*/ 77 h 153"/>
                  <a:gd name="T88" fmla="*/ 70 w 97"/>
                  <a:gd name="T89" fmla="*/ 63 h 153"/>
                  <a:gd name="T90" fmla="*/ 76 w 97"/>
                  <a:gd name="T91" fmla="*/ 48 h 153"/>
                  <a:gd name="T92" fmla="*/ 97 w 97"/>
                  <a:gd name="T93" fmla="*/ 0 h 153"/>
                  <a:gd name="T94" fmla="*/ 96 w 97"/>
                  <a:gd name="T95" fmla="*/ 0 h 153"/>
                  <a:gd name="T96" fmla="*/ 93 w 97"/>
                  <a:gd name="T97"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97" h="153">
                    <a:moveTo>
                      <a:pt x="93" y="0"/>
                    </a:moveTo>
                    <a:lnTo>
                      <a:pt x="91" y="0"/>
                    </a:lnTo>
                    <a:lnTo>
                      <a:pt x="88" y="0"/>
                    </a:lnTo>
                    <a:lnTo>
                      <a:pt x="87" y="0"/>
                    </a:lnTo>
                    <a:lnTo>
                      <a:pt x="84" y="0"/>
                    </a:lnTo>
                    <a:lnTo>
                      <a:pt x="83" y="0"/>
                    </a:lnTo>
                    <a:lnTo>
                      <a:pt x="80" y="0"/>
                    </a:lnTo>
                    <a:lnTo>
                      <a:pt x="76" y="11"/>
                    </a:lnTo>
                    <a:lnTo>
                      <a:pt x="72" y="21"/>
                    </a:lnTo>
                    <a:lnTo>
                      <a:pt x="68" y="32"/>
                    </a:lnTo>
                    <a:lnTo>
                      <a:pt x="64" y="44"/>
                    </a:lnTo>
                    <a:lnTo>
                      <a:pt x="56" y="65"/>
                    </a:lnTo>
                    <a:lnTo>
                      <a:pt x="55" y="62"/>
                    </a:lnTo>
                    <a:lnTo>
                      <a:pt x="53" y="59"/>
                    </a:lnTo>
                    <a:lnTo>
                      <a:pt x="52" y="55"/>
                    </a:lnTo>
                    <a:lnTo>
                      <a:pt x="49" y="50"/>
                    </a:lnTo>
                    <a:lnTo>
                      <a:pt x="47" y="42"/>
                    </a:lnTo>
                    <a:lnTo>
                      <a:pt x="44" y="35"/>
                    </a:lnTo>
                    <a:lnTo>
                      <a:pt x="41" y="28"/>
                    </a:lnTo>
                    <a:lnTo>
                      <a:pt x="39" y="21"/>
                    </a:lnTo>
                    <a:lnTo>
                      <a:pt x="36" y="15"/>
                    </a:lnTo>
                    <a:lnTo>
                      <a:pt x="35" y="9"/>
                    </a:lnTo>
                    <a:lnTo>
                      <a:pt x="33" y="4"/>
                    </a:lnTo>
                    <a:lnTo>
                      <a:pt x="32" y="0"/>
                    </a:lnTo>
                    <a:lnTo>
                      <a:pt x="28" y="0"/>
                    </a:lnTo>
                    <a:lnTo>
                      <a:pt x="24" y="0"/>
                    </a:lnTo>
                    <a:lnTo>
                      <a:pt x="20" y="0"/>
                    </a:lnTo>
                    <a:lnTo>
                      <a:pt x="16" y="0"/>
                    </a:lnTo>
                    <a:lnTo>
                      <a:pt x="12" y="0"/>
                    </a:lnTo>
                    <a:lnTo>
                      <a:pt x="8" y="0"/>
                    </a:lnTo>
                    <a:lnTo>
                      <a:pt x="4" y="0"/>
                    </a:lnTo>
                    <a:lnTo>
                      <a:pt x="0" y="0"/>
                    </a:lnTo>
                    <a:lnTo>
                      <a:pt x="42" y="100"/>
                    </a:lnTo>
                    <a:lnTo>
                      <a:pt x="16" y="153"/>
                    </a:lnTo>
                    <a:lnTo>
                      <a:pt x="20" y="153"/>
                    </a:lnTo>
                    <a:lnTo>
                      <a:pt x="24" y="153"/>
                    </a:lnTo>
                    <a:lnTo>
                      <a:pt x="28" y="153"/>
                    </a:lnTo>
                    <a:lnTo>
                      <a:pt x="33" y="153"/>
                    </a:lnTo>
                    <a:lnTo>
                      <a:pt x="37" y="141"/>
                    </a:lnTo>
                    <a:lnTo>
                      <a:pt x="41" y="130"/>
                    </a:lnTo>
                    <a:lnTo>
                      <a:pt x="46" y="118"/>
                    </a:lnTo>
                    <a:lnTo>
                      <a:pt x="52" y="105"/>
                    </a:lnTo>
                    <a:lnTo>
                      <a:pt x="57" y="92"/>
                    </a:lnTo>
                    <a:lnTo>
                      <a:pt x="63" y="77"/>
                    </a:lnTo>
                    <a:lnTo>
                      <a:pt x="70" y="63"/>
                    </a:lnTo>
                    <a:lnTo>
                      <a:pt x="76" y="48"/>
                    </a:lnTo>
                    <a:lnTo>
                      <a:pt x="97" y="0"/>
                    </a:lnTo>
                    <a:lnTo>
                      <a:pt x="96" y="0"/>
                    </a:lnTo>
                    <a:lnTo>
                      <a:pt x="93" y="0"/>
                    </a:lnTo>
                    <a:close/>
                  </a:path>
                </a:pathLst>
              </a:custGeom>
              <a:solidFill>
                <a:srgbClr val="00468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6" name="iş1îḓê"/>
              <p:cNvSpPr/>
              <p:nvPr userDrawn="1"/>
            </p:nvSpPr>
            <p:spPr bwMode="auto">
              <a:xfrm>
                <a:off x="8050213" y="4102101"/>
                <a:ext cx="165100" cy="163513"/>
              </a:xfrm>
              <a:custGeom>
                <a:avLst/>
                <a:gdLst>
                  <a:gd name="T0" fmla="*/ 101 w 104"/>
                  <a:gd name="T1" fmla="*/ 34 h 103"/>
                  <a:gd name="T2" fmla="*/ 97 w 104"/>
                  <a:gd name="T3" fmla="*/ 25 h 103"/>
                  <a:gd name="T4" fmla="*/ 92 w 104"/>
                  <a:gd name="T5" fmla="*/ 17 h 103"/>
                  <a:gd name="T6" fmla="*/ 86 w 104"/>
                  <a:gd name="T7" fmla="*/ 10 h 103"/>
                  <a:gd name="T8" fmla="*/ 78 w 104"/>
                  <a:gd name="T9" fmla="*/ 6 h 103"/>
                  <a:gd name="T10" fmla="*/ 68 w 104"/>
                  <a:gd name="T11" fmla="*/ 2 h 103"/>
                  <a:gd name="T12" fmla="*/ 58 w 104"/>
                  <a:gd name="T13" fmla="*/ 1 h 103"/>
                  <a:gd name="T14" fmla="*/ 46 w 104"/>
                  <a:gd name="T15" fmla="*/ 1 h 103"/>
                  <a:gd name="T16" fmla="*/ 35 w 104"/>
                  <a:gd name="T17" fmla="*/ 2 h 103"/>
                  <a:gd name="T18" fmla="*/ 26 w 104"/>
                  <a:gd name="T19" fmla="*/ 6 h 103"/>
                  <a:gd name="T20" fmla="*/ 18 w 104"/>
                  <a:gd name="T21" fmla="*/ 12 h 103"/>
                  <a:gd name="T22" fmla="*/ 12 w 104"/>
                  <a:gd name="T23" fmla="*/ 18 h 103"/>
                  <a:gd name="T24" fmla="*/ 6 w 104"/>
                  <a:gd name="T25" fmla="*/ 27 h 103"/>
                  <a:gd name="T26" fmla="*/ 3 w 104"/>
                  <a:gd name="T27" fmla="*/ 37 h 103"/>
                  <a:gd name="T28" fmla="*/ 1 w 104"/>
                  <a:gd name="T29" fmla="*/ 48 h 103"/>
                  <a:gd name="T30" fmla="*/ 1 w 104"/>
                  <a:gd name="T31" fmla="*/ 61 h 103"/>
                  <a:gd name="T32" fmla="*/ 3 w 104"/>
                  <a:gd name="T33" fmla="*/ 71 h 103"/>
                  <a:gd name="T34" fmla="*/ 6 w 104"/>
                  <a:gd name="T35" fmla="*/ 80 h 103"/>
                  <a:gd name="T36" fmla="*/ 12 w 104"/>
                  <a:gd name="T37" fmla="*/ 87 h 103"/>
                  <a:gd name="T38" fmla="*/ 18 w 104"/>
                  <a:gd name="T39" fmla="*/ 94 h 103"/>
                  <a:gd name="T40" fmla="*/ 26 w 104"/>
                  <a:gd name="T41" fmla="*/ 98 h 103"/>
                  <a:gd name="T42" fmla="*/ 35 w 104"/>
                  <a:gd name="T43" fmla="*/ 102 h 103"/>
                  <a:gd name="T44" fmla="*/ 46 w 104"/>
                  <a:gd name="T45" fmla="*/ 103 h 103"/>
                  <a:gd name="T46" fmla="*/ 58 w 104"/>
                  <a:gd name="T47" fmla="*/ 103 h 103"/>
                  <a:gd name="T48" fmla="*/ 68 w 104"/>
                  <a:gd name="T49" fmla="*/ 102 h 103"/>
                  <a:gd name="T50" fmla="*/ 78 w 104"/>
                  <a:gd name="T51" fmla="*/ 98 h 103"/>
                  <a:gd name="T52" fmla="*/ 86 w 104"/>
                  <a:gd name="T53" fmla="*/ 92 h 103"/>
                  <a:gd name="T54" fmla="*/ 92 w 104"/>
                  <a:gd name="T55" fmla="*/ 86 h 103"/>
                  <a:gd name="T56" fmla="*/ 97 w 104"/>
                  <a:gd name="T57" fmla="*/ 78 h 103"/>
                  <a:gd name="T58" fmla="*/ 101 w 104"/>
                  <a:gd name="T59" fmla="*/ 68 h 103"/>
                  <a:gd name="T60" fmla="*/ 103 w 104"/>
                  <a:gd name="T61" fmla="*/ 56 h 103"/>
                  <a:gd name="T62" fmla="*/ 103 w 104"/>
                  <a:gd name="T63" fmla="*/ 44 h 103"/>
                  <a:gd name="T64" fmla="*/ 72 w 104"/>
                  <a:gd name="T65" fmla="*/ 58 h 103"/>
                  <a:gd name="T66" fmla="*/ 70 w 104"/>
                  <a:gd name="T67" fmla="*/ 72 h 103"/>
                  <a:gd name="T68" fmla="*/ 68 w 104"/>
                  <a:gd name="T69" fmla="*/ 79 h 103"/>
                  <a:gd name="T70" fmla="*/ 65 w 104"/>
                  <a:gd name="T71" fmla="*/ 86 h 103"/>
                  <a:gd name="T72" fmla="*/ 62 w 104"/>
                  <a:gd name="T73" fmla="*/ 91 h 103"/>
                  <a:gd name="T74" fmla="*/ 58 w 104"/>
                  <a:gd name="T75" fmla="*/ 94 h 103"/>
                  <a:gd name="T76" fmla="*/ 54 w 104"/>
                  <a:gd name="T77" fmla="*/ 95 h 103"/>
                  <a:gd name="T78" fmla="*/ 49 w 104"/>
                  <a:gd name="T79" fmla="*/ 95 h 103"/>
                  <a:gd name="T80" fmla="*/ 45 w 104"/>
                  <a:gd name="T81" fmla="*/ 94 h 103"/>
                  <a:gd name="T82" fmla="*/ 41 w 104"/>
                  <a:gd name="T83" fmla="*/ 91 h 103"/>
                  <a:gd name="T84" fmla="*/ 38 w 104"/>
                  <a:gd name="T85" fmla="*/ 87 h 103"/>
                  <a:gd name="T86" fmla="*/ 36 w 104"/>
                  <a:gd name="T87" fmla="*/ 83 h 103"/>
                  <a:gd name="T88" fmla="*/ 33 w 104"/>
                  <a:gd name="T89" fmla="*/ 75 h 103"/>
                  <a:gd name="T90" fmla="*/ 32 w 104"/>
                  <a:gd name="T91" fmla="*/ 68 h 103"/>
                  <a:gd name="T92" fmla="*/ 32 w 104"/>
                  <a:gd name="T93" fmla="*/ 59 h 103"/>
                  <a:gd name="T94" fmla="*/ 32 w 104"/>
                  <a:gd name="T95" fmla="*/ 49 h 103"/>
                  <a:gd name="T96" fmla="*/ 32 w 104"/>
                  <a:gd name="T97" fmla="*/ 38 h 103"/>
                  <a:gd name="T98" fmla="*/ 33 w 104"/>
                  <a:gd name="T99" fmla="*/ 30 h 103"/>
                  <a:gd name="T100" fmla="*/ 36 w 104"/>
                  <a:gd name="T101" fmla="*/ 23 h 103"/>
                  <a:gd name="T102" fmla="*/ 38 w 104"/>
                  <a:gd name="T103" fmla="*/ 18 h 103"/>
                  <a:gd name="T104" fmla="*/ 41 w 104"/>
                  <a:gd name="T105" fmla="*/ 14 h 103"/>
                  <a:gd name="T106" fmla="*/ 46 w 104"/>
                  <a:gd name="T107" fmla="*/ 10 h 103"/>
                  <a:gd name="T108" fmla="*/ 50 w 104"/>
                  <a:gd name="T109" fmla="*/ 9 h 103"/>
                  <a:gd name="T110" fmla="*/ 55 w 104"/>
                  <a:gd name="T111" fmla="*/ 9 h 103"/>
                  <a:gd name="T112" fmla="*/ 60 w 104"/>
                  <a:gd name="T113" fmla="*/ 10 h 103"/>
                  <a:gd name="T114" fmla="*/ 63 w 104"/>
                  <a:gd name="T115" fmla="*/ 13 h 103"/>
                  <a:gd name="T116" fmla="*/ 66 w 104"/>
                  <a:gd name="T117" fmla="*/ 16 h 103"/>
                  <a:gd name="T118" fmla="*/ 68 w 104"/>
                  <a:gd name="T119" fmla="*/ 22 h 103"/>
                  <a:gd name="T120" fmla="*/ 70 w 104"/>
                  <a:gd name="T121" fmla="*/ 27 h 103"/>
                  <a:gd name="T122" fmla="*/ 72 w 104"/>
                  <a:gd name="T123" fmla="*/ 38 h 103"/>
                  <a:gd name="T124" fmla="*/ 72 w 104"/>
                  <a:gd name="T125" fmla="*/ 5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4" h="103">
                    <a:moveTo>
                      <a:pt x="102" y="38"/>
                    </a:moveTo>
                    <a:lnTo>
                      <a:pt x="101" y="34"/>
                    </a:lnTo>
                    <a:lnTo>
                      <a:pt x="100" y="29"/>
                    </a:lnTo>
                    <a:lnTo>
                      <a:pt x="97" y="25"/>
                    </a:lnTo>
                    <a:lnTo>
                      <a:pt x="95" y="21"/>
                    </a:lnTo>
                    <a:lnTo>
                      <a:pt x="92" y="17"/>
                    </a:lnTo>
                    <a:lnTo>
                      <a:pt x="89" y="14"/>
                    </a:lnTo>
                    <a:lnTo>
                      <a:pt x="86" y="10"/>
                    </a:lnTo>
                    <a:lnTo>
                      <a:pt x="82" y="8"/>
                    </a:lnTo>
                    <a:lnTo>
                      <a:pt x="78" y="6"/>
                    </a:lnTo>
                    <a:lnTo>
                      <a:pt x="74" y="4"/>
                    </a:lnTo>
                    <a:lnTo>
                      <a:pt x="68" y="2"/>
                    </a:lnTo>
                    <a:lnTo>
                      <a:pt x="64" y="1"/>
                    </a:lnTo>
                    <a:lnTo>
                      <a:pt x="58" y="1"/>
                    </a:lnTo>
                    <a:lnTo>
                      <a:pt x="52" y="0"/>
                    </a:lnTo>
                    <a:lnTo>
                      <a:pt x="46" y="1"/>
                    </a:lnTo>
                    <a:lnTo>
                      <a:pt x="40" y="1"/>
                    </a:lnTo>
                    <a:lnTo>
                      <a:pt x="35" y="2"/>
                    </a:lnTo>
                    <a:lnTo>
                      <a:pt x="30" y="4"/>
                    </a:lnTo>
                    <a:lnTo>
                      <a:pt x="26" y="6"/>
                    </a:lnTo>
                    <a:lnTo>
                      <a:pt x="21" y="9"/>
                    </a:lnTo>
                    <a:lnTo>
                      <a:pt x="18" y="12"/>
                    </a:lnTo>
                    <a:lnTo>
                      <a:pt x="14" y="14"/>
                    </a:lnTo>
                    <a:lnTo>
                      <a:pt x="12" y="18"/>
                    </a:lnTo>
                    <a:lnTo>
                      <a:pt x="8" y="22"/>
                    </a:lnTo>
                    <a:lnTo>
                      <a:pt x="6" y="27"/>
                    </a:lnTo>
                    <a:lnTo>
                      <a:pt x="4" y="31"/>
                    </a:lnTo>
                    <a:lnTo>
                      <a:pt x="3" y="37"/>
                    </a:lnTo>
                    <a:lnTo>
                      <a:pt x="2" y="42"/>
                    </a:lnTo>
                    <a:lnTo>
                      <a:pt x="1" y="48"/>
                    </a:lnTo>
                    <a:lnTo>
                      <a:pt x="0" y="55"/>
                    </a:lnTo>
                    <a:lnTo>
                      <a:pt x="1" y="61"/>
                    </a:lnTo>
                    <a:lnTo>
                      <a:pt x="2" y="66"/>
                    </a:lnTo>
                    <a:lnTo>
                      <a:pt x="3" y="71"/>
                    </a:lnTo>
                    <a:lnTo>
                      <a:pt x="4" y="75"/>
                    </a:lnTo>
                    <a:lnTo>
                      <a:pt x="6" y="80"/>
                    </a:lnTo>
                    <a:lnTo>
                      <a:pt x="8" y="84"/>
                    </a:lnTo>
                    <a:lnTo>
                      <a:pt x="12" y="87"/>
                    </a:lnTo>
                    <a:lnTo>
                      <a:pt x="14" y="91"/>
                    </a:lnTo>
                    <a:lnTo>
                      <a:pt x="18" y="94"/>
                    </a:lnTo>
                    <a:lnTo>
                      <a:pt x="21" y="96"/>
                    </a:lnTo>
                    <a:lnTo>
                      <a:pt x="26" y="98"/>
                    </a:lnTo>
                    <a:lnTo>
                      <a:pt x="30" y="100"/>
                    </a:lnTo>
                    <a:lnTo>
                      <a:pt x="35" y="102"/>
                    </a:lnTo>
                    <a:lnTo>
                      <a:pt x="40" y="103"/>
                    </a:lnTo>
                    <a:lnTo>
                      <a:pt x="46" y="103"/>
                    </a:lnTo>
                    <a:lnTo>
                      <a:pt x="52" y="103"/>
                    </a:lnTo>
                    <a:lnTo>
                      <a:pt x="58" y="103"/>
                    </a:lnTo>
                    <a:lnTo>
                      <a:pt x="64" y="103"/>
                    </a:lnTo>
                    <a:lnTo>
                      <a:pt x="68" y="102"/>
                    </a:lnTo>
                    <a:lnTo>
                      <a:pt x="74" y="99"/>
                    </a:lnTo>
                    <a:lnTo>
                      <a:pt x="78" y="98"/>
                    </a:lnTo>
                    <a:lnTo>
                      <a:pt x="82" y="95"/>
                    </a:lnTo>
                    <a:lnTo>
                      <a:pt x="86" y="92"/>
                    </a:lnTo>
                    <a:lnTo>
                      <a:pt x="89" y="90"/>
                    </a:lnTo>
                    <a:lnTo>
                      <a:pt x="92" y="86"/>
                    </a:lnTo>
                    <a:lnTo>
                      <a:pt x="95" y="82"/>
                    </a:lnTo>
                    <a:lnTo>
                      <a:pt x="97" y="78"/>
                    </a:lnTo>
                    <a:lnTo>
                      <a:pt x="100" y="73"/>
                    </a:lnTo>
                    <a:lnTo>
                      <a:pt x="101" y="68"/>
                    </a:lnTo>
                    <a:lnTo>
                      <a:pt x="102" y="63"/>
                    </a:lnTo>
                    <a:lnTo>
                      <a:pt x="103" y="56"/>
                    </a:lnTo>
                    <a:lnTo>
                      <a:pt x="104" y="50"/>
                    </a:lnTo>
                    <a:lnTo>
                      <a:pt x="103" y="44"/>
                    </a:lnTo>
                    <a:lnTo>
                      <a:pt x="102" y="38"/>
                    </a:lnTo>
                    <a:close/>
                    <a:moveTo>
                      <a:pt x="72" y="58"/>
                    </a:moveTo>
                    <a:lnTo>
                      <a:pt x="71" y="68"/>
                    </a:lnTo>
                    <a:lnTo>
                      <a:pt x="70" y="72"/>
                    </a:lnTo>
                    <a:lnTo>
                      <a:pt x="68" y="76"/>
                    </a:lnTo>
                    <a:lnTo>
                      <a:pt x="68" y="79"/>
                    </a:lnTo>
                    <a:lnTo>
                      <a:pt x="67" y="83"/>
                    </a:lnTo>
                    <a:lnTo>
                      <a:pt x="65" y="86"/>
                    </a:lnTo>
                    <a:lnTo>
                      <a:pt x="64" y="88"/>
                    </a:lnTo>
                    <a:lnTo>
                      <a:pt x="62" y="91"/>
                    </a:lnTo>
                    <a:lnTo>
                      <a:pt x="60" y="92"/>
                    </a:lnTo>
                    <a:lnTo>
                      <a:pt x="58" y="94"/>
                    </a:lnTo>
                    <a:lnTo>
                      <a:pt x="56" y="95"/>
                    </a:lnTo>
                    <a:lnTo>
                      <a:pt x="54" y="95"/>
                    </a:lnTo>
                    <a:lnTo>
                      <a:pt x="52" y="95"/>
                    </a:lnTo>
                    <a:lnTo>
                      <a:pt x="49" y="95"/>
                    </a:lnTo>
                    <a:lnTo>
                      <a:pt x="47" y="95"/>
                    </a:lnTo>
                    <a:lnTo>
                      <a:pt x="45" y="94"/>
                    </a:lnTo>
                    <a:lnTo>
                      <a:pt x="43" y="93"/>
                    </a:lnTo>
                    <a:lnTo>
                      <a:pt x="41" y="91"/>
                    </a:lnTo>
                    <a:lnTo>
                      <a:pt x="40" y="90"/>
                    </a:lnTo>
                    <a:lnTo>
                      <a:pt x="38" y="87"/>
                    </a:lnTo>
                    <a:lnTo>
                      <a:pt x="36" y="85"/>
                    </a:lnTo>
                    <a:lnTo>
                      <a:pt x="36" y="83"/>
                    </a:lnTo>
                    <a:lnTo>
                      <a:pt x="35" y="79"/>
                    </a:lnTo>
                    <a:lnTo>
                      <a:pt x="33" y="75"/>
                    </a:lnTo>
                    <a:lnTo>
                      <a:pt x="33" y="72"/>
                    </a:lnTo>
                    <a:lnTo>
                      <a:pt x="32" y="68"/>
                    </a:lnTo>
                    <a:lnTo>
                      <a:pt x="32" y="63"/>
                    </a:lnTo>
                    <a:lnTo>
                      <a:pt x="32" y="59"/>
                    </a:lnTo>
                    <a:lnTo>
                      <a:pt x="32" y="54"/>
                    </a:lnTo>
                    <a:lnTo>
                      <a:pt x="32" y="49"/>
                    </a:lnTo>
                    <a:lnTo>
                      <a:pt x="32" y="43"/>
                    </a:lnTo>
                    <a:lnTo>
                      <a:pt x="32" y="38"/>
                    </a:lnTo>
                    <a:lnTo>
                      <a:pt x="33" y="34"/>
                    </a:lnTo>
                    <a:lnTo>
                      <a:pt x="33" y="30"/>
                    </a:lnTo>
                    <a:lnTo>
                      <a:pt x="35" y="27"/>
                    </a:lnTo>
                    <a:lnTo>
                      <a:pt x="36" y="23"/>
                    </a:lnTo>
                    <a:lnTo>
                      <a:pt x="37" y="21"/>
                    </a:lnTo>
                    <a:lnTo>
                      <a:pt x="38" y="18"/>
                    </a:lnTo>
                    <a:lnTo>
                      <a:pt x="40" y="16"/>
                    </a:lnTo>
                    <a:lnTo>
                      <a:pt x="41" y="14"/>
                    </a:lnTo>
                    <a:lnTo>
                      <a:pt x="44" y="12"/>
                    </a:lnTo>
                    <a:lnTo>
                      <a:pt x="46" y="10"/>
                    </a:lnTo>
                    <a:lnTo>
                      <a:pt x="48" y="10"/>
                    </a:lnTo>
                    <a:lnTo>
                      <a:pt x="50" y="9"/>
                    </a:lnTo>
                    <a:lnTo>
                      <a:pt x="52" y="9"/>
                    </a:lnTo>
                    <a:lnTo>
                      <a:pt x="55" y="9"/>
                    </a:lnTo>
                    <a:lnTo>
                      <a:pt x="57" y="10"/>
                    </a:lnTo>
                    <a:lnTo>
                      <a:pt x="60" y="10"/>
                    </a:lnTo>
                    <a:lnTo>
                      <a:pt x="61" y="11"/>
                    </a:lnTo>
                    <a:lnTo>
                      <a:pt x="63" y="13"/>
                    </a:lnTo>
                    <a:lnTo>
                      <a:pt x="64" y="14"/>
                    </a:lnTo>
                    <a:lnTo>
                      <a:pt x="66" y="16"/>
                    </a:lnTo>
                    <a:lnTo>
                      <a:pt x="67" y="18"/>
                    </a:lnTo>
                    <a:lnTo>
                      <a:pt x="68" y="22"/>
                    </a:lnTo>
                    <a:lnTo>
                      <a:pt x="69" y="24"/>
                    </a:lnTo>
                    <a:lnTo>
                      <a:pt x="70" y="27"/>
                    </a:lnTo>
                    <a:lnTo>
                      <a:pt x="71" y="30"/>
                    </a:lnTo>
                    <a:lnTo>
                      <a:pt x="72" y="38"/>
                    </a:lnTo>
                    <a:lnTo>
                      <a:pt x="72" y="47"/>
                    </a:lnTo>
                    <a:lnTo>
                      <a:pt x="72" y="58"/>
                    </a:lnTo>
                    <a:close/>
                  </a:path>
                </a:pathLst>
              </a:custGeom>
              <a:solidFill>
                <a:srgbClr val="00468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7" name="iṧlïdê"/>
              <p:cNvSpPr/>
              <p:nvPr userDrawn="1"/>
            </p:nvSpPr>
            <p:spPr bwMode="auto">
              <a:xfrm>
                <a:off x="8245476" y="4013201"/>
                <a:ext cx="111125" cy="250825"/>
              </a:xfrm>
              <a:custGeom>
                <a:avLst/>
                <a:gdLst>
                  <a:gd name="T0" fmla="*/ 70 w 70"/>
                  <a:gd name="T1" fmla="*/ 2 h 158"/>
                  <a:gd name="T2" fmla="*/ 63 w 70"/>
                  <a:gd name="T3" fmla="*/ 0 h 158"/>
                  <a:gd name="T4" fmla="*/ 56 w 70"/>
                  <a:gd name="T5" fmla="*/ 1 h 158"/>
                  <a:gd name="T6" fmla="*/ 50 w 70"/>
                  <a:gd name="T7" fmla="*/ 2 h 158"/>
                  <a:gd name="T8" fmla="*/ 44 w 70"/>
                  <a:gd name="T9" fmla="*/ 4 h 158"/>
                  <a:gd name="T10" fmla="*/ 39 w 70"/>
                  <a:gd name="T11" fmla="*/ 7 h 158"/>
                  <a:gd name="T12" fmla="*/ 34 w 70"/>
                  <a:gd name="T13" fmla="*/ 11 h 158"/>
                  <a:gd name="T14" fmla="*/ 30 w 70"/>
                  <a:gd name="T15" fmla="*/ 17 h 158"/>
                  <a:gd name="T16" fmla="*/ 27 w 70"/>
                  <a:gd name="T17" fmla="*/ 23 h 158"/>
                  <a:gd name="T18" fmla="*/ 23 w 70"/>
                  <a:gd name="T19" fmla="*/ 30 h 158"/>
                  <a:gd name="T20" fmla="*/ 20 w 70"/>
                  <a:gd name="T21" fmla="*/ 38 h 158"/>
                  <a:gd name="T22" fmla="*/ 18 w 70"/>
                  <a:gd name="T23" fmla="*/ 48 h 158"/>
                  <a:gd name="T24" fmla="*/ 16 w 70"/>
                  <a:gd name="T25" fmla="*/ 58 h 158"/>
                  <a:gd name="T26" fmla="*/ 1 w 70"/>
                  <a:gd name="T27" fmla="*/ 61 h 158"/>
                  <a:gd name="T28" fmla="*/ 1 w 70"/>
                  <a:gd name="T29" fmla="*/ 68 h 158"/>
                  <a:gd name="T30" fmla="*/ 16 w 70"/>
                  <a:gd name="T31" fmla="*/ 71 h 158"/>
                  <a:gd name="T32" fmla="*/ 19 w 70"/>
                  <a:gd name="T33" fmla="*/ 158 h 158"/>
                  <a:gd name="T34" fmla="*/ 27 w 70"/>
                  <a:gd name="T35" fmla="*/ 158 h 158"/>
                  <a:gd name="T36" fmla="*/ 34 w 70"/>
                  <a:gd name="T37" fmla="*/ 158 h 158"/>
                  <a:gd name="T38" fmla="*/ 42 w 70"/>
                  <a:gd name="T39" fmla="*/ 158 h 158"/>
                  <a:gd name="T40" fmla="*/ 46 w 70"/>
                  <a:gd name="T41" fmla="*/ 71 h 158"/>
                  <a:gd name="T42" fmla="*/ 64 w 70"/>
                  <a:gd name="T43" fmla="*/ 68 h 158"/>
                  <a:gd name="T44" fmla="*/ 64 w 70"/>
                  <a:gd name="T45" fmla="*/ 61 h 158"/>
                  <a:gd name="T46" fmla="*/ 44 w 70"/>
                  <a:gd name="T47" fmla="*/ 58 h 158"/>
                  <a:gd name="T48" fmla="*/ 40 w 70"/>
                  <a:gd name="T49" fmla="*/ 50 h 158"/>
                  <a:gd name="T50" fmla="*/ 37 w 70"/>
                  <a:gd name="T51" fmla="*/ 42 h 158"/>
                  <a:gd name="T52" fmla="*/ 35 w 70"/>
                  <a:gd name="T53" fmla="*/ 36 h 158"/>
                  <a:gd name="T54" fmla="*/ 34 w 70"/>
                  <a:gd name="T55" fmla="*/ 30 h 158"/>
                  <a:gd name="T56" fmla="*/ 35 w 70"/>
                  <a:gd name="T57" fmla="*/ 27 h 158"/>
                  <a:gd name="T58" fmla="*/ 37 w 70"/>
                  <a:gd name="T59" fmla="*/ 26 h 158"/>
                  <a:gd name="T60" fmla="*/ 38 w 70"/>
                  <a:gd name="T61" fmla="*/ 25 h 158"/>
                  <a:gd name="T62" fmla="*/ 41 w 70"/>
                  <a:gd name="T63" fmla="*/ 24 h 158"/>
                  <a:gd name="T64" fmla="*/ 48 w 70"/>
                  <a:gd name="T65" fmla="*/ 23 h 158"/>
                  <a:gd name="T66" fmla="*/ 58 w 70"/>
                  <a:gd name="T67" fmla="*/ 25 h 158"/>
                  <a:gd name="T68" fmla="*/ 66 w 70"/>
                  <a:gd name="T69" fmla="*/ 29 h 158"/>
                  <a:gd name="T70" fmla="*/ 69 w 70"/>
                  <a:gd name="T71" fmla="*/ 22 h 158"/>
                  <a:gd name="T72" fmla="*/ 70 w 70"/>
                  <a:gd name="T73" fmla="*/ 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 h="158">
                    <a:moveTo>
                      <a:pt x="70" y="8"/>
                    </a:moveTo>
                    <a:lnTo>
                      <a:pt x="70" y="2"/>
                    </a:lnTo>
                    <a:lnTo>
                      <a:pt x="66" y="1"/>
                    </a:lnTo>
                    <a:lnTo>
                      <a:pt x="63" y="0"/>
                    </a:lnTo>
                    <a:lnTo>
                      <a:pt x="59" y="0"/>
                    </a:lnTo>
                    <a:lnTo>
                      <a:pt x="56" y="1"/>
                    </a:lnTo>
                    <a:lnTo>
                      <a:pt x="53" y="1"/>
                    </a:lnTo>
                    <a:lnTo>
                      <a:pt x="50" y="2"/>
                    </a:lnTo>
                    <a:lnTo>
                      <a:pt x="47" y="2"/>
                    </a:lnTo>
                    <a:lnTo>
                      <a:pt x="44" y="4"/>
                    </a:lnTo>
                    <a:lnTo>
                      <a:pt x="42" y="6"/>
                    </a:lnTo>
                    <a:lnTo>
                      <a:pt x="39" y="7"/>
                    </a:lnTo>
                    <a:lnTo>
                      <a:pt x="37" y="9"/>
                    </a:lnTo>
                    <a:lnTo>
                      <a:pt x="34" y="11"/>
                    </a:lnTo>
                    <a:lnTo>
                      <a:pt x="33" y="14"/>
                    </a:lnTo>
                    <a:lnTo>
                      <a:pt x="30" y="17"/>
                    </a:lnTo>
                    <a:lnTo>
                      <a:pt x="29" y="20"/>
                    </a:lnTo>
                    <a:lnTo>
                      <a:pt x="27" y="23"/>
                    </a:lnTo>
                    <a:lnTo>
                      <a:pt x="25" y="27"/>
                    </a:lnTo>
                    <a:lnTo>
                      <a:pt x="23" y="30"/>
                    </a:lnTo>
                    <a:lnTo>
                      <a:pt x="22" y="34"/>
                    </a:lnTo>
                    <a:lnTo>
                      <a:pt x="20" y="38"/>
                    </a:lnTo>
                    <a:lnTo>
                      <a:pt x="18" y="43"/>
                    </a:lnTo>
                    <a:lnTo>
                      <a:pt x="18" y="48"/>
                    </a:lnTo>
                    <a:lnTo>
                      <a:pt x="17" y="53"/>
                    </a:lnTo>
                    <a:lnTo>
                      <a:pt x="16" y="58"/>
                    </a:lnTo>
                    <a:lnTo>
                      <a:pt x="0" y="58"/>
                    </a:lnTo>
                    <a:lnTo>
                      <a:pt x="1" y="61"/>
                    </a:lnTo>
                    <a:lnTo>
                      <a:pt x="1" y="65"/>
                    </a:lnTo>
                    <a:lnTo>
                      <a:pt x="1" y="68"/>
                    </a:lnTo>
                    <a:lnTo>
                      <a:pt x="0" y="71"/>
                    </a:lnTo>
                    <a:lnTo>
                      <a:pt x="16" y="71"/>
                    </a:lnTo>
                    <a:lnTo>
                      <a:pt x="16" y="158"/>
                    </a:lnTo>
                    <a:lnTo>
                      <a:pt x="19" y="158"/>
                    </a:lnTo>
                    <a:lnTo>
                      <a:pt x="23" y="158"/>
                    </a:lnTo>
                    <a:lnTo>
                      <a:pt x="27" y="158"/>
                    </a:lnTo>
                    <a:lnTo>
                      <a:pt x="30" y="158"/>
                    </a:lnTo>
                    <a:lnTo>
                      <a:pt x="34" y="158"/>
                    </a:lnTo>
                    <a:lnTo>
                      <a:pt x="38" y="158"/>
                    </a:lnTo>
                    <a:lnTo>
                      <a:pt x="42" y="158"/>
                    </a:lnTo>
                    <a:lnTo>
                      <a:pt x="46" y="158"/>
                    </a:lnTo>
                    <a:lnTo>
                      <a:pt x="46" y="71"/>
                    </a:lnTo>
                    <a:lnTo>
                      <a:pt x="65" y="71"/>
                    </a:lnTo>
                    <a:lnTo>
                      <a:pt x="64" y="68"/>
                    </a:lnTo>
                    <a:lnTo>
                      <a:pt x="64" y="65"/>
                    </a:lnTo>
                    <a:lnTo>
                      <a:pt x="64" y="61"/>
                    </a:lnTo>
                    <a:lnTo>
                      <a:pt x="65" y="58"/>
                    </a:lnTo>
                    <a:lnTo>
                      <a:pt x="44" y="58"/>
                    </a:lnTo>
                    <a:lnTo>
                      <a:pt x="42" y="54"/>
                    </a:lnTo>
                    <a:lnTo>
                      <a:pt x="40" y="50"/>
                    </a:lnTo>
                    <a:lnTo>
                      <a:pt x="38" y="46"/>
                    </a:lnTo>
                    <a:lnTo>
                      <a:pt x="37" y="42"/>
                    </a:lnTo>
                    <a:lnTo>
                      <a:pt x="36" y="39"/>
                    </a:lnTo>
                    <a:lnTo>
                      <a:pt x="35" y="36"/>
                    </a:lnTo>
                    <a:lnTo>
                      <a:pt x="35" y="33"/>
                    </a:lnTo>
                    <a:lnTo>
                      <a:pt x="34" y="30"/>
                    </a:lnTo>
                    <a:lnTo>
                      <a:pt x="35" y="29"/>
                    </a:lnTo>
                    <a:lnTo>
                      <a:pt x="35" y="27"/>
                    </a:lnTo>
                    <a:lnTo>
                      <a:pt x="36" y="26"/>
                    </a:lnTo>
                    <a:lnTo>
                      <a:pt x="37" y="26"/>
                    </a:lnTo>
                    <a:lnTo>
                      <a:pt x="38" y="26"/>
                    </a:lnTo>
                    <a:lnTo>
                      <a:pt x="38" y="25"/>
                    </a:lnTo>
                    <a:lnTo>
                      <a:pt x="39" y="24"/>
                    </a:lnTo>
                    <a:lnTo>
                      <a:pt x="41" y="24"/>
                    </a:lnTo>
                    <a:lnTo>
                      <a:pt x="44" y="23"/>
                    </a:lnTo>
                    <a:lnTo>
                      <a:pt x="48" y="23"/>
                    </a:lnTo>
                    <a:lnTo>
                      <a:pt x="53" y="24"/>
                    </a:lnTo>
                    <a:lnTo>
                      <a:pt x="58" y="25"/>
                    </a:lnTo>
                    <a:lnTo>
                      <a:pt x="62" y="27"/>
                    </a:lnTo>
                    <a:lnTo>
                      <a:pt x="66" y="29"/>
                    </a:lnTo>
                    <a:lnTo>
                      <a:pt x="70" y="28"/>
                    </a:lnTo>
                    <a:lnTo>
                      <a:pt x="69" y="22"/>
                    </a:lnTo>
                    <a:lnTo>
                      <a:pt x="69" y="14"/>
                    </a:lnTo>
                    <a:lnTo>
                      <a:pt x="70" y="8"/>
                    </a:lnTo>
                    <a:close/>
                  </a:path>
                </a:pathLst>
              </a:custGeom>
              <a:solidFill>
                <a:srgbClr val="00468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8" name="ïSlïḋe"/>
              <p:cNvSpPr/>
              <p:nvPr userDrawn="1"/>
            </p:nvSpPr>
            <p:spPr bwMode="auto">
              <a:xfrm>
                <a:off x="8445501" y="4038601"/>
                <a:ext cx="171450" cy="225425"/>
              </a:xfrm>
              <a:custGeom>
                <a:avLst/>
                <a:gdLst>
                  <a:gd name="T0" fmla="*/ 107 w 108"/>
                  <a:gd name="T1" fmla="*/ 2 h 142"/>
                  <a:gd name="T2" fmla="*/ 108 w 108"/>
                  <a:gd name="T3" fmla="*/ 0 h 142"/>
                  <a:gd name="T4" fmla="*/ 0 w 108"/>
                  <a:gd name="T5" fmla="*/ 0 h 142"/>
                  <a:gd name="T6" fmla="*/ 0 w 108"/>
                  <a:gd name="T7" fmla="*/ 4 h 142"/>
                  <a:gd name="T8" fmla="*/ 1 w 108"/>
                  <a:gd name="T9" fmla="*/ 8 h 142"/>
                  <a:gd name="T10" fmla="*/ 0 w 108"/>
                  <a:gd name="T11" fmla="*/ 14 h 142"/>
                  <a:gd name="T12" fmla="*/ 0 w 108"/>
                  <a:gd name="T13" fmla="*/ 17 h 142"/>
                  <a:gd name="T14" fmla="*/ 3 w 108"/>
                  <a:gd name="T15" fmla="*/ 17 h 142"/>
                  <a:gd name="T16" fmla="*/ 7 w 108"/>
                  <a:gd name="T17" fmla="*/ 17 h 142"/>
                  <a:gd name="T18" fmla="*/ 16 w 108"/>
                  <a:gd name="T19" fmla="*/ 16 h 142"/>
                  <a:gd name="T20" fmla="*/ 25 w 108"/>
                  <a:gd name="T21" fmla="*/ 15 h 142"/>
                  <a:gd name="T22" fmla="*/ 32 w 108"/>
                  <a:gd name="T23" fmla="*/ 15 h 142"/>
                  <a:gd name="T24" fmla="*/ 39 w 108"/>
                  <a:gd name="T25" fmla="*/ 14 h 142"/>
                  <a:gd name="T26" fmla="*/ 39 w 108"/>
                  <a:gd name="T27" fmla="*/ 142 h 142"/>
                  <a:gd name="T28" fmla="*/ 43 w 108"/>
                  <a:gd name="T29" fmla="*/ 142 h 142"/>
                  <a:gd name="T30" fmla="*/ 47 w 108"/>
                  <a:gd name="T31" fmla="*/ 142 h 142"/>
                  <a:gd name="T32" fmla="*/ 51 w 108"/>
                  <a:gd name="T33" fmla="*/ 142 h 142"/>
                  <a:gd name="T34" fmla="*/ 55 w 108"/>
                  <a:gd name="T35" fmla="*/ 142 h 142"/>
                  <a:gd name="T36" fmla="*/ 58 w 108"/>
                  <a:gd name="T37" fmla="*/ 142 h 142"/>
                  <a:gd name="T38" fmla="*/ 62 w 108"/>
                  <a:gd name="T39" fmla="*/ 142 h 142"/>
                  <a:gd name="T40" fmla="*/ 66 w 108"/>
                  <a:gd name="T41" fmla="*/ 142 h 142"/>
                  <a:gd name="T42" fmla="*/ 70 w 108"/>
                  <a:gd name="T43" fmla="*/ 142 h 142"/>
                  <a:gd name="T44" fmla="*/ 70 w 108"/>
                  <a:gd name="T45" fmla="*/ 14 h 142"/>
                  <a:gd name="T46" fmla="*/ 75 w 108"/>
                  <a:gd name="T47" fmla="*/ 15 h 142"/>
                  <a:gd name="T48" fmla="*/ 81 w 108"/>
                  <a:gd name="T49" fmla="*/ 15 h 142"/>
                  <a:gd name="T50" fmla="*/ 88 w 108"/>
                  <a:gd name="T51" fmla="*/ 15 h 142"/>
                  <a:gd name="T52" fmla="*/ 96 w 108"/>
                  <a:gd name="T53" fmla="*/ 16 h 142"/>
                  <a:gd name="T54" fmla="*/ 98 w 108"/>
                  <a:gd name="T55" fmla="*/ 17 h 142"/>
                  <a:gd name="T56" fmla="*/ 101 w 108"/>
                  <a:gd name="T57" fmla="*/ 17 h 142"/>
                  <a:gd name="T58" fmla="*/ 104 w 108"/>
                  <a:gd name="T59" fmla="*/ 17 h 142"/>
                  <a:gd name="T60" fmla="*/ 108 w 108"/>
                  <a:gd name="T61" fmla="*/ 17 h 142"/>
                  <a:gd name="T62" fmla="*/ 107 w 108"/>
                  <a:gd name="T63" fmla="*/ 15 h 142"/>
                  <a:gd name="T64" fmla="*/ 107 w 108"/>
                  <a:gd name="T65" fmla="*/ 14 h 142"/>
                  <a:gd name="T66" fmla="*/ 107 w 108"/>
                  <a:gd name="T67" fmla="*/ 11 h 142"/>
                  <a:gd name="T68" fmla="*/ 107 w 108"/>
                  <a:gd name="T69" fmla="*/ 8 h 142"/>
                  <a:gd name="T70" fmla="*/ 107 w 108"/>
                  <a:gd name="T71" fmla="*/ 6 h 142"/>
                  <a:gd name="T72" fmla="*/ 107 w 108"/>
                  <a:gd name="T73" fmla="*/ 4 h 142"/>
                  <a:gd name="T74" fmla="*/ 107 w 108"/>
                  <a:gd name="T75" fmla="*/ 2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8" h="142">
                    <a:moveTo>
                      <a:pt x="107" y="2"/>
                    </a:moveTo>
                    <a:lnTo>
                      <a:pt x="108" y="0"/>
                    </a:lnTo>
                    <a:lnTo>
                      <a:pt x="0" y="0"/>
                    </a:lnTo>
                    <a:lnTo>
                      <a:pt x="0" y="4"/>
                    </a:lnTo>
                    <a:lnTo>
                      <a:pt x="1" y="8"/>
                    </a:lnTo>
                    <a:lnTo>
                      <a:pt x="0" y="14"/>
                    </a:lnTo>
                    <a:lnTo>
                      <a:pt x="0" y="17"/>
                    </a:lnTo>
                    <a:lnTo>
                      <a:pt x="3" y="17"/>
                    </a:lnTo>
                    <a:lnTo>
                      <a:pt x="7" y="17"/>
                    </a:lnTo>
                    <a:lnTo>
                      <a:pt x="16" y="16"/>
                    </a:lnTo>
                    <a:lnTo>
                      <a:pt x="25" y="15"/>
                    </a:lnTo>
                    <a:lnTo>
                      <a:pt x="32" y="15"/>
                    </a:lnTo>
                    <a:lnTo>
                      <a:pt x="39" y="14"/>
                    </a:lnTo>
                    <a:lnTo>
                      <a:pt x="39" y="142"/>
                    </a:lnTo>
                    <a:lnTo>
                      <a:pt x="43" y="142"/>
                    </a:lnTo>
                    <a:lnTo>
                      <a:pt x="47" y="142"/>
                    </a:lnTo>
                    <a:lnTo>
                      <a:pt x="51" y="142"/>
                    </a:lnTo>
                    <a:lnTo>
                      <a:pt x="55" y="142"/>
                    </a:lnTo>
                    <a:lnTo>
                      <a:pt x="58" y="142"/>
                    </a:lnTo>
                    <a:lnTo>
                      <a:pt x="62" y="142"/>
                    </a:lnTo>
                    <a:lnTo>
                      <a:pt x="66" y="142"/>
                    </a:lnTo>
                    <a:lnTo>
                      <a:pt x="70" y="142"/>
                    </a:lnTo>
                    <a:lnTo>
                      <a:pt x="70" y="14"/>
                    </a:lnTo>
                    <a:lnTo>
                      <a:pt x="75" y="15"/>
                    </a:lnTo>
                    <a:lnTo>
                      <a:pt x="81" y="15"/>
                    </a:lnTo>
                    <a:lnTo>
                      <a:pt x="88" y="15"/>
                    </a:lnTo>
                    <a:lnTo>
                      <a:pt x="96" y="16"/>
                    </a:lnTo>
                    <a:lnTo>
                      <a:pt x="98" y="17"/>
                    </a:lnTo>
                    <a:lnTo>
                      <a:pt x="101" y="17"/>
                    </a:lnTo>
                    <a:lnTo>
                      <a:pt x="104" y="17"/>
                    </a:lnTo>
                    <a:lnTo>
                      <a:pt x="108" y="17"/>
                    </a:lnTo>
                    <a:lnTo>
                      <a:pt x="107" y="15"/>
                    </a:lnTo>
                    <a:lnTo>
                      <a:pt x="107" y="14"/>
                    </a:lnTo>
                    <a:lnTo>
                      <a:pt x="107" y="11"/>
                    </a:lnTo>
                    <a:lnTo>
                      <a:pt x="107" y="8"/>
                    </a:lnTo>
                    <a:lnTo>
                      <a:pt x="107" y="6"/>
                    </a:lnTo>
                    <a:lnTo>
                      <a:pt x="107" y="4"/>
                    </a:lnTo>
                    <a:lnTo>
                      <a:pt x="107" y="2"/>
                    </a:lnTo>
                    <a:close/>
                  </a:path>
                </a:pathLst>
              </a:custGeom>
              <a:solidFill>
                <a:srgbClr val="00468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39" name="iS1îḓê"/>
              <p:cNvSpPr/>
              <p:nvPr userDrawn="1"/>
            </p:nvSpPr>
            <p:spPr bwMode="auto">
              <a:xfrm>
                <a:off x="8653463" y="4102101"/>
                <a:ext cx="142875" cy="163513"/>
              </a:xfrm>
              <a:custGeom>
                <a:avLst/>
                <a:gdLst>
                  <a:gd name="T0" fmla="*/ 89 w 90"/>
                  <a:gd name="T1" fmla="*/ 30 h 103"/>
                  <a:gd name="T2" fmla="*/ 85 w 90"/>
                  <a:gd name="T3" fmla="*/ 21 h 103"/>
                  <a:gd name="T4" fmla="*/ 81 w 90"/>
                  <a:gd name="T5" fmla="*/ 14 h 103"/>
                  <a:gd name="T6" fmla="*/ 75 w 90"/>
                  <a:gd name="T7" fmla="*/ 8 h 103"/>
                  <a:gd name="T8" fmla="*/ 67 w 90"/>
                  <a:gd name="T9" fmla="*/ 4 h 103"/>
                  <a:gd name="T10" fmla="*/ 58 w 90"/>
                  <a:gd name="T11" fmla="*/ 1 h 103"/>
                  <a:gd name="T12" fmla="*/ 48 w 90"/>
                  <a:gd name="T13" fmla="*/ 0 h 103"/>
                  <a:gd name="T14" fmla="*/ 37 w 90"/>
                  <a:gd name="T15" fmla="*/ 1 h 103"/>
                  <a:gd name="T16" fmla="*/ 27 w 90"/>
                  <a:gd name="T17" fmla="*/ 4 h 103"/>
                  <a:gd name="T18" fmla="*/ 19 w 90"/>
                  <a:gd name="T19" fmla="*/ 8 h 103"/>
                  <a:gd name="T20" fmla="*/ 13 w 90"/>
                  <a:gd name="T21" fmla="*/ 14 h 103"/>
                  <a:gd name="T22" fmla="*/ 7 w 90"/>
                  <a:gd name="T23" fmla="*/ 21 h 103"/>
                  <a:gd name="T24" fmla="*/ 3 w 90"/>
                  <a:gd name="T25" fmla="*/ 29 h 103"/>
                  <a:gd name="T26" fmla="*/ 1 w 90"/>
                  <a:gd name="T27" fmla="*/ 38 h 103"/>
                  <a:gd name="T28" fmla="*/ 0 w 90"/>
                  <a:gd name="T29" fmla="*/ 50 h 103"/>
                  <a:gd name="T30" fmla="*/ 1 w 90"/>
                  <a:gd name="T31" fmla="*/ 63 h 103"/>
                  <a:gd name="T32" fmla="*/ 3 w 90"/>
                  <a:gd name="T33" fmla="*/ 73 h 103"/>
                  <a:gd name="T34" fmla="*/ 8 w 90"/>
                  <a:gd name="T35" fmla="*/ 82 h 103"/>
                  <a:gd name="T36" fmla="*/ 13 w 90"/>
                  <a:gd name="T37" fmla="*/ 90 h 103"/>
                  <a:gd name="T38" fmla="*/ 21 w 90"/>
                  <a:gd name="T39" fmla="*/ 95 h 103"/>
                  <a:gd name="T40" fmla="*/ 29 w 90"/>
                  <a:gd name="T41" fmla="*/ 99 h 103"/>
                  <a:gd name="T42" fmla="*/ 40 w 90"/>
                  <a:gd name="T43" fmla="*/ 103 h 103"/>
                  <a:gd name="T44" fmla="*/ 52 w 90"/>
                  <a:gd name="T45" fmla="*/ 103 h 103"/>
                  <a:gd name="T46" fmla="*/ 60 w 90"/>
                  <a:gd name="T47" fmla="*/ 103 h 103"/>
                  <a:gd name="T48" fmla="*/ 68 w 90"/>
                  <a:gd name="T49" fmla="*/ 102 h 103"/>
                  <a:gd name="T50" fmla="*/ 75 w 90"/>
                  <a:gd name="T51" fmla="*/ 99 h 103"/>
                  <a:gd name="T52" fmla="*/ 82 w 90"/>
                  <a:gd name="T53" fmla="*/ 95 h 103"/>
                  <a:gd name="T54" fmla="*/ 84 w 90"/>
                  <a:gd name="T55" fmla="*/ 82 h 103"/>
                  <a:gd name="T56" fmla="*/ 78 w 90"/>
                  <a:gd name="T57" fmla="*/ 86 h 103"/>
                  <a:gd name="T58" fmla="*/ 72 w 90"/>
                  <a:gd name="T59" fmla="*/ 89 h 103"/>
                  <a:gd name="T60" fmla="*/ 65 w 90"/>
                  <a:gd name="T61" fmla="*/ 91 h 103"/>
                  <a:gd name="T62" fmla="*/ 59 w 90"/>
                  <a:gd name="T63" fmla="*/ 91 h 103"/>
                  <a:gd name="T64" fmla="*/ 52 w 90"/>
                  <a:gd name="T65" fmla="*/ 91 h 103"/>
                  <a:gd name="T66" fmla="*/ 46 w 90"/>
                  <a:gd name="T67" fmla="*/ 89 h 103"/>
                  <a:gd name="T68" fmla="*/ 41 w 90"/>
                  <a:gd name="T69" fmla="*/ 86 h 103"/>
                  <a:gd name="T70" fmla="*/ 37 w 90"/>
                  <a:gd name="T71" fmla="*/ 82 h 103"/>
                  <a:gd name="T72" fmla="*/ 33 w 90"/>
                  <a:gd name="T73" fmla="*/ 76 h 103"/>
                  <a:gd name="T74" fmla="*/ 32 w 90"/>
                  <a:gd name="T75" fmla="*/ 70 h 103"/>
                  <a:gd name="T76" fmla="*/ 31 w 90"/>
                  <a:gd name="T77" fmla="*/ 62 h 103"/>
                  <a:gd name="T78" fmla="*/ 30 w 90"/>
                  <a:gd name="T79" fmla="*/ 52 h 103"/>
                  <a:gd name="T80" fmla="*/ 90 w 90"/>
                  <a:gd name="T81" fmla="*/ 46 h 103"/>
                  <a:gd name="T82" fmla="*/ 89 w 90"/>
                  <a:gd name="T83" fmla="*/ 34 h 103"/>
                  <a:gd name="T84" fmla="*/ 31 w 90"/>
                  <a:gd name="T85" fmla="*/ 34 h 103"/>
                  <a:gd name="T86" fmla="*/ 33 w 90"/>
                  <a:gd name="T87" fmla="*/ 26 h 103"/>
                  <a:gd name="T88" fmla="*/ 33 w 90"/>
                  <a:gd name="T89" fmla="*/ 20 h 103"/>
                  <a:gd name="T90" fmla="*/ 36 w 90"/>
                  <a:gd name="T91" fmla="*/ 16 h 103"/>
                  <a:gd name="T92" fmla="*/ 39 w 90"/>
                  <a:gd name="T93" fmla="*/ 12 h 103"/>
                  <a:gd name="T94" fmla="*/ 42 w 90"/>
                  <a:gd name="T95" fmla="*/ 10 h 103"/>
                  <a:gd name="T96" fmla="*/ 45 w 90"/>
                  <a:gd name="T97" fmla="*/ 9 h 103"/>
                  <a:gd name="T98" fmla="*/ 49 w 90"/>
                  <a:gd name="T99" fmla="*/ 9 h 103"/>
                  <a:gd name="T100" fmla="*/ 52 w 90"/>
                  <a:gd name="T101" fmla="*/ 10 h 103"/>
                  <a:gd name="T102" fmla="*/ 55 w 90"/>
                  <a:gd name="T103" fmla="*/ 12 h 103"/>
                  <a:gd name="T104" fmla="*/ 57 w 90"/>
                  <a:gd name="T105" fmla="*/ 16 h 103"/>
                  <a:gd name="T106" fmla="*/ 60 w 90"/>
                  <a:gd name="T107" fmla="*/ 22 h 103"/>
                  <a:gd name="T108" fmla="*/ 61 w 90"/>
                  <a:gd name="T109" fmla="*/ 34 h 103"/>
                  <a:gd name="T110" fmla="*/ 30 w 90"/>
                  <a:gd name="T111" fmla="*/ 42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90" h="103">
                    <a:moveTo>
                      <a:pt x="89" y="34"/>
                    </a:moveTo>
                    <a:lnTo>
                      <a:pt x="89" y="30"/>
                    </a:lnTo>
                    <a:lnTo>
                      <a:pt x="87" y="26"/>
                    </a:lnTo>
                    <a:lnTo>
                      <a:pt x="85" y="21"/>
                    </a:lnTo>
                    <a:lnTo>
                      <a:pt x="83" y="18"/>
                    </a:lnTo>
                    <a:lnTo>
                      <a:pt x="81" y="14"/>
                    </a:lnTo>
                    <a:lnTo>
                      <a:pt x="78" y="10"/>
                    </a:lnTo>
                    <a:lnTo>
                      <a:pt x="75" y="8"/>
                    </a:lnTo>
                    <a:lnTo>
                      <a:pt x="71" y="6"/>
                    </a:lnTo>
                    <a:lnTo>
                      <a:pt x="67" y="4"/>
                    </a:lnTo>
                    <a:lnTo>
                      <a:pt x="63" y="2"/>
                    </a:lnTo>
                    <a:lnTo>
                      <a:pt x="58" y="1"/>
                    </a:lnTo>
                    <a:lnTo>
                      <a:pt x="53" y="0"/>
                    </a:lnTo>
                    <a:lnTo>
                      <a:pt x="48" y="0"/>
                    </a:lnTo>
                    <a:lnTo>
                      <a:pt x="42" y="1"/>
                    </a:lnTo>
                    <a:lnTo>
                      <a:pt x="37" y="1"/>
                    </a:lnTo>
                    <a:lnTo>
                      <a:pt x="32" y="2"/>
                    </a:lnTo>
                    <a:lnTo>
                      <a:pt x="27" y="4"/>
                    </a:lnTo>
                    <a:lnTo>
                      <a:pt x="23" y="6"/>
                    </a:lnTo>
                    <a:lnTo>
                      <a:pt x="19" y="8"/>
                    </a:lnTo>
                    <a:lnTo>
                      <a:pt x="16" y="10"/>
                    </a:lnTo>
                    <a:lnTo>
                      <a:pt x="13" y="14"/>
                    </a:lnTo>
                    <a:lnTo>
                      <a:pt x="9" y="17"/>
                    </a:lnTo>
                    <a:lnTo>
                      <a:pt x="7" y="21"/>
                    </a:lnTo>
                    <a:lnTo>
                      <a:pt x="5" y="25"/>
                    </a:lnTo>
                    <a:lnTo>
                      <a:pt x="3" y="29"/>
                    </a:lnTo>
                    <a:lnTo>
                      <a:pt x="2" y="34"/>
                    </a:lnTo>
                    <a:lnTo>
                      <a:pt x="1" y="38"/>
                    </a:lnTo>
                    <a:lnTo>
                      <a:pt x="0" y="44"/>
                    </a:lnTo>
                    <a:lnTo>
                      <a:pt x="0" y="50"/>
                    </a:lnTo>
                    <a:lnTo>
                      <a:pt x="0" y="56"/>
                    </a:lnTo>
                    <a:lnTo>
                      <a:pt x="1" y="63"/>
                    </a:lnTo>
                    <a:lnTo>
                      <a:pt x="2" y="68"/>
                    </a:lnTo>
                    <a:lnTo>
                      <a:pt x="3" y="73"/>
                    </a:lnTo>
                    <a:lnTo>
                      <a:pt x="5" y="78"/>
                    </a:lnTo>
                    <a:lnTo>
                      <a:pt x="8" y="82"/>
                    </a:lnTo>
                    <a:lnTo>
                      <a:pt x="10" y="86"/>
                    </a:lnTo>
                    <a:lnTo>
                      <a:pt x="13" y="90"/>
                    </a:lnTo>
                    <a:lnTo>
                      <a:pt x="17" y="92"/>
                    </a:lnTo>
                    <a:lnTo>
                      <a:pt x="21" y="95"/>
                    </a:lnTo>
                    <a:lnTo>
                      <a:pt x="25" y="98"/>
                    </a:lnTo>
                    <a:lnTo>
                      <a:pt x="29" y="99"/>
                    </a:lnTo>
                    <a:lnTo>
                      <a:pt x="34" y="102"/>
                    </a:lnTo>
                    <a:lnTo>
                      <a:pt x="40" y="103"/>
                    </a:lnTo>
                    <a:lnTo>
                      <a:pt x="45" y="103"/>
                    </a:lnTo>
                    <a:lnTo>
                      <a:pt x="52" y="103"/>
                    </a:lnTo>
                    <a:lnTo>
                      <a:pt x="56" y="103"/>
                    </a:lnTo>
                    <a:lnTo>
                      <a:pt x="60" y="103"/>
                    </a:lnTo>
                    <a:lnTo>
                      <a:pt x="64" y="102"/>
                    </a:lnTo>
                    <a:lnTo>
                      <a:pt x="68" y="102"/>
                    </a:lnTo>
                    <a:lnTo>
                      <a:pt x="72" y="100"/>
                    </a:lnTo>
                    <a:lnTo>
                      <a:pt x="75" y="99"/>
                    </a:lnTo>
                    <a:lnTo>
                      <a:pt x="78" y="97"/>
                    </a:lnTo>
                    <a:lnTo>
                      <a:pt x="82" y="95"/>
                    </a:lnTo>
                    <a:lnTo>
                      <a:pt x="86" y="84"/>
                    </a:lnTo>
                    <a:lnTo>
                      <a:pt x="84" y="82"/>
                    </a:lnTo>
                    <a:lnTo>
                      <a:pt x="81" y="84"/>
                    </a:lnTo>
                    <a:lnTo>
                      <a:pt x="78" y="86"/>
                    </a:lnTo>
                    <a:lnTo>
                      <a:pt x="75" y="87"/>
                    </a:lnTo>
                    <a:lnTo>
                      <a:pt x="72" y="89"/>
                    </a:lnTo>
                    <a:lnTo>
                      <a:pt x="69" y="91"/>
                    </a:lnTo>
                    <a:lnTo>
                      <a:pt x="65" y="91"/>
                    </a:lnTo>
                    <a:lnTo>
                      <a:pt x="62" y="91"/>
                    </a:lnTo>
                    <a:lnTo>
                      <a:pt x="59" y="91"/>
                    </a:lnTo>
                    <a:lnTo>
                      <a:pt x="56" y="91"/>
                    </a:lnTo>
                    <a:lnTo>
                      <a:pt x="52" y="91"/>
                    </a:lnTo>
                    <a:lnTo>
                      <a:pt x="49" y="91"/>
                    </a:lnTo>
                    <a:lnTo>
                      <a:pt x="46" y="89"/>
                    </a:lnTo>
                    <a:lnTo>
                      <a:pt x="43" y="87"/>
                    </a:lnTo>
                    <a:lnTo>
                      <a:pt x="41" y="86"/>
                    </a:lnTo>
                    <a:lnTo>
                      <a:pt x="39" y="84"/>
                    </a:lnTo>
                    <a:lnTo>
                      <a:pt x="37" y="82"/>
                    </a:lnTo>
                    <a:lnTo>
                      <a:pt x="36" y="79"/>
                    </a:lnTo>
                    <a:lnTo>
                      <a:pt x="33" y="76"/>
                    </a:lnTo>
                    <a:lnTo>
                      <a:pt x="33" y="73"/>
                    </a:lnTo>
                    <a:lnTo>
                      <a:pt x="32" y="70"/>
                    </a:lnTo>
                    <a:lnTo>
                      <a:pt x="31" y="66"/>
                    </a:lnTo>
                    <a:lnTo>
                      <a:pt x="31" y="62"/>
                    </a:lnTo>
                    <a:lnTo>
                      <a:pt x="30" y="57"/>
                    </a:lnTo>
                    <a:lnTo>
                      <a:pt x="30" y="52"/>
                    </a:lnTo>
                    <a:lnTo>
                      <a:pt x="90" y="52"/>
                    </a:lnTo>
                    <a:lnTo>
                      <a:pt x="90" y="46"/>
                    </a:lnTo>
                    <a:lnTo>
                      <a:pt x="90" y="40"/>
                    </a:lnTo>
                    <a:lnTo>
                      <a:pt x="89" y="34"/>
                    </a:lnTo>
                    <a:close/>
                    <a:moveTo>
                      <a:pt x="30" y="42"/>
                    </a:moveTo>
                    <a:lnTo>
                      <a:pt x="31" y="34"/>
                    </a:lnTo>
                    <a:lnTo>
                      <a:pt x="32" y="28"/>
                    </a:lnTo>
                    <a:lnTo>
                      <a:pt x="33" y="26"/>
                    </a:lnTo>
                    <a:lnTo>
                      <a:pt x="33" y="22"/>
                    </a:lnTo>
                    <a:lnTo>
                      <a:pt x="33" y="20"/>
                    </a:lnTo>
                    <a:lnTo>
                      <a:pt x="35" y="18"/>
                    </a:lnTo>
                    <a:lnTo>
                      <a:pt x="36" y="16"/>
                    </a:lnTo>
                    <a:lnTo>
                      <a:pt x="37" y="14"/>
                    </a:lnTo>
                    <a:lnTo>
                      <a:pt x="39" y="12"/>
                    </a:lnTo>
                    <a:lnTo>
                      <a:pt x="41" y="11"/>
                    </a:lnTo>
                    <a:lnTo>
                      <a:pt x="42" y="10"/>
                    </a:lnTo>
                    <a:lnTo>
                      <a:pt x="44" y="10"/>
                    </a:lnTo>
                    <a:lnTo>
                      <a:pt x="45" y="9"/>
                    </a:lnTo>
                    <a:lnTo>
                      <a:pt x="48" y="9"/>
                    </a:lnTo>
                    <a:lnTo>
                      <a:pt x="49" y="9"/>
                    </a:lnTo>
                    <a:lnTo>
                      <a:pt x="51" y="10"/>
                    </a:lnTo>
                    <a:lnTo>
                      <a:pt x="52" y="10"/>
                    </a:lnTo>
                    <a:lnTo>
                      <a:pt x="53" y="11"/>
                    </a:lnTo>
                    <a:lnTo>
                      <a:pt x="55" y="12"/>
                    </a:lnTo>
                    <a:lnTo>
                      <a:pt x="56" y="14"/>
                    </a:lnTo>
                    <a:lnTo>
                      <a:pt x="57" y="16"/>
                    </a:lnTo>
                    <a:lnTo>
                      <a:pt x="57" y="18"/>
                    </a:lnTo>
                    <a:lnTo>
                      <a:pt x="60" y="22"/>
                    </a:lnTo>
                    <a:lnTo>
                      <a:pt x="61" y="28"/>
                    </a:lnTo>
                    <a:lnTo>
                      <a:pt x="61" y="34"/>
                    </a:lnTo>
                    <a:lnTo>
                      <a:pt x="61" y="42"/>
                    </a:lnTo>
                    <a:lnTo>
                      <a:pt x="30" y="42"/>
                    </a:lnTo>
                    <a:close/>
                  </a:path>
                </a:pathLst>
              </a:custGeom>
              <a:solidFill>
                <a:srgbClr val="00468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0" name="îsḷîḓè"/>
              <p:cNvSpPr/>
              <p:nvPr userDrawn="1"/>
            </p:nvSpPr>
            <p:spPr bwMode="auto">
              <a:xfrm>
                <a:off x="8840788" y="4102101"/>
                <a:ext cx="144463" cy="163513"/>
              </a:xfrm>
              <a:custGeom>
                <a:avLst/>
                <a:gdLst>
                  <a:gd name="T0" fmla="*/ 32 w 91"/>
                  <a:gd name="T1" fmla="*/ 41 h 103"/>
                  <a:gd name="T2" fmla="*/ 33 w 91"/>
                  <a:gd name="T3" fmla="*/ 33 h 103"/>
                  <a:gd name="T4" fmla="*/ 36 w 91"/>
                  <a:gd name="T5" fmla="*/ 26 h 103"/>
                  <a:gd name="T6" fmla="*/ 38 w 91"/>
                  <a:gd name="T7" fmla="*/ 20 h 103"/>
                  <a:gd name="T8" fmla="*/ 42 w 91"/>
                  <a:gd name="T9" fmla="*/ 16 h 103"/>
                  <a:gd name="T10" fmla="*/ 46 w 91"/>
                  <a:gd name="T11" fmla="*/ 12 h 103"/>
                  <a:gd name="T12" fmla="*/ 51 w 91"/>
                  <a:gd name="T13" fmla="*/ 10 h 103"/>
                  <a:gd name="T14" fmla="*/ 56 w 91"/>
                  <a:gd name="T15" fmla="*/ 9 h 103"/>
                  <a:gd name="T16" fmla="*/ 64 w 91"/>
                  <a:gd name="T17" fmla="*/ 10 h 103"/>
                  <a:gd name="T18" fmla="*/ 68 w 91"/>
                  <a:gd name="T19" fmla="*/ 13 h 103"/>
                  <a:gd name="T20" fmla="*/ 70 w 91"/>
                  <a:gd name="T21" fmla="*/ 15 h 103"/>
                  <a:gd name="T22" fmla="*/ 75 w 91"/>
                  <a:gd name="T23" fmla="*/ 22 h 103"/>
                  <a:gd name="T24" fmla="*/ 78 w 91"/>
                  <a:gd name="T25" fmla="*/ 31 h 103"/>
                  <a:gd name="T26" fmla="*/ 91 w 91"/>
                  <a:gd name="T27" fmla="*/ 9 h 103"/>
                  <a:gd name="T28" fmla="*/ 84 w 91"/>
                  <a:gd name="T29" fmla="*/ 5 h 103"/>
                  <a:gd name="T30" fmla="*/ 75 w 91"/>
                  <a:gd name="T31" fmla="*/ 2 h 103"/>
                  <a:gd name="T32" fmla="*/ 65 w 91"/>
                  <a:gd name="T33" fmla="*/ 1 h 103"/>
                  <a:gd name="T34" fmla="*/ 55 w 91"/>
                  <a:gd name="T35" fmla="*/ 0 h 103"/>
                  <a:gd name="T36" fmla="*/ 43 w 91"/>
                  <a:gd name="T37" fmla="*/ 2 h 103"/>
                  <a:gd name="T38" fmla="*/ 32 w 91"/>
                  <a:gd name="T39" fmla="*/ 5 h 103"/>
                  <a:gd name="T40" fmla="*/ 23 w 91"/>
                  <a:gd name="T41" fmla="*/ 9 h 103"/>
                  <a:gd name="T42" fmla="*/ 15 w 91"/>
                  <a:gd name="T43" fmla="*/ 15 h 103"/>
                  <a:gd name="T44" fmla="*/ 9 w 91"/>
                  <a:gd name="T45" fmla="*/ 22 h 103"/>
                  <a:gd name="T46" fmla="*/ 4 w 91"/>
                  <a:gd name="T47" fmla="*/ 31 h 103"/>
                  <a:gd name="T48" fmla="*/ 1 w 91"/>
                  <a:gd name="T49" fmla="*/ 42 h 103"/>
                  <a:gd name="T50" fmla="*/ 0 w 91"/>
                  <a:gd name="T51" fmla="*/ 54 h 103"/>
                  <a:gd name="T52" fmla="*/ 1 w 91"/>
                  <a:gd name="T53" fmla="*/ 65 h 103"/>
                  <a:gd name="T54" fmla="*/ 4 w 91"/>
                  <a:gd name="T55" fmla="*/ 75 h 103"/>
                  <a:gd name="T56" fmla="*/ 8 w 91"/>
                  <a:gd name="T57" fmla="*/ 83 h 103"/>
                  <a:gd name="T58" fmla="*/ 14 w 91"/>
                  <a:gd name="T59" fmla="*/ 91 h 103"/>
                  <a:gd name="T60" fmla="*/ 22 w 91"/>
                  <a:gd name="T61" fmla="*/ 96 h 103"/>
                  <a:gd name="T62" fmla="*/ 32 w 91"/>
                  <a:gd name="T63" fmla="*/ 100 h 103"/>
                  <a:gd name="T64" fmla="*/ 42 w 91"/>
                  <a:gd name="T65" fmla="*/ 103 h 103"/>
                  <a:gd name="T66" fmla="*/ 55 w 91"/>
                  <a:gd name="T67" fmla="*/ 103 h 103"/>
                  <a:gd name="T68" fmla="*/ 72 w 91"/>
                  <a:gd name="T69" fmla="*/ 102 h 103"/>
                  <a:gd name="T70" fmla="*/ 77 w 91"/>
                  <a:gd name="T71" fmla="*/ 99 h 103"/>
                  <a:gd name="T72" fmla="*/ 83 w 91"/>
                  <a:gd name="T73" fmla="*/ 97 h 103"/>
                  <a:gd name="T74" fmla="*/ 84 w 91"/>
                  <a:gd name="T75" fmla="*/ 82 h 103"/>
                  <a:gd name="T76" fmla="*/ 80 w 91"/>
                  <a:gd name="T77" fmla="*/ 86 h 103"/>
                  <a:gd name="T78" fmla="*/ 74 w 91"/>
                  <a:gd name="T79" fmla="*/ 89 h 103"/>
                  <a:gd name="T80" fmla="*/ 68 w 91"/>
                  <a:gd name="T81" fmla="*/ 91 h 103"/>
                  <a:gd name="T82" fmla="*/ 62 w 91"/>
                  <a:gd name="T83" fmla="*/ 91 h 103"/>
                  <a:gd name="T84" fmla="*/ 55 w 91"/>
                  <a:gd name="T85" fmla="*/ 91 h 103"/>
                  <a:gd name="T86" fmla="*/ 48 w 91"/>
                  <a:gd name="T87" fmla="*/ 89 h 103"/>
                  <a:gd name="T88" fmla="*/ 43 w 91"/>
                  <a:gd name="T89" fmla="*/ 86 h 103"/>
                  <a:gd name="T90" fmla="*/ 38 w 91"/>
                  <a:gd name="T91" fmla="*/ 81 h 103"/>
                  <a:gd name="T92" fmla="*/ 35 w 91"/>
                  <a:gd name="T93" fmla="*/ 75 h 103"/>
                  <a:gd name="T94" fmla="*/ 32 w 91"/>
                  <a:gd name="T95" fmla="*/ 68 h 103"/>
                  <a:gd name="T96" fmla="*/ 31 w 91"/>
                  <a:gd name="T97" fmla="*/ 60 h 103"/>
                  <a:gd name="T98" fmla="*/ 31 w 91"/>
                  <a:gd name="T99" fmla="*/ 51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1" h="103">
                    <a:moveTo>
                      <a:pt x="31" y="46"/>
                    </a:moveTo>
                    <a:lnTo>
                      <a:pt x="32" y="41"/>
                    </a:lnTo>
                    <a:lnTo>
                      <a:pt x="32" y="37"/>
                    </a:lnTo>
                    <a:lnTo>
                      <a:pt x="33" y="33"/>
                    </a:lnTo>
                    <a:lnTo>
                      <a:pt x="34" y="29"/>
                    </a:lnTo>
                    <a:lnTo>
                      <a:pt x="36" y="26"/>
                    </a:lnTo>
                    <a:lnTo>
                      <a:pt x="36" y="23"/>
                    </a:lnTo>
                    <a:lnTo>
                      <a:pt x="38" y="20"/>
                    </a:lnTo>
                    <a:lnTo>
                      <a:pt x="40" y="18"/>
                    </a:lnTo>
                    <a:lnTo>
                      <a:pt x="42" y="16"/>
                    </a:lnTo>
                    <a:lnTo>
                      <a:pt x="44" y="14"/>
                    </a:lnTo>
                    <a:lnTo>
                      <a:pt x="46" y="12"/>
                    </a:lnTo>
                    <a:lnTo>
                      <a:pt x="48" y="10"/>
                    </a:lnTo>
                    <a:lnTo>
                      <a:pt x="51" y="10"/>
                    </a:lnTo>
                    <a:lnTo>
                      <a:pt x="53" y="9"/>
                    </a:lnTo>
                    <a:lnTo>
                      <a:pt x="56" y="9"/>
                    </a:lnTo>
                    <a:lnTo>
                      <a:pt x="60" y="10"/>
                    </a:lnTo>
                    <a:lnTo>
                      <a:pt x="64" y="10"/>
                    </a:lnTo>
                    <a:lnTo>
                      <a:pt x="66" y="12"/>
                    </a:lnTo>
                    <a:lnTo>
                      <a:pt x="68" y="13"/>
                    </a:lnTo>
                    <a:lnTo>
                      <a:pt x="68" y="14"/>
                    </a:lnTo>
                    <a:lnTo>
                      <a:pt x="70" y="15"/>
                    </a:lnTo>
                    <a:lnTo>
                      <a:pt x="72" y="18"/>
                    </a:lnTo>
                    <a:lnTo>
                      <a:pt x="75" y="22"/>
                    </a:lnTo>
                    <a:lnTo>
                      <a:pt x="76" y="26"/>
                    </a:lnTo>
                    <a:lnTo>
                      <a:pt x="78" y="31"/>
                    </a:lnTo>
                    <a:lnTo>
                      <a:pt x="83" y="31"/>
                    </a:lnTo>
                    <a:lnTo>
                      <a:pt x="91" y="9"/>
                    </a:lnTo>
                    <a:lnTo>
                      <a:pt x="88" y="7"/>
                    </a:lnTo>
                    <a:lnTo>
                      <a:pt x="84" y="5"/>
                    </a:lnTo>
                    <a:lnTo>
                      <a:pt x="79" y="4"/>
                    </a:lnTo>
                    <a:lnTo>
                      <a:pt x="75" y="2"/>
                    </a:lnTo>
                    <a:lnTo>
                      <a:pt x="70" y="2"/>
                    </a:lnTo>
                    <a:lnTo>
                      <a:pt x="65" y="1"/>
                    </a:lnTo>
                    <a:lnTo>
                      <a:pt x="60" y="0"/>
                    </a:lnTo>
                    <a:lnTo>
                      <a:pt x="55" y="0"/>
                    </a:lnTo>
                    <a:lnTo>
                      <a:pt x="48" y="1"/>
                    </a:lnTo>
                    <a:lnTo>
                      <a:pt x="43" y="2"/>
                    </a:lnTo>
                    <a:lnTo>
                      <a:pt x="37" y="3"/>
                    </a:lnTo>
                    <a:lnTo>
                      <a:pt x="32" y="5"/>
                    </a:lnTo>
                    <a:lnTo>
                      <a:pt x="27" y="6"/>
                    </a:lnTo>
                    <a:lnTo>
                      <a:pt x="23" y="9"/>
                    </a:lnTo>
                    <a:lnTo>
                      <a:pt x="19" y="12"/>
                    </a:lnTo>
                    <a:lnTo>
                      <a:pt x="15" y="15"/>
                    </a:lnTo>
                    <a:lnTo>
                      <a:pt x="12" y="18"/>
                    </a:lnTo>
                    <a:lnTo>
                      <a:pt x="9" y="22"/>
                    </a:lnTo>
                    <a:lnTo>
                      <a:pt x="7" y="27"/>
                    </a:lnTo>
                    <a:lnTo>
                      <a:pt x="4" y="31"/>
                    </a:lnTo>
                    <a:lnTo>
                      <a:pt x="3" y="36"/>
                    </a:lnTo>
                    <a:lnTo>
                      <a:pt x="1" y="42"/>
                    </a:lnTo>
                    <a:lnTo>
                      <a:pt x="1" y="47"/>
                    </a:lnTo>
                    <a:lnTo>
                      <a:pt x="0" y="54"/>
                    </a:lnTo>
                    <a:lnTo>
                      <a:pt x="0" y="60"/>
                    </a:lnTo>
                    <a:lnTo>
                      <a:pt x="1" y="65"/>
                    </a:lnTo>
                    <a:lnTo>
                      <a:pt x="3" y="71"/>
                    </a:lnTo>
                    <a:lnTo>
                      <a:pt x="4" y="75"/>
                    </a:lnTo>
                    <a:lnTo>
                      <a:pt x="6" y="79"/>
                    </a:lnTo>
                    <a:lnTo>
                      <a:pt x="8" y="83"/>
                    </a:lnTo>
                    <a:lnTo>
                      <a:pt x="11" y="87"/>
                    </a:lnTo>
                    <a:lnTo>
                      <a:pt x="14" y="91"/>
                    </a:lnTo>
                    <a:lnTo>
                      <a:pt x="18" y="94"/>
                    </a:lnTo>
                    <a:lnTo>
                      <a:pt x="22" y="96"/>
                    </a:lnTo>
                    <a:lnTo>
                      <a:pt x="27" y="98"/>
                    </a:lnTo>
                    <a:lnTo>
                      <a:pt x="32" y="100"/>
                    </a:lnTo>
                    <a:lnTo>
                      <a:pt x="36" y="102"/>
                    </a:lnTo>
                    <a:lnTo>
                      <a:pt x="42" y="103"/>
                    </a:lnTo>
                    <a:lnTo>
                      <a:pt x="48" y="103"/>
                    </a:lnTo>
                    <a:lnTo>
                      <a:pt x="55" y="103"/>
                    </a:lnTo>
                    <a:lnTo>
                      <a:pt x="64" y="103"/>
                    </a:lnTo>
                    <a:lnTo>
                      <a:pt x="72" y="102"/>
                    </a:lnTo>
                    <a:lnTo>
                      <a:pt x="75" y="100"/>
                    </a:lnTo>
                    <a:lnTo>
                      <a:pt x="77" y="99"/>
                    </a:lnTo>
                    <a:lnTo>
                      <a:pt x="80" y="99"/>
                    </a:lnTo>
                    <a:lnTo>
                      <a:pt x="83" y="97"/>
                    </a:lnTo>
                    <a:lnTo>
                      <a:pt x="88" y="84"/>
                    </a:lnTo>
                    <a:lnTo>
                      <a:pt x="84" y="82"/>
                    </a:lnTo>
                    <a:lnTo>
                      <a:pt x="82" y="84"/>
                    </a:lnTo>
                    <a:lnTo>
                      <a:pt x="80" y="86"/>
                    </a:lnTo>
                    <a:lnTo>
                      <a:pt x="77" y="87"/>
                    </a:lnTo>
                    <a:lnTo>
                      <a:pt x="74" y="89"/>
                    </a:lnTo>
                    <a:lnTo>
                      <a:pt x="72" y="91"/>
                    </a:lnTo>
                    <a:lnTo>
                      <a:pt x="68" y="91"/>
                    </a:lnTo>
                    <a:lnTo>
                      <a:pt x="65" y="91"/>
                    </a:lnTo>
                    <a:lnTo>
                      <a:pt x="62" y="91"/>
                    </a:lnTo>
                    <a:lnTo>
                      <a:pt x="59" y="91"/>
                    </a:lnTo>
                    <a:lnTo>
                      <a:pt x="55" y="91"/>
                    </a:lnTo>
                    <a:lnTo>
                      <a:pt x="52" y="90"/>
                    </a:lnTo>
                    <a:lnTo>
                      <a:pt x="48" y="89"/>
                    </a:lnTo>
                    <a:lnTo>
                      <a:pt x="46" y="87"/>
                    </a:lnTo>
                    <a:lnTo>
                      <a:pt x="43" y="86"/>
                    </a:lnTo>
                    <a:lnTo>
                      <a:pt x="40" y="83"/>
                    </a:lnTo>
                    <a:lnTo>
                      <a:pt x="38" y="81"/>
                    </a:lnTo>
                    <a:lnTo>
                      <a:pt x="36" y="79"/>
                    </a:lnTo>
                    <a:lnTo>
                      <a:pt x="35" y="75"/>
                    </a:lnTo>
                    <a:lnTo>
                      <a:pt x="33" y="72"/>
                    </a:lnTo>
                    <a:lnTo>
                      <a:pt x="32" y="68"/>
                    </a:lnTo>
                    <a:lnTo>
                      <a:pt x="32" y="64"/>
                    </a:lnTo>
                    <a:lnTo>
                      <a:pt x="31" y="60"/>
                    </a:lnTo>
                    <a:lnTo>
                      <a:pt x="31" y="55"/>
                    </a:lnTo>
                    <a:lnTo>
                      <a:pt x="31" y="51"/>
                    </a:lnTo>
                    <a:lnTo>
                      <a:pt x="31" y="46"/>
                    </a:lnTo>
                    <a:close/>
                  </a:path>
                </a:pathLst>
              </a:custGeom>
              <a:solidFill>
                <a:srgbClr val="00468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1" name="iṩļiḍè"/>
              <p:cNvSpPr/>
              <p:nvPr userDrawn="1"/>
            </p:nvSpPr>
            <p:spPr bwMode="auto">
              <a:xfrm>
                <a:off x="9028113" y="4014788"/>
                <a:ext cx="147638" cy="249238"/>
              </a:xfrm>
              <a:custGeom>
                <a:avLst/>
                <a:gdLst>
                  <a:gd name="T0" fmla="*/ 90 w 93"/>
                  <a:gd name="T1" fmla="*/ 75 h 157"/>
                  <a:gd name="T2" fmla="*/ 88 w 93"/>
                  <a:gd name="T3" fmla="*/ 69 h 157"/>
                  <a:gd name="T4" fmla="*/ 84 w 93"/>
                  <a:gd name="T5" fmla="*/ 65 h 157"/>
                  <a:gd name="T6" fmla="*/ 79 w 93"/>
                  <a:gd name="T7" fmla="*/ 61 h 157"/>
                  <a:gd name="T8" fmla="*/ 74 w 93"/>
                  <a:gd name="T9" fmla="*/ 57 h 157"/>
                  <a:gd name="T10" fmla="*/ 66 w 93"/>
                  <a:gd name="T11" fmla="*/ 56 h 157"/>
                  <a:gd name="T12" fmla="*/ 59 w 93"/>
                  <a:gd name="T13" fmla="*/ 55 h 157"/>
                  <a:gd name="T14" fmla="*/ 51 w 93"/>
                  <a:gd name="T15" fmla="*/ 56 h 157"/>
                  <a:gd name="T16" fmla="*/ 43 w 93"/>
                  <a:gd name="T17" fmla="*/ 60 h 157"/>
                  <a:gd name="T18" fmla="*/ 36 w 93"/>
                  <a:gd name="T19" fmla="*/ 65 h 157"/>
                  <a:gd name="T20" fmla="*/ 29 w 93"/>
                  <a:gd name="T21" fmla="*/ 71 h 157"/>
                  <a:gd name="T22" fmla="*/ 26 w 93"/>
                  <a:gd name="T23" fmla="*/ 0 h 157"/>
                  <a:gd name="T24" fmla="*/ 18 w 93"/>
                  <a:gd name="T25" fmla="*/ 1 h 157"/>
                  <a:gd name="T26" fmla="*/ 13 w 93"/>
                  <a:gd name="T27" fmla="*/ 1 h 157"/>
                  <a:gd name="T28" fmla="*/ 9 w 93"/>
                  <a:gd name="T29" fmla="*/ 1 h 157"/>
                  <a:gd name="T30" fmla="*/ 3 w 93"/>
                  <a:gd name="T31" fmla="*/ 0 h 157"/>
                  <a:gd name="T32" fmla="*/ 0 w 93"/>
                  <a:gd name="T33" fmla="*/ 157 h 157"/>
                  <a:gd name="T34" fmla="*/ 7 w 93"/>
                  <a:gd name="T35" fmla="*/ 157 h 157"/>
                  <a:gd name="T36" fmla="*/ 14 w 93"/>
                  <a:gd name="T37" fmla="*/ 157 h 157"/>
                  <a:gd name="T38" fmla="*/ 22 w 93"/>
                  <a:gd name="T39" fmla="*/ 157 h 157"/>
                  <a:gd name="T40" fmla="*/ 29 w 93"/>
                  <a:gd name="T41" fmla="*/ 157 h 157"/>
                  <a:gd name="T42" fmla="*/ 28 w 93"/>
                  <a:gd name="T43" fmla="*/ 106 h 157"/>
                  <a:gd name="T44" fmla="*/ 28 w 93"/>
                  <a:gd name="T45" fmla="*/ 97 h 157"/>
                  <a:gd name="T46" fmla="*/ 30 w 93"/>
                  <a:gd name="T47" fmla="*/ 89 h 157"/>
                  <a:gd name="T48" fmla="*/ 31 w 93"/>
                  <a:gd name="T49" fmla="*/ 84 h 157"/>
                  <a:gd name="T50" fmla="*/ 34 w 93"/>
                  <a:gd name="T51" fmla="*/ 79 h 157"/>
                  <a:gd name="T52" fmla="*/ 36 w 93"/>
                  <a:gd name="T53" fmla="*/ 76 h 157"/>
                  <a:gd name="T54" fmla="*/ 40 w 93"/>
                  <a:gd name="T55" fmla="*/ 73 h 157"/>
                  <a:gd name="T56" fmla="*/ 45 w 93"/>
                  <a:gd name="T57" fmla="*/ 73 h 157"/>
                  <a:gd name="T58" fmla="*/ 50 w 93"/>
                  <a:gd name="T59" fmla="*/ 72 h 157"/>
                  <a:gd name="T60" fmla="*/ 54 w 93"/>
                  <a:gd name="T61" fmla="*/ 73 h 157"/>
                  <a:gd name="T62" fmla="*/ 57 w 93"/>
                  <a:gd name="T63" fmla="*/ 75 h 157"/>
                  <a:gd name="T64" fmla="*/ 59 w 93"/>
                  <a:gd name="T65" fmla="*/ 78 h 157"/>
                  <a:gd name="T66" fmla="*/ 62 w 93"/>
                  <a:gd name="T67" fmla="*/ 82 h 157"/>
                  <a:gd name="T68" fmla="*/ 63 w 93"/>
                  <a:gd name="T69" fmla="*/ 88 h 157"/>
                  <a:gd name="T70" fmla="*/ 64 w 93"/>
                  <a:gd name="T71" fmla="*/ 98 h 157"/>
                  <a:gd name="T72" fmla="*/ 65 w 93"/>
                  <a:gd name="T73" fmla="*/ 157 h 157"/>
                  <a:gd name="T74" fmla="*/ 71 w 93"/>
                  <a:gd name="T75" fmla="*/ 157 h 157"/>
                  <a:gd name="T76" fmla="*/ 78 w 93"/>
                  <a:gd name="T77" fmla="*/ 157 h 157"/>
                  <a:gd name="T78" fmla="*/ 86 w 93"/>
                  <a:gd name="T79" fmla="*/ 157 h 157"/>
                  <a:gd name="T80" fmla="*/ 93 w 93"/>
                  <a:gd name="T81" fmla="*/ 157 h 157"/>
                  <a:gd name="T82" fmla="*/ 93 w 93"/>
                  <a:gd name="T83" fmla="*/ 86 h 157"/>
                  <a:gd name="T84" fmla="*/ 92 w 93"/>
                  <a:gd name="T85"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3" h="157">
                    <a:moveTo>
                      <a:pt x="92" y="79"/>
                    </a:moveTo>
                    <a:lnTo>
                      <a:pt x="90" y="75"/>
                    </a:lnTo>
                    <a:lnTo>
                      <a:pt x="90" y="73"/>
                    </a:lnTo>
                    <a:lnTo>
                      <a:pt x="88" y="69"/>
                    </a:lnTo>
                    <a:lnTo>
                      <a:pt x="86" y="67"/>
                    </a:lnTo>
                    <a:lnTo>
                      <a:pt x="84" y="65"/>
                    </a:lnTo>
                    <a:lnTo>
                      <a:pt x="82" y="62"/>
                    </a:lnTo>
                    <a:lnTo>
                      <a:pt x="79" y="61"/>
                    </a:lnTo>
                    <a:lnTo>
                      <a:pt x="76" y="59"/>
                    </a:lnTo>
                    <a:lnTo>
                      <a:pt x="74" y="57"/>
                    </a:lnTo>
                    <a:lnTo>
                      <a:pt x="70" y="56"/>
                    </a:lnTo>
                    <a:lnTo>
                      <a:pt x="66" y="56"/>
                    </a:lnTo>
                    <a:lnTo>
                      <a:pt x="63" y="55"/>
                    </a:lnTo>
                    <a:lnTo>
                      <a:pt x="59" y="55"/>
                    </a:lnTo>
                    <a:lnTo>
                      <a:pt x="55" y="55"/>
                    </a:lnTo>
                    <a:lnTo>
                      <a:pt x="51" y="56"/>
                    </a:lnTo>
                    <a:lnTo>
                      <a:pt x="47" y="57"/>
                    </a:lnTo>
                    <a:lnTo>
                      <a:pt x="43" y="60"/>
                    </a:lnTo>
                    <a:lnTo>
                      <a:pt x="40" y="61"/>
                    </a:lnTo>
                    <a:lnTo>
                      <a:pt x="36" y="65"/>
                    </a:lnTo>
                    <a:lnTo>
                      <a:pt x="32" y="68"/>
                    </a:lnTo>
                    <a:lnTo>
                      <a:pt x="29" y="71"/>
                    </a:lnTo>
                    <a:lnTo>
                      <a:pt x="29" y="0"/>
                    </a:lnTo>
                    <a:lnTo>
                      <a:pt x="26" y="0"/>
                    </a:lnTo>
                    <a:lnTo>
                      <a:pt x="22" y="1"/>
                    </a:lnTo>
                    <a:lnTo>
                      <a:pt x="18" y="1"/>
                    </a:lnTo>
                    <a:lnTo>
                      <a:pt x="14" y="1"/>
                    </a:lnTo>
                    <a:lnTo>
                      <a:pt x="13" y="1"/>
                    </a:lnTo>
                    <a:lnTo>
                      <a:pt x="11" y="1"/>
                    </a:lnTo>
                    <a:lnTo>
                      <a:pt x="9" y="1"/>
                    </a:lnTo>
                    <a:lnTo>
                      <a:pt x="7" y="1"/>
                    </a:lnTo>
                    <a:lnTo>
                      <a:pt x="3" y="0"/>
                    </a:lnTo>
                    <a:lnTo>
                      <a:pt x="0" y="0"/>
                    </a:lnTo>
                    <a:lnTo>
                      <a:pt x="0" y="157"/>
                    </a:lnTo>
                    <a:lnTo>
                      <a:pt x="3" y="157"/>
                    </a:lnTo>
                    <a:lnTo>
                      <a:pt x="7" y="157"/>
                    </a:lnTo>
                    <a:lnTo>
                      <a:pt x="11" y="157"/>
                    </a:lnTo>
                    <a:lnTo>
                      <a:pt x="14" y="157"/>
                    </a:lnTo>
                    <a:lnTo>
                      <a:pt x="18" y="157"/>
                    </a:lnTo>
                    <a:lnTo>
                      <a:pt x="22" y="157"/>
                    </a:lnTo>
                    <a:lnTo>
                      <a:pt x="25" y="157"/>
                    </a:lnTo>
                    <a:lnTo>
                      <a:pt x="29" y="157"/>
                    </a:lnTo>
                    <a:lnTo>
                      <a:pt x="29" y="110"/>
                    </a:lnTo>
                    <a:lnTo>
                      <a:pt x="28" y="106"/>
                    </a:lnTo>
                    <a:lnTo>
                      <a:pt x="28" y="101"/>
                    </a:lnTo>
                    <a:lnTo>
                      <a:pt x="28" y="97"/>
                    </a:lnTo>
                    <a:lnTo>
                      <a:pt x="29" y="93"/>
                    </a:lnTo>
                    <a:lnTo>
                      <a:pt x="30" y="89"/>
                    </a:lnTo>
                    <a:lnTo>
                      <a:pt x="30" y="87"/>
                    </a:lnTo>
                    <a:lnTo>
                      <a:pt x="31" y="84"/>
                    </a:lnTo>
                    <a:lnTo>
                      <a:pt x="32" y="81"/>
                    </a:lnTo>
                    <a:lnTo>
                      <a:pt x="34" y="79"/>
                    </a:lnTo>
                    <a:lnTo>
                      <a:pt x="34" y="77"/>
                    </a:lnTo>
                    <a:lnTo>
                      <a:pt x="36" y="76"/>
                    </a:lnTo>
                    <a:lnTo>
                      <a:pt x="38" y="74"/>
                    </a:lnTo>
                    <a:lnTo>
                      <a:pt x="40" y="73"/>
                    </a:lnTo>
                    <a:lnTo>
                      <a:pt x="42" y="73"/>
                    </a:lnTo>
                    <a:lnTo>
                      <a:pt x="45" y="73"/>
                    </a:lnTo>
                    <a:lnTo>
                      <a:pt x="47" y="72"/>
                    </a:lnTo>
                    <a:lnTo>
                      <a:pt x="50" y="72"/>
                    </a:lnTo>
                    <a:lnTo>
                      <a:pt x="51" y="73"/>
                    </a:lnTo>
                    <a:lnTo>
                      <a:pt x="54" y="73"/>
                    </a:lnTo>
                    <a:lnTo>
                      <a:pt x="55" y="74"/>
                    </a:lnTo>
                    <a:lnTo>
                      <a:pt x="57" y="75"/>
                    </a:lnTo>
                    <a:lnTo>
                      <a:pt x="58" y="77"/>
                    </a:lnTo>
                    <a:lnTo>
                      <a:pt x="59" y="78"/>
                    </a:lnTo>
                    <a:lnTo>
                      <a:pt x="61" y="81"/>
                    </a:lnTo>
                    <a:lnTo>
                      <a:pt x="62" y="82"/>
                    </a:lnTo>
                    <a:lnTo>
                      <a:pt x="62" y="85"/>
                    </a:lnTo>
                    <a:lnTo>
                      <a:pt x="63" y="88"/>
                    </a:lnTo>
                    <a:lnTo>
                      <a:pt x="63" y="91"/>
                    </a:lnTo>
                    <a:lnTo>
                      <a:pt x="64" y="98"/>
                    </a:lnTo>
                    <a:lnTo>
                      <a:pt x="65" y="106"/>
                    </a:lnTo>
                    <a:lnTo>
                      <a:pt x="65" y="157"/>
                    </a:lnTo>
                    <a:lnTo>
                      <a:pt x="68" y="157"/>
                    </a:lnTo>
                    <a:lnTo>
                      <a:pt x="71" y="157"/>
                    </a:lnTo>
                    <a:lnTo>
                      <a:pt x="74" y="157"/>
                    </a:lnTo>
                    <a:lnTo>
                      <a:pt x="78" y="157"/>
                    </a:lnTo>
                    <a:lnTo>
                      <a:pt x="82" y="157"/>
                    </a:lnTo>
                    <a:lnTo>
                      <a:pt x="86" y="157"/>
                    </a:lnTo>
                    <a:lnTo>
                      <a:pt x="89" y="157"/>
                    </a:lnTo>
                    <a:lnTo>
                      <a:pt x="93" y="157"/>
                    </a:lnTo>
                    <a:lnTo>
                      <a:pt x="93" y="91"/>
                    </a:lnTo>
                    <a:lnTo>
                      <a:pt x="93" y="86"/>
                    </a:lnTo>
                    <a:lnTo>
                      <a:pt x="93" y="82"/>
                    </a:lnTo>
                    <a:lnTo>
                      <a:pt x="92" y="79"/>
                    </a:lnTo>
                    <a:close/>
                  </a:path>
                </a:pathLst>
              </a:custGeom>
              <a:solidFill>
                <a:srgbClr val="00468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2" name="íSļiḓê"/>
              <p:cNvSpPr/>
              <p:nvPr userDrawn="1"/>
            </p:nvSpPr>
            <p:spPr bwMode="auto">
              <a:xfrm>
                <a:off x="9229726" y="4102101"/>
                <a:ext cx="147638" cy="161925"/>
              </a:xfrm>
              <a:custGeom>
                <a:avLst/>
                <a:gdLst>
                  <a:gd name="T0" fmla="*/ 91 w 93"/>
                  <a:gd name="T1" fmla="*/ 23 h 102"/>
                  <a:gd name="T2" fmla="*/ 89 w 93"/>
                  <a:gd name="T3" fmla="*/ 16 h 102"/>
                  <a:gd name="T4" fmla="*/ 86 w 93"/>
                  <a:gd name="T5" fmla="*/ 10 h 102"/>
                  <a:gd name="T6" fmla="*/ 81 w 93"/>
                  <a:gd name="T7" fmla="*/ 6 h 102"/>
                  <a:gd name="T8" fmla="*/ 75 w 93"/>
                  <a:gd name="T9" fmla="*/ 2 h 102"/>
                  <a:gd name="T10" fmla="*/ 68 w 93"/>
                  <a:gd name="T11" fmla="*/ 1 h 102"/>
                  <a:gd name="T12" fmla="*/ 61 w 93"/>
                  <a:gd name="T13" fmla="*/ 0 h 102"/>
                  <a:gd name="T14" fmla="*/ 51 w 93"/>
                  <a:gd name="T15" fmla="*/ 1 h 102"/>
                  <a:gd name="T16" fmla="*/ 43 w 93"/>
                  <a:gd name="T17" fmla="*/ 5 h 102"/>
                  <a:gd name="T18" fmla="*/ 35 w 93"/>
                  <a:gd name="T19" fmla="*/ 10 h 102"/>
                  <a:gd name="T20" fmla="*/ 28 w 93"/>
                  <a:gd name="T21" fmla="*/ 17 h 102"/>
                  <a:gd name="T22" fmla="*/ 24 w 93"/>
                  <a:gd name="T23" fmla="*/ 2 h 102"/>
                  <a:gd name="T24" fmla="*/ 17 w 93"/>
                  <a:gd name="T25" fmla="*/ 2 h 102"/>
                  <a:gd name="T26" fmla="*/ 11 w 93"/>
                  <a:gd name="T27" fmla="*/ 2 h 102"/>
                  <a:gd name="T28" fmla="*/ 3 w 93"/>
                  <a:gd name="T29" fmla="*/ 2 h 102"/>
                  <a:gd name="T30" fmla="*/ 0 w 93"/>
                  <a:gd name="T31" fmla="*/ 102 h 102"/>
                  <a:gd name="T32" fmla="*/ 7 w 93"/>
                  <a:gd name="T33" fmla="*/ 102 h 102"/>
                  <a:gd name="T34" fmla="*/ 15 w 93"/>
                  <a:gd name="T35" fmla="*/ 102 h 102"/>
                  <a:gd name="T36" fmla="*/ 22 w 93"/>
                  <a:gd name="T37" fmla="*/ 102 h 102"/>
                  <a:gd name="T38" fmla="*/ 29 w 93"/>
                  <a:gd name="T39" fmla="*/ 102 h 102"/>
                  <a:gd name="T40" fmla="*/ 28 w 93"/>
                  <a:gd name="T41" fmla="*/ 51 h 102"/>
                  <a:gd name="T42" fmla="*/ 29 w 93"/>
                  <a:gd name="T43" fmla="*/ 42 h 102"/>
                  <a:gd name="T44" fmla="*/ 30 w 93"/>
                  <a:gd name="T45" fmla="*/ 34 h 102"/>
                  <a:gd name="T46" fmla="*/ 31 w 93"/>
                  <a:gd name="T47" fmla="*/ 29 h 102"/>
                  <a:gd name="T48" fmla="*/ 34 w 93"/>
                  <a:gd name="T49" fmla="*/ 24 h 102"/>
                  <a:gd name="T50" fmla="*/ 37 w 93"/>
                  <a:gd name="T51" fmla="*/ 21 h 102"/>
                  <a:gd name="T52" fmla="*/ 41 w 93"/>
                  <a:gd name="T53" fmla="*/ 18 h 102"/>
                  <a:gd name="T54" fmla="*/ 45 w 93"/>
                  <a:gd name="T55" fmla="*/ 18 h 102"/>
                  <a:gd name="T56" fmla="*/ 50 w 93"/>
                  <a:gd name="T57" fmla="*/ 17 h 102"/>
                  <a:gd name="T58" fmla="*/ 54 w 93"/>
                  <a:gd name="T59" fmla="*/ 18 h 102"/>
                  <a:gd name="T60" fmla="*/ 57 w 93"/>
                  <a:gd name="T61" fmla="*/ 20 h 102"/>
                  <a:gd name="T62" fmla="*/ 60 w 93"/>
                  <a:gd name="T63" fmla="*/ 23 h 102"/>
                  <a:gd name="T64" fmla="*/ 62 w 93"/>
                  <a:gd name="T65" fmla="*/ 27 h 102"/>
                  <a:gd name="T66" fmla="*/ 63 w 93"/>
                  <a:gd name="T67" fmla="*/ 33 h 102"/>
                  <a:gd name="T68" fmla="*/ 65 w 93"/>
                  <a:gd name="T69" fmla="*/ 43 h 102"/>
                  <a:gd name="T70" fmla="*/ 65 w 93"/>
                  <a:gd name="T71" fmla="*/ 102 h 102"/>
                  <a:gd name="T72" fmla="*/ 71 w 93"/>
                  <a:gd name="T73" fmla="*/ 102 h 102"/>
                  <a:gd name="T74" fmla="*/ 79 w 93"/>
                  <a:gd name="T75" fmla="*/ 102 h 102"/>
                  <a:gd name="T76" fmla="*/ 86 w 93"/>
                  <a:gd name="T77" fmla="*/ 102 h 102"/>
                  <a:gd name="T78" fmla="*/ 93 w 93"/>
                  <a:gd name="T79" fmla="*/ 102 h 102"/>
                  <a:gd name="T80" fmla="*/ 93 w 93"/>
                  <a:gd name="T81" fmla="*/ 36 h 102"/>
                  <a:gd name="T82" fmla="*/ 92 w 93"/>
                  <a:gd name="T83" fmla="*/ 27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93" h="102">
                    <a:moveTo>
                      <a:pt x="92" y="27"/>
                    </a:moveTo>
                    <a:lnTo>
                      <a:pt x="91" y="23"/>
                    </a:lnTo>
                    <a:lnTo>
                      <a:pt x="91" y="20"/>
                    </a:lnTo>
                    <a:lnTo>
                      <a:pt x="89" y="16"/>
                    </a:lnTo>
                    <a:lnTo>
                      <a:pt x="87" y="13"/>
                    </a:lnTo>
                    <a:lnTo>
                      <a:pt x="86" y="10"/>
                    </a:lnTo>
                    <a:lnTo>
                      <a:pt x="83" y="8"/>
                    </a:lnTo>
                    <a:lnTo>
                      <a:pt x="81" y="6"/>
                    </a:lnTo>
                    <a:lnTo>
                      <a:pt x="79" y="4"/>
                    </a:lnTo>
                    <a:lnTo>
                      <a:pt x="75" y="2"/>
                    </a:lnTo>
                    <a:lnTo>
                      <a:pt x="72" y="2"/>
                    </a:lnTo>
                    <a:lnTo>
                      <a:pt x="68" y="1"/>
                    </a:lnTo>
                    <a:lnTo>
                      <a:pt x="65" y="0"/>
                    </a:lnTo>
                    <a:lnTo>
                      <a:pt x="61" y="0"/>
                    </a:lnTo>
                    <a:lnTo>
                      <a:pt x="56" y="0"/>
                    </a:lnTo>
                    <a:lnTo>
                      <a:pt x="51" y="1"/>
                    </a:lnTo>
                    <a:lnTo>
                      <a:pt x="47" y="3"/>
                    </a:lnTo>
                    <a:lnTo>
                      <a:pt x="43" y="5"/>
                    </a:lnTo>
                    <a:lnTo>
                      <a:pt x="39" y="7"/>
                    </a:lnTo>
                    <a:lnTo>
                      <a:pt x="35" y="10"/>
                    </a:lnTo>
                    <a:lnTo>
                      <a:pt x="31" y="14"/>
                    </a:lnTo>
                    <a:lnTo>
                      <a:pt x="28" y="17"/>
                    </a:lnTo>
                    <a:lnTo>
                      <a:pt x="28" y="2"/>
                    </a:lnTo>
                    <a:lnTo>
                      <a:pt x="24" y="2"/>
                    </a:lnTo>
                    <a:lnTo>
                      <a:pt x="21" y="2"/>
                    </a:lnTo>
                    <a:lnTo>
                      <a:pt x="17" y="2"/>
                    </a:lnTo>
                    <a:lnTo>
                      <a:pt x="14" y="2"/>
                    </a:lnTo>
                    <a:lnTo>
                      <a:pt x="11" y="2"/>
                    </a:lnTo>
                    <a:lnTo>
                      <a:pt x="7" y="2"/>
                    </a:lnTo>
                    <a:lnTo>
                      <a:pt x="3" y="2"/>
                    </a:lnTo>
                    <a:lnTo>
                      <a:pt x="0" y="2"/>
                    </a:lnTo>
                    <a:lnTo>
                      <a:pt x="0" y="102"/>
                    </a:lnTo>
                    <a:lnTo>
                      <a:pt x="4" y="102"/>
                    </a:lnTo>
                    <a:lnTo>
                      <a:pt x="7" y="102"/>
                    </a:lnTo>
                    <a:lnTo>
                      <a:pt x="11" y="102"/>
                    </a:lnTo>
                    <a:lnTo>
                      <a:pt x="15" y="102"/>
                    </a:lnTo>
                    <a:lnTo>
                      <a:pt x="19" y="102"/>
                    </a:lnTo>
                    <a:lnTo>
                      <a:pt x="22" y="102"/>
                    </a:lnTo>
                    <a:lnTo>
                      <a:pt x="26" y="102"/>
                    </a:lnTo>
                    <a:lnTo>
                      <a:pt x="29" y="102"/>
                    </a:lnTo>
                    <a:lnTo>
                      <a:pt x="29" y="55"/>
                    </a:lnTo>
                    <a:lnTo>
                      <a:pt x="28" y="51"/>
                    </a:lnTo>
                    <a:lnTo>
                      <a:pt x="29" y="46"/>
                    </a:lnTo>
                    <a:lnTo>
                      <a:pt x="29" y="42"/>
                    </a:lnTo>
                    <a:lnTo>
                      <a:pt x="29" y="38"/>
                    </a:lnTo>
                    <a:lnTo>
                      <a:pt x="30" y="34"/>
                    </a:lnTo>
                    <a:lnTo>
                      <a:pt x="31" y="32"/>
                    </a:lnTo>
                    <a:lnTo>
                      <a:pt x="31" y="29"/>
                    </a:lnTo>
                    <a:lnTo>
                      <a:pt x="33" y="26"/>
                    </a:lnTo>
                    <a:lnTo>
                      <a:pt x="34" y="24"/>
                    </a:lnTo>
                    <a:lnTo>
                      <a:pt x="35" y="22"/>
                    </a:lnTo>
                    <a:lnTo>
                      <a:pt x="37" y="21"/>
                    </a:lnTo>
                    <a:lnTo>
                      <a:pt x="39" y="19"/>
                    </a:lnTo>
                    <a:lnTo>
                      <a:pt x="41" y="18"/>
                    </a:lnTo>
                    <a:lnTo>
                      <a:pt x="43" y="18"/>
                    </a:lnTo>
                    <a:lnTo>
                      <a:pt x="45" y="18"/>
                    </a:lnTo>
                    <a:lnTo>
                      <a:pt x="47" y="17"/>
                    </a:lnTo>
                    <a:lnTo>
                      <a:pt x="50" y="17"/>
                    </a:lnTo>
                    <a:lnTo>
                      <a:pt x="52" y="18"/>
                    </a:lnTo>
                    <a:lnTo>
                      <a:pt x="54" y="18"/>
                    </a:lnTo>
                    <a:lnTo>
                      <a:pt x="55" y="19"/>
                    </a:lnTo>
                    <a:lnTo>
                      <a:pt x="57" y="20"/>
                    </a:lnTo>
                    <a:lnTo>
                      <a:pt x="59" y="22"/>
                    </a:lnTo>
                    <a:lnTo>
                      <a:pt x="60" y="23"/>
                    </a:lnTo>
                    <a:lnTo>
                      <a:pt x="61" y="26"/>
                    </a:lnTo>
                    <a:lnTo>
                      <a:pt x="62" y="27"/>
                    </a:lnTo>
                    <a:lnTo>
                      <a:pt x="63" y="30"/>
                    </a:lnTo>
                    <a:lnTo>
                      <a:pt x="63" y="33"/>
                    </a:lnTo>
                    <a:lnTo>
                      <a:pt x="64" y="36"/>
                    </a:lnTo>
                    <a:lnTo>
                      <a:pt x="65" y="43"/>
                    </a:lnTo>
                    <a:lnTo>
                      <a:pt x="65" y="51"/>
                    </a:lnTo>
                    <a:lnTo>
                      <a:pt x="65" y="102"/>
                    </a:lnTo>
                    <a:lnTo>
                      <a:pt x="68" y="102"/>
                    </a:lnTo>
                    <a:lnTo>
                      <a:pt x="71" y="102"/>
                    </a:lnTo>
                    <a:lnTo>
                      <a:pt x="75" y="102"/>
                    </a:lnTo>
                    <a:lnTo>
                      <a:pt x="79" y="102"/>
                    </a:lnTo>
                    <a:lnTo>
                      <a:pt x="83" y="102"/>
                    </a:lnTo>
                    <a:lnTo>
                      <a:pt x="86" y="102"/>
                    </a:lnTo>
                    <a:lnTo>
                      <a:pt x="90" y="102"/>
                    </a:lnTo>
                    <a:lnTo>
                      <a:pt x="93" y="102"/>
                    </a:lnTo>
                    <a:lnTo>
                      <a:pt x="93" y="42"/>
                    </a:lnTo>
                    <a:lnTo>
                      <a:pt x="93" y="36"/>
                    </a:lnTo>
                    <a:lnTo>
                      <a:pt x="93" y="32"/>
                    </a:lnTo>
                    <a:lnTo>
                      <a:pt x="92" y="27"/>
                    </a:lnTo>
                    <a:close/>
                  </a:path>
                </a:pathLst>
              </a:custGeom>
              <a:solidFill>
                <a:srgbClr val="00468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3" name="iṧļïḑe"/>
              <p:cNvSpPr/>
              <p:nvPr userDrawn="1"/>
            </p:nvSpPr>
            <p:spPr bwMode="auto">
              <a:xfrm>
                <a:off x="9426576" y="4102101"/>
                <a:ext cx="161925" cy="163513"/>
              </a:xfrm>
              <a:custGeom>
                <a:avLst/>
                <a:gdLst>
                  <a:gd name="T0" fmla="*/ 100 w 102"/>
                  <a:gd name="T1" fmla="*/ 34 h 103"/>
                  <a:gd name="T2" fmla="*/ 96 w 102"/>
                  <a:gd name="T3" fmla="*/ 25 h 103"/>
                  <a:gd name="T4" fmla="*/ 91 w 102"/>
                  <a:gd name="T5" fmla="*/ 17 h 103"/>
                  <a:gd name="T6" fmla="*/ 84 w 102"/>
                  <a:gd name="T7" fmla="*/ 10 h 103"/>
                  <a:gd name="T8" fmla="*/ 76 w 102"/>
                  <a:gd name="T9" fmla="*/ 6 h 103"/>
                  <a:gd name="T10" fmla="*/ 67 w 102"/>
                  <a:gd name="T11" fmla="*/ 2 h 103"/>
                  <a:gd name="T12" fmla="*/ 56 w 102"/>
                  <a:gd name="T13" fmla="*/ 1 h 103"/>
                  <a:gd name="T14" fmla="*/ 44 w 102"/>
                  <a:gd name="T15" fmla="*/ 1 h 103"/>
                  <a:gd name="T16" fmla="*/ 33 w 102"/>
                  <a:gd name="T17" fmla="*/ 2 h 103"/>
                  <a:gd name="T18" fmla="*/ 24 w 102"/>
                  <a:gd name="T19" fmla="*/ 6 h 103"/>
                  <a:gd name="T20" fmla="*/ 16 w 102"/>
                  <a:gd name="T21" fmla="*/ 12 h 103"/>
                  <a:gd name="T22" fmla="*/ 10 w 102"/>
                  <a:gd name="T23" fmla="*/ 18 h 103"/>
                  <a:gd name="T24" fmla="*/ 5 w 102"/>
                  <a:gd name="T25" fmla="*/ 27 h 103"/>
                  <a:gd name="T26" fmla="*/ 1 w 102"/>
                  <a:gd name="T27" fmla="*/ 37 h 103"/>
                  <a:gd name="T28" fmla="*/ 0 w 102"/>
                  <a:gd name="T29" fmla="*/ 48 h 103"/>
                  <a:gd name="T30" fmla="*/ 0 w 102"/>
                  <a:gd name="T31" fmla="*/ 61 h 103"/>
                  <a:gd name="T32" fmla="*/ 1 w 102"/>
                  <a:gd name="T33" fmla="*/ 71 h 103"/>
                  <a:gd name="T34" fmla="*/ 5 w 102"/>
                  <a:gd name="T35" fmla="*/ 80 h 103"/>
                  <a:gd name="T36" fmla="*/ 10 w 102"/>
                  <a:gd name="T37" fmla="*/ 87 h 103"/>
                  <a:gd name="T38" fmla="*/ 16 w 102"/>
                  <a:gd name="T39" fmla="*/ 94 h 103"/>
                  <a:gd name="T40" fmla="*/ 24 w 102"/>
                  <a:gd name="T41" fmla="*/ 98 h 103"/>
                  <a:gd name="T42" fmla="*/ 33 w 102"/>
                  <a:gd name="T43" fmla="*/ 102 h 103"/>
                  <a:gd name="T44" fmla="*/ 44 w 102"/>
                  <a:gd name="T45" fmla="*/ 103 h 103"/>
                  <a:gd name="T46" fmla="*/ 56 w 102"/>
                  <a:gd name="T47" fmla="*/ 103 h 103"/>
                  <a:gd name="T48" fmla="*/ 67 w 102"/>
                  <a:gd name="T49" fmla="*/ 102 h 103"/>
                  <a:gd name="T50" fmla="*/ 76 w 102"/>
                  <a:gd name="T51" fmla="*/ 98 h 103"/>
                  <a:gd name="T52" fmla="*/ 84 w 102"/>
                  <a:gd name="T53" fmla="*/ 92 h 103"/>
                  <a:gd name="T54" fmla="*/ 91 w 102"/>
                  <a:gd name="T55" fmla="*/ 86 h 103"/>
                  <a:gd name="T56" fmla="*/ 96 w 102"/>
                  <a:gd name="T57" fmla="*/ 78 h 103"/>
                  <a:gd name="T58" fmla="*/ 100 w 102"/>
                  <a:gd name="T59" fmla="*/ 68 h 103"/>
                  <a:gd name="T60" fmla="*/ 101 w 102"/>
                  <a:gd name="T61" fmla="*/ 56 h 103"/>
                  <a:gd name="T62" fmla="*/ 101 w 102"/>
                  <a:gd name="T63" fmla="*/ 44 h 103"/>
                  <a:gd name="T64" fmla="*/ 70 w 102"/>
                  <a:gd name="T65" fmla="*/ 58 h 103"/>
                  <a:gd name="T66" fmla="*/ 68 w 102"/>
                  <a:gd name="T67" fmla="*/ 72 h 103"/>
                  <a:gd name="T68" fmla="*/ 66 w 102"/>
                  <a:gd name="T69" fmla="*/ 79 h 103"/>
                  <a:gd name="T70" fmla="*/ 64 w 102"/>
                  <a:gd name="T71" fmla="*/ 86 h 103"/>
                  <a:gd name="T72" fmla="*/ 60 w 102"/>
                  <a:gd name="T73" fmla="*/ 91 h 103"/>
                  <a:gd name="T74" fmla="*/ 56 w 102"/>
                  <a:gd name="T75" fmla="*/ 94 h 103"/>
                  <a:gd name="T76" fmla="*/ 53 w 102"/>
                  <a:gd name="T77" fmla="*/ 95 h 103"/>
                  <a:gd name="T78" fmla="*/ 48 w 102"/>
                  <a:gd name="T79" fmla="*/ 95 h 103"/>
                  <a:gd name="T80" fmla="*/ 44 w 102"/>
                  <a:gd name="T81" fmla="*/ 94 h 103"/>
                  <a:gd name="T82" fmla="*/ 40 w 102"/>
                  <a:gd name="T83" fmla="*/ 91 h 103"/>
                  <a:gd name="T84" fmla="*/ 36 w 102"/>
                  <a:gd name="T85" fmla="*/ 87 h 103"/>
                  <a:gd name="T86" fmla="*/ 34 w 102"/>
                  <a:gd name="T87" fmla="*/ 83 h 103"/>
                  <a:gd name="T88" fmla="*/ 32 w 102"/>
                  <a:gd name="T89" fmla="*/ 75 h 103"/>
                  <a:gd name="T90" fmla="*/ 31 w 102"/>
                  <a:gd name="T91" fmla="*/ 68 h 103"/>
                  <a:gd name="T92" fmla="*/ 30 w 102"/>
                  <a:gd name="T93" fmla="*/ 59 h 103"/>
                  <a:gd name="T94" fmla="*/ 30 w 102"/>
                  <a:gd name="T95" fmla="*/ 49 h 103"/>
                  <a:gd name="T96" fmla="*/ 31 w 102"/>
                  <a:gd name="T97" fmla="*/ 38 h 103"/>
                  <a:gd name="T98" fmla="*/ 32 w 102"/>
                  <a:gd name="T99" fmla="*/ 30 h 103"/>
                  <a:gd name="T100" fmla="*/ 34 w 102"/>
                  <a:gd name="T101" fmla="*/ 23 h 103"/>
                  <a:gd name="T102" fmla="*/ 36 w 102"/>
                  <a:gd name="T103" fmla="*/ 18 h 103"/>
                  <a:gd name="T104" fmla="*/ 40 w 102"/>
                  <a:gd name="T105" fmla="*/ 14 h 103"/>
                  <a:gd name="T106" fmla="*/ 44 w 102"/>
                  <a:gd name="T107" fmla="*/ 10 h 103"/>
                  <a:gd name="T108" fmla="*/ 48 w 102"/>
                  <a:gd name="T109" fmla="*/ 9 h 103"/>
                  <a:gd name="T110" fmla="*/ 53 w 102"/>
                  <a:gd name="T111" fmla="*/ 9 h 103"/>
                  <a:gd name="T112" fmla="*/ 58 w 102"/>
                  <a:gd name="T113" fmla="*/ 10 h 103"/>
                  <a:gd name="T114" fmla="*/ 61 w 102"/>
                  <a:gd name="T115" fmla="*/ 13 h 103"/>
                  <a:gd name="T116" fmla="*/ 64 w 102"/>
                  <a:gd name="T117" fmla="*/ 16 h 103"/>
                  <a:gd name="T118" fmla="*/ 67 w 102"/>
                  <a:gd name="T119" fmla="*/ 22 h 103"/>
                  <a:gd name="T120" fmla="*/ 68 w 102"/>
                  <a:gd name="T121" fmla="*/ 27 h 103"/>
                  <a:gd name="T122" fmla="*/ 70 w 102"/>
                  <a:gd name="T123" fmla="*/ 38 h 103"/>
                  <a:gd name="T124" fmla="*/ 70 w 102"/>
                  <a:gd name="T125" fmla="*/ 5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2" h="103">
                    <a:moveTo>
                      <a:pt x="100" y="38"/>
                    </a:moveTo>
                    <a:lnTo>
                      <a:pt x="100" y="34"/>
                    </a:lnTo>
                    <a:lnTo>
                      <a:pt x="97" y="29"/>
                    </a:lnTo>
                    <a:lnTo>
                      <a:pt x="96" y="25"/>
                    </a:lnTo>
                    <a:lnTo>
                      <a:pt x="93" y="21"/>
                    </a:lnTo>
                    <a:lnTo>
                      <a:pt x="91" y="17"/>
                    </a:lnTo>
                    <a:lnTo>
                      <a:pt x="88" y="14"/>
                    </a:lnTo>
                    <a:lnTo>
                      <a:pt x="84" y="10"/>
                    </a:lnTo>
                    <a:lnTo>
                      <a:pt x="80" y="8"/>
                    </a:lnTo>
                    <a:lnTo>
                      <a:pt x="76" y="6"/>
                    </a:lnTo>
                    <a:lnTo>
                      <a:pt x="72" y="4"/>
                    </a:lnTo>
                    <a:lnTo>
                      <a:pt x="67" y="2"/>
                    </a:lnTo>
                    <a:lnTo>
                      <a:pt x="62" y="1"/>
                    </a:lnTo>
                    <a:lnTo>
                      <a:pt x="56" y="1"/>
                    </a:lnTo>
                    <a:lnTo>
                      <a:pt x="51" y="0"/>
                    </a:lnTo>
                    <a:lnTo>
                      <a:pt x="44" y="1"/>
                    </a:lnTo>
                    <a:lnTo>
                      <a:pt x="39" y="1"/>
                    </a:lnTo>
                    <a:lnTo>
                      <a:pt x="33" y="2"/>
                    </a:lnTo>
                    <a:lnTo>
                      <a:pt x="28" y="4"/>
                    </a:lnTo>
                    <a:lnTo>
                      <a:pt x="24" y="6"/>
                    </a:lnTo>
                    <a:lnTo>
                      <a:pt x="20" y="9"/>
                    </a:lnTo>
                    <a:lnTo>
                      <a:pt x="16" y="12"/>
                    </a:lnTo>
                    <a:lnTo>
                      <a:pt x="12" y="14"/>
                    </a:lnTo>
                    <a:lnTo>
                      <a:pt x="10" y="18"/>
                    </a:lnTo>
                    <a:lnTo>
                      <a:pt x="7" y="22"/>
                    </a:lnTo>
                    <a:lnTo>
                      <a:pt x="5" y="27"/>
                    </a:lnTo>
                    <a:lnTo>
                      <a:pt x="3" y="31"/>
                    </a:lnTo>
                    <a:lnTo>
                      <a:pt x="1" y="37"/>
                    </a:lnTo>
                    <a:lnTo>
                      <a:pt x="0" y="42"/>
                    </a:lnTo>
                    <a:lnTo>
                      <a:pt x="0" y="48"/>
                    </a:lnTo>
                    <a:lnTo>
                      <a:pt x="0" y="55"/>
                    </a:lnTo>
                    <a:lnTo>
                      <a:pt x="0" y="61"/>
                    </a:lnTo>
                    <a:lnTo>
                      <a:pt x="0" y="66"/>
                    </a:lnTo>
                    <a:lnTo>
                      <a:pt x="1" y="71"/>
                    </a:lnTo>
                    <a:lnTo>
                      <a:pt x="3" y="75"/>
                    </a:lnTo>
                    <a:lnTo>
                      <a:pt x="5" y="80"/>
                    </a:lnTo>
                    <a:lnTo>
                      <a:pt x="7" y="84"/>
                    </a:lnTo>
                    <a:lnTo>
                      <a:pt x="10" y="87"/>
                    </a:lnTo>
                    <a:lnTo>
                      <a:pt x="12" y="91"/>
                    </a:lnTo>
                    <a:lnTo>
                      <a:pt x="16" y="94"/>
                    </a:lnTo>
                    <a:lnTo>
                      <a:pt x="20" y="96"/>
                    </a:lnTo>
                    <a:lnTo>
                      <a:pt x="24" y="98"/>
                    </a:lnTo>
                    <a:lnTo>
                      <a:pt x="28" y="100"/>
                    </a:lnTo>
                    <a:lnTo>
                      <a:pt x="33" y="102"/>
                    </a:lnTo>
                    <a:lnTo>
                      <a:pt x="39" y="103"/>
                    </a:lnTo>
                    <a:lnTo>
                      <a:pt x="44" y="103"/>
                    </a:lnTo>
                    <a:lnTo>
                      <a:pt x="51" y="103"/>
                    </a:lnTo>
                    <a:lnTo>
                      <a:pt x="56" y="103"/>
                    </a:lnTo>
                    <a:lnTo>
                      <a:pt x="62" y="103"/>
                    </a:lnTo>
                    <a:lnTo>
                      <a:pt x="67" y="102"/>
                    </a:lnTo>
                    <a:lnTo>
                      <a:pt x="72" y="99"/>
                    </a:lnTo>
                    <a:lnTo>
                      <a:pt x="76" y="98"/>
                    </a:lnTo>
                    <a:lnTo>
                      <a:pt x="80" y="95"/>
                    </a:lnTo>
                    <a:lnTo>
                      <a:pt x="84" y="92"/>
                    </a:lnTo>
                    <a:lnTo>
                      <a:pt x="88" y="90"/>
                    </a:lnTo>
                    <a:lnTo>
                      <a:pt x="91" y="86"/>
                    </a:lnTo>
                    <a:lnTo>
                      <a:pt x="93" y="82"/>
                    </a:lnTo>
                    <a:lnTo>
                      <a:pt x="96" y="78"/>
                    </a:lnTo>
                    <a:lnTo>
                      <a:pt x="97" y="73"/>
                    </a:lnTo>
                    <a:lnTo>
                      <a:pt x="100" y="68"/>
                    </a:lnTo>
                    <a:lnTo>
                      <a:pt x="100" y="63"/>
                    </a:lnTo>
                    <a:lnTo>
                      <a:pt x="101" y="56"/>
                    </a:lnTo>
                    <a:lnTo>
                      <a:pt x="102" y="50"/>
                    </a:lnTo>
                    <a:lnTo>
                      <a:pt x="101" y="44"/>
                    </a:lnTo>
                    <a:lnTo>
                      <a:pt x="100" y="38"/>
                    </a:lnTo>
                    <a:close/>
                    <a:moveTo>
                      <a:pt x="70" y="58"/>
                    </a:moveTo>
                    <a:lnTo>
                      <a:pt x="69" y="68"/>
                    </a:lnTo>
                    <a:lnTo>
                      <a:pt x="68" y="72"/>
                    </a:lnTo>
                    <a:lnTo>
                      <a:pt x="68" y="76"/>
                    </a:lnTo>
                    <a:lnTo>
                      <a:pt x="66" y="79"/>
                    </a:lnTo>
                    <a:lnTo>
                      <a:pt x="65" y="83"/>
                    </a:lnTo>
                    <a:lnTo>
                      <a:pt x="64" y="86"/>
                    </a:lnTo>
                    <a:lnTo>
                      <a:pt x="62" y="88"/>
                    </a:lnTo>
                    <a:lnTo>
                      <a:pt x="60" y="91"/>
                    </a:lnTo>
                    <a:lnTo>
                      <a:pt x="59" y="92"/>
                    </a:lnTo>
                    <a:lnTo>
                      <a:pt x="56" y="94"/>
                    </a:lnTo>
                    <a:lnTo>
                      <a:pt x="55" y="95"/>
                    </a:lnTo>
                    <a:lnTo>
                      <a:pt x="53" y="95"/>
                    </a:lnTo>
                    <a:lnTo>
                      <a:pt x="51" y="95"/>
                    </a:lnTo>
                    <a:lnTo>
                      <a:pt x="48" y="95"/>
                    </a:lnTo>
                    <a:lnTo>
                      <a:pt x="45" y="95"/>
                    </a:lnTo>
                    <a:lnTo>
                      <a:pt x="44" y="94"/>
                    </a:lnTo>
                    <a:lnTo>
                      <a:pt x="41" y="93"/>
                    </a:lnTo>
                    <a:lnTo>
                      <a:pt x="40" y="91"/>
                    </a:lnTo>
                    <a:lnTo>
                      <a:pt x="38" y="90"/>
                    </a:lnTo>
                    <a:lnTo>
                      <a:pt x="36" y="87"/>
                    </a:lnTo>
                    <a:lnTo>
                      <a:pt x="35" y="85"/>
                    </a:lnTo>
                    <a:lnTo>
                      <a:pt x="34" y="83"/>
                    </a:lnTo>
                    <a:lnTo>
                      <a:pt x="32" y="79"/>
                    </a:lnTo>
                    <a:lnTo>
                      <a:pt x="32" y="75"/>
                    </a:lnTo>
                    <a:lnTo>
                      <a:pt x="32" y="72"/>
                    </a:lnTo>
                    <a:lnTo>
                      <a:pt x="31" y="68"/>
                    </a:lnTo>
                    <a:lnTo>
                      <a:pt x="31" y="63"/>
                    </a:lnTo>
                    <a:lnTo>
                      <a:pt x="30" y="59"/>
                    </a:lnTo>
                    <a:lnTo>
                      <a:pt x="30" y="54"/>
                    </a:lnTo>
                    <a:lnTo>
                      <a:pt x="30" y="49"/>
                    </a:lnTo>
                    <a:lnTo>
                      <a:pt x="31" y="43"/>
                    </a:lnTo>
                    <a:lnTo>
                      <a:pt x="31" y="38"/>
                    </a:lnTo>
                    <a:lnTo>
                      <a:pt x="32" y="34"/>
                    </a:lnTo>
                    <a:lnTo>
                      <a:pt x="32" y="30"/>
                    </a:lnTo>
                    <a:lnTo>
                      <a:pt x="33" y="27"/>
                    </a:lnTo>
                    <a:lnTo>
                      <a:pt x="34" y="23"/>
                    </a:lnTo>
                    <a:lnTo>
                      <a:pt x="36" y="21"/>
                    </a:lnTo>
                    <a:lnTo>
                      <a:pt x="36" y="18"/>
                    </a:lnTo>
                    <a:lnTo>
                      <a:pt x="38" y="16"/>
                    </a:lnTo>
                    <a:lnTo>
                      <a:pt x="40" y="14"/>
                    </a:lnTo>
                    <a:lnTo>
                      <a:pt x="42" y="12"/>
                    </a:lnTo>
                    <a:lnTo>
                      <a:pt x="44" y="10"/>
                    </a:lnTo>
                    <a:lnTo>
                      <a:pt x="46" y="10"/>
                    </a:lnTo>
                    <a:lnTo>
                      <a:pt x="48" y="9"/>
                    </a:lnTo>
                    <a:lnTo>
                      <a:pt x="51" y="9"/>
                    </a:lnTo>
                    <a:lnTo>
                      <a:pt x="53" y="9"/>
                    </a:lnTo>
                    <a:lnTo>
                      <a:pt x="56" y="10"/>
                    </a:lnTo>
                    <a:lnTo>
                      <a:pt x="58" y="10"/>
                    </a:lnTo>
                    <a:lnTo>
                      <a:pt x="60" y="11"/>
                    </a:lnTo>
                    <a:lnTo>
                      <a:pt x="61" y="13"/>
                    </a:lnTo>
                    <a:lnTo>
                      <a:pt x="63" y="14"/>
                    </a:lnTo>
                    <a:lnTo>
                      <a:pt x="64" y="16"/>
                    </a:lnTo>
                    <a:lnTo>
                      <a:pt x="66" y="18"/>
                    </a:lnTo>
                    <a:lnTo>
                      <a:pt x="67" y="22"/>
                    </a:lnTo>
                    <a:lnTo>
                      <a:pt x="68" y="24"/>
                    </a:lnTo>
                    <a:lnTo>
                      <a:pt x="68" y="27"/>
                    </a:lnTo>
                    <a:lnTo>
                      <a:pt x="69" y="30"/>
                    </a:lnTo>
                    <a:lnTo>
                      <a:pt x="70" y="38"/>
                    </a:lnTo>
                    <a:lnTo>
                      <a:pt x="71" y="47"/>
                    </a:lnTo>
                    <a:lnTo>
                      <a:pt x="70" y="58"/>
                    </a:lnTo>
                    <a:close/>
                  </a:path>
                </a:pathLst>
              </a:custGeom>
              <a:solidFill>
                <a:srgbClr val="00468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4" name="ïṧļïdé"/>
              <p:cNvSpPr/>
              <p:nvPr userDrawn="1"/>
            </p:nvSpPr>
            <p:spPr bwMode="auto">
              <a:xfrm>
                <a:off x="9640888" y="4014788"/>
                <a:ext cx="44450" cy="249238"/>
              </a:xfrm>
              <a:custGeom>
                <a:avLst/>
                <a:gdLst>
                  <a:gd name="T0" fmla="*/ 20 w 28"/>
                  <a:gd name="T1" fmla="*/ 1 h 157"/>
                  <a:gd name="T2" fmla="*/ 17 w 28"/>
                  <a:gd name="T3" fmla="*/ 1 h 157"/>
                  <a:gd name="T4" fmla="*/ 14 w 28"/>
                  <a:gd name="T5" fmla="*/ 1 h 157"/>
                  <a:gd name="T6" fmla="*/ 13 w 28"/>
                  <a:gd name="T7" fmla="*/ 1 h 157"/>
                  <a:gd name="T8" fmla="*/ 11 w 28"/>
                  <a:gd name="T9" fmla="*/ 1 h 157"/>
                  <a:gd name="T10" fmla="*/ 9 w 28"/>
                  <a:gd name="T11" fmla="*/ 1 h 157"/>
                  <a:gd name="T12" fmla="*/ 7 w 28"/>
                  <a:gd name="T13" fmla="*/ 1 h 157"/>
                  <a:gd name="T14" fmla="*/ 3 w 28"/>
                  <a:gd name="T15" fmla="*/ 0 h 157"/>
                  <a:gd name="T16" fmla="*/ 0 w 28"/>
                  <a:gd name="T17" fmla="*/ 0 h 157"/>
                  <a:gd name="T18" fmla="*/ 0 w 28"/>
                  <a:gd name="T19" fmla="*/ 157 h 157"/>
                  <a:gd name="T20" fmla="*/ 3 w 28"/>
                  <a:gd name="T21" fmla="*/ 157 h 157"/>
                  <a:gd name="T22" fmla="*/ 7 w 28"/>
                  <a:gd name="T23" fmla="*/ 157 h 157"/>
                  <a:gd name="T24" fmla="*/ 11 w 28"/>
                  <a:gd name="T25" fmla="*/ 157 h 157"/>
                  <a:gd name="T26" fmla="*/ 14 w 28"/>
                  <a:gd name="T27" fmla="*/ 157 h 157"/>
                  <a:gd name="T28" fmla="*/ 17 w 28"/>
                  <a:gd name="T29" fmla="*/ 157 h 157"/>
                  <a:gd name="T30" fmla="*/ 21 w 28"/>
                  <a:gd name="T31" fmla="*/ 157 h 157"/>
                  <a:gd name="T32" fmla="*/ 24 w 28"/>
                  <a:gd name="T33" fmla="*/ 157 h 157"/>
                  <a:gd name="T34" fmla="*/ 28 w 28"/>
                  <a:gd name="T35" fmla="*/ 157 h 157"/>
                  <a:gd name="T36" fmla="*/ 28 w 28"/>
                  <a:gd name="T37" fmla="*/ 0 h 157"/>
                  <a:gd name="T38" fmla="*/ 25 w 28"/>
                  <a:gd name="T39" fmla="*/ 0 h 157"/>
                  <a:gd name="T40" fmla="*/ 20 w 28"/>
                  <a:gd name="T41" fmla="*/ 1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 h="157">
                    <a:moveTo>
                      <a:pt x="20" y="1"/>
                    </a:moveTo>
                    <a:lnTo>
                      <a:pt x="17" y="1"/>
                    </a:lnTo>
                    <a:lnTo>
                      <a:pt x="14" y="1"/>
                    </a:lnTo>
                    <a:lnTo>
                      <a:pt x="13" y="1"/>
                    </a:lnTo>
                    <a:lnTo>
                      <a:pt x="11" y="1"/>
                    </a:lnTo>
                    <a:lnTo>
                      <a:pt x="9" y="1"/>
                    </a:lnTo>
                    <a:lnTo>
                      <a:pt x="7" y="1"/>
                    </a:lnTo>
                    <a:lnTo>
                      <a:pt x="3" y="0"/>
                    </a:lnTo>
                    <a:lnTo>
                      <a:pt x="0" y="0"/>
                    </a:lnTo>
                    <a:lnTo>
                      <a:pt x="0" y="157"/>
                    </a:lnTo>
                    <a:lnTo>
                      <a:pt x="3" y="157"/>
                    </a:lnTo>
                    <a:lnTo>
                      <a:pt x="7" y="157"/>
                    </a:lnTo>
                    <a:lnTo>
                      <a:pt x="11" y="157"/>
                    </a:lnTo>
                    <a:lnTo>
                      <a:pt x="14" y="157"/>
                    </a:lnTo>
                    <a:lnTo>
                      <a:pt x="17" y="157"/>
                    </a:lnTo>
                    <a:lnTo>
                      <a:pt x="21" y="157"/>
                    </a:lnTo>
                    <a:lnTo>
                      <a:pt x="24" y="157"/>
                    </a:lnTo>
                    <a:lnTo>
                      <a:pt x="28" y="157"/>
                    </a:lnTo>
                    <a:lnTo>
                      <a:pt x="28" y="0"/>
                    </a:lnTo>
                    <a:lnTo>
                      <a:pt x="25" y="0"/>
                    </a:lnTo>
                    <a:lnTo>
                      <a:pt x="20" y="1"/>
                    </a:lnTo>
                    <a:close/>
                  </a:path>
                </a:pathLst>
              </a:custGeom>
              <a:solidFill>
                <a:srgbClr val="00468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5" name="íṩliďé"/>
              <p:cNvSpPr/>
              <p:nvPr userDrawn="1"/>
            </p:nvSpPr>
            <p:spPr bwMode="auto">
              <a:xfrm>
                <a:off x="9737726" y="4102101"/>
                <a:ext cx="163513" cy="163513"/>
              </a:xfrm>
              <a:custGeom>
                <a:avLst/>
                <a:gdLst>
                  <a:gd name="T0" fmla="*/ 100 w 103"/>
                  <a:gd name="T1" fmla="*/ 34 h 103"/>
                  <a:gd name="T2" fmla="*/ 96 w 103"/>
                  <a:gd name="T3" fmla="*/ 25 h 103"/>
                  <a:gd name="T4" fmla="*/ 92 w 103"/>
                  <a:gd name="T5" fmla="*/ 17 h 103"/>
                  <a:gd name="T6" fmla="*/ 85 w 103"/>
                  <a:gd name="T7" fmla="*/ 10 h 103"/>
                  <a:gd name="T8" fmla="*/ 77 w 103"/>
                  <a:gd name="T9" fmla="*/ 6 h 103"/>
                  <a:gd name="T10" fmla="*/ 68 w 103"/>
                  <a:gd name="T11" fmla="*/ 2 h 103"/>
                  <a:gd name="T12" fmla="*/ 57 w 103"/>
                  <a:gd name="T13" fmla="*/ 1 h 103"/>
                  <a:gd name="T14" fmla="*/ 45 w 103"/>
                  <a:gd name="T15" fmla="*/ 1 h 103"/>
                  <a:gd name="T16" fmla="*/ 35 w 103"/>
                  <a:gd name="T17" fmla="*/ 2 h 103"/>
                  <a:gd name="T18" fmla="*/ 25 w 103"/>
                  <a:gd name="T19" fmla="*/ 6 h 103"/>
                  <a:gd name="T20" fmla="*/ 17 w 103"/>
                  <a:gd name="T21" fmla="*/ 12 h 103"/>
                  <a:gd name="T22" fmla="*/ 11 w 103"/>
                  <a:gd name="T23" fmla="*/ 18 h 103"/>
                  <a:gd name="T24" fmla="*/ 5 w 103"/>
                  <a:gd name="T25" fmla="*/ 27 h 103"/>
                  <a:gd name="T26" fmla="*/ 2 w 103"/>
                  <a:gd name="T27" fmla="*/ 37 h 103"/>
                  <a:gd name="T28" fmla="*/ 0 w 103"/>
                  <a:gd name="T29" fmla="*/ 48 h 103"/>
                  <a:gd name="T30" fmla="*/ 0 w 103"/>
                  <a:gd name="T31" fmla="*/ 61 h 103"/>
                  <a:gd name="T32" fmla="*/ 2 w 103"/>
                  <a:gd name="T33" fmla="*/ 71 h 103"/>
                  <a:gd name="T34" fmla="*/ 5 w 103"/>
                  <a:gd name="T35" fmla="*/ 80 h 103"/>
                  <a:gd name="T36" fmla="*/ 11 w 103"/>
                  <a:gd name="T37" fmla="*/ 87 h 103"/>
                  <a:gd name="T38" fmla="*/ 17 w 103"/>
                  <a:gd name="T39" fmla="*/ 94 h 103"/>
                  <a:gd name="T40" fmla="*/ 25 w 103"/>
                  <a:gd name="T41" fmla="*/ 98 h 103"/>
                  <a:gd name="T42" fmla="*/ 35 w 103"/>
                  <a:gd name="T43" fmla="*/ 102 h 103"/>
                  <a:gd name="T44" fmla="*/ 45 w 103"/>
                  <a:gd name="T45" fmla="*/ 103 h 103"/>
                  <a:gd name="T46" fmla="*/ 57 w 103"/>
                  <a:gd name="T47" fmla="*/ 103 h 103"/>
                  <a:gd name="T48" fmla="*/ 68 w 103"/>
                  <a:gd name="T49" fmla="*/ 102 h 103"/>
                  <a:gd name="T50" fmla="*/ 77 w 103"/>
                  <a:gd name="T51" fmla="*/ 98 h 103"/>
                  <a:gd name="T52" fmla="*/ 85 w 103"/>
                  <a:gd name="T53" fmla="*/ 92 h 103"/>
                  <a:gd name="T54" fmla="*/ 92 w 103"/>
                  <a:gd name="T55" fmla="*/ 86 h 103"/>
                  <a:gd name="T56" fmla="*/ 96 w 103"/>
                  <a:gd name="T57" fmla="*/ 78 h 103"/>
                  <a:gd name="T58" fmla="*/ 100 w 103"/>
                  <a:gd name="T59" fmla="*/ 68 h 103"/>
                  <a:gd name="T60" fmla="*/ 102 w 103"/>
                  <a:gd name="T61" fmla="*/ 56 h 103"/>
                  <a:gd name="T62" fmla="*/ 102 w 103"/>
                  <a:gd name="T63" fmla="*/ 44 h 103"/>
                  <a:gd name="T64" fmla="*/ 71 w 103"/>
                  <a:gd name="T65" fmla="*/ 58 h 103"/>
                  <a:gd name="T66" fmla="*/ 69 w 103"/>
                  <a:gd name="T67" fmla="*/ 72 h 103"/>
                  <a:gd name="T68" fmla="*/ 67 w 103"/>
                  <a:gd name="T69" fmla="*/ 79 h 103"/>
                  <a:gd name="T70" fmla="*/ 64 w 103"/>
                  <a:gd name="T71" fmla="*/ 86 h 103"/>
                  <a:gd name="T72" fmla="*/ 61 w 103"/>
                  <a:gd name="T73" fmla="*/ 91 h 103"/>
                  <a:gd name="T74" fmla="*/ 58 w 103"/>
                  <a:gd name="T75" fmla="*/ 94 h 103"/>
                  <a:gd name="T76" fmla="*/ 53 w 103"/>
                  <a:gd name="T77" fmla="*/ 95 h 103"/>
                  <a:gd name="T78" fmla="*/ 49 w 103"/>
                  <a:gd name="T79" fmla="*/ 95 h 103"/>
                  <a:gd name="T80" fmla="*/ 44 w 103"/>
                  <a:gd name="T81" fmla="*/ 94 h 103"/>
                  <a:gd name="T82" fmla="*/ 40 w 103"/>
                  <a:gd name="T83" fmla="*/ 91 h 103"/>
                  <a:gd name="T84" fmla="*/ 37 w 103"/>
                  <a:gd name="T85" fmla="*/ 87 h 103"/>
                  <a:gd name="T86" fmla="*/ 35 w 103"/>
                  <a:gd name="T87" fmla="*/ 83 h 103"/>
                  <a:gd name="T88" fmla="*/ 33 w 103"/>
                  <a:gd name="T89" fmla="*/ 75 h 103"/>
                  <a:gd name="T90" fmla="*/ 32 w 103"/>
                  <a:gd name="T91" fmla="*/ 68 h 103"/>
                  <a:gd name="T92" fmla="*/ 31 w 103"/>
                  <a:gd name="T93" fmla="*/ 59 h 103"/>
                  <a:gd name="T94" fmla="*/ 31 w 103"/>
                  <a:gd name="T95" fmla="*/ 49 h 103"/>
                  <a:gd name="T96" fmla="*/ 32 w 103"/>
                  <a:gd name="T97" fmla="*/ 38 h 103"/>
                  <a:gd name="T98" fmla="*/ 33 w 103"/>
                  <a:gd name="T99" fmla="*/ 30 h 103"/>
                  <a:gd name="T100" fmla="*/ 35 w 103"/>
                  <a:gd name="T101" fmla="*/ 23 h 103"/>
                  <a:gd name="T102" fmla="*/ 38 w 103"/>
                  <a:gd name="T103" fmla="*/ 18 h 103"/>
                  <a:gd name="T104" fmla="*/ 41 w 103"/>
                  <a:gd name="T105" fmla="*/ 14 h 103"/>
                  <a:gd name="T106" fmla="*/ 45 w 103"/>
                  <a:gd name="T107" fmla="*/ 10 h 103"/>
                  <a:gd name="T108" fmla="*/ 50 w 103"/>
                  <a:gd name="T109" fmla="*/ 9 h 103"/>
                  <a:gd name="T110" fmla="*/ 55 w 103"/>
                  <a:gd name="T111" fmla="*/ 9 h 103"/>
                  <a:gd name="T112" fmla="*/ 59 w 103"/>
                  <a:gd name="T113" fmla="*/ 10 h 103"/>
                  <a:gd name="T114" fmla="*/ 62 w 103"/>
                  <a:gd name="T115" fmla="*/ 13 h 103"/>
                  <a:gd name="T116" fmla="*/ 65 w 103"/>
                  <a:gd name="T117" fmla="*/ 16 h 103"/>
                  <a:gd name="T118" fmla="*/ 68 w 103"/>
                  <a:gd name="T119" fmla="*/ 22 h 103"/>
                  <a:gd name="T120" fmla="*/ 69 w 103"/>
                  <a:gd name="T121" fmla="*/ 27 h 103"/>
                  <a:gd name="T122" fmla="*/ 72 w 103"/>
                  <a:gd name="T123" fmla="*/ 38 h 103"/>
                  <a:gd name="T124" fmla="*/ 71 w 103"/>
                  <a:gd name="T125" fmla="*/ 5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3" h="103">
                    <a:moveTo>
                      <a:pt x="101" y="38"/>
                    </a:moveTo>
                    <a:lnTo>
                      <a:pt x="100" y="34"/>
                    </a:lnTo>
                    <a:lnTo>
                      <a:pt x="99" y="29"/>
                    </a:lnTo>
                    <a:lnTo>
                      <a:pt x="96" y="25"/>
                    </a:lnTo>
                    <a:lnTo>
                      <a:pt x="94" y="21"/>
                    </a:lnTo>
                    <a:lnTo>
                      <a:pt x="92" y="17"/>
                    </a:lnTo>
                    <a:lnTo>
                      <a:pt x="88" y="14"/>
                    </a:lnTo>
                    <a:lnTo>
                      <a:pt x="85" y="10"/>
                    </a:lnTo>
                    <a:lnTo>
                      <a:pt x="81" y="8"/>
                    </a:lnTo>
                    <a:lnTo>
                      <a:pt x="77" y="6"/>
                    </a:lnTo>
                    <a:lnTo>
                      <a:pt x="73" y="4"/>
                    </a:lnTo>
                    <a:lnTo>
                      <a:pt x="68" y="2"/>
                    </a:lnTo>
                    <a:lnTo>
                      <a:pt x="63" y="1"/>
                    </a:lnTo>
                    <a:lnTo>
                      <a:pt x="57" y="1"/>
                    </a:lnTo>
                    <a:lnTo>
                      <a:pt x="52" y="0"/>
                    </a:lnTo>
                    <a:lnTo>
                      <a:pt x="45" y="1"/>
                    </a:lnTo>
                    <a:lnTo>
                      <a:pt x="40" y="1"/>
                    </a:lnTo>
                    <a:lnTo>
                      <a:pt x="35" y="2"/>
                    </a:lnTo>
                    <a:lnTo>
                      <a:pt x="29" y="4"/>
                    </a:lnTo>
                    <a:lnTo>
                      <a:pt x="25" y="6"/>
                    </a:lnTo>
                    <a:lnTo>
                      <a:pt x="20" y="9"/>
                    </a:lnTo>
                    <a:lnTo>
                      <a:pt x="17" y="12"/>
                    </a:lnTo>
                    <a:lnTo>
                      <a:pt x="14" y="14"/>
                    </a:lnTo>
                    <a:lnTo>
                      <a:pt x="11" y="18"/>
                    </a:lnTo>
                    <a:lnTo>
                      <a:pt x="8" y="22"/>
                    </a:lnTo>
                    <a:lnTo>
                      <a:pt x="5" y="27"/>
                    </a:lnTo>
                    <a:lnTo>
                      <a:pt x="4" y="31"/>
                    </a:lnTo>
                    <a:lnTo>
                      <a:pt x="2" y="37"/>
                    </a:lnTo>
                    <a:lnTo>
                      <a:pt x="1" y="42"/>
                    </a:lnTo>
                    <a:lnTo>
                      <a:pt x="0" y="48"/>
                    </a:lnTo>
                    <a:lnTo>
                      <a:pt x="0" y="55"/>
                    </a:lnTo>
                    <a:lnTo>
                      <a:pt x="0" y="61"/>
                    </a:lnTo>
                    <a:lnTo>
                      <a:pt x="1" y="66"/>
                    </a:lnTo>
                    <a:lnTo>
                      <a:pt x="2" y="71"/>
                    </a:lnTo>
                    <a:lnTo>
                      <a:pt x="4" y="75"/>
                    </a:lnTo>
                    <a:lnTo>
                      <a:pt x="5" y="80"/>
                    </a:lnTo>
                    <a:lnTo>
                      <a:pt x="8" y="84"/>
                    </a:lnTo>
                    <a:lnTo>
                      <a:pt x="11" y="87"/>
                    </a:lnTo>
                    <a:lnTo>
                      <a:pt x="14" y="91"/>
                    </a:lnTo>
                    <a:lnTo>
                      <a:pt x="17" y="94"/>
                    </a:lnTo>
                    <a:lnTo>
                      <a:pt x="20" y="96"/>
                    </a:lnTo>
                    <a:lnTo>
                      <a:pt x="25" y="98"/>
                    </a:lnTo>
                    <a:lnTo>
                      <a:pt x="29" y="100"/>
                    </a:lnTo>
                    <a:lnTo>
                      <a:pt x="35" y="102"/>
                    </a:lnTo>
                    <a:lnTo>
                      <a:pt x="40" y="103"/>
                    </a:lnTo>
                    <a:lnTo>
                      <a:pt x="45" y="103"/>
                    </a:lnTo>
                    <a:lnTo>
                      <a:pt x="52" y="103"/>
                    </a:lnTo>
                    <a:lnTo>
                      <a:pt x="57" y="103"/>
                    </a:lnTo>
                    <a:lnTo>
                      <a:pt x="63" y="103"/>
                    </a:lnTo>
                    <a:lnTo>
                      <a:pt x="68" y="102"/>
                    </a:lnTo>
                    <a:lnTo>
                      <a:pt x="73" y="99"/>
                    </a:lnTo>
                    <a:lnTo>
                      <a:pt x="77" y="98"/>
                    </a:lnTo>
                    <a:lnTo>
                      <a:pt x="81" y="95"/>
                    </a:lnTo>
                    <a:lnTo>
                      <a:pt x="85" y="92"/>
                    </a:lnTo>
                    <a:lnTo>
                      <a:pt x="88" y="90"/>
                    </a:lnTo>
                    <a:lnTo>
                      <a:pt x="92" y="86"/>
                    </a:lnTo>
                    <a:lnTo>
                      <a:pt x="94" y="82"/>
                    </a:lnTo>
                    <a:lnTo>
                      <a:pt x="96" y="78"/>
                    </a:lnTo>
                    <a:lnTo>
                      <a:pt x="99" y="73"/>
                    </a:lnTo>
                    <a:lnTo>
                      <a:pt x="100" y="68"/>
                    </a:lnTo>
                    <a:lnTo>
                      <a:pt x="101" y="63"/>
                    </a:lnTo>
                    <a:lnTo>
                      <a:pt x="102" y="56"/>
                    </a:lnTo>
                    <a:lnTo>
                      <a:pt x="103" y="50"/>
                    </a:lnTo>
                    <a:lnTo>
                      <a:pt x="102" y="44"/>
                    </a:lnTo>
                    <a:lnTo>
                      <a:pt x="101" y="38"/>
                    </a:lnTo>
                    <a:close/>
                    <a:moveTo>
                      <a:pt x="71" y="58"/>
                    </a:moveTo>
                    <a:lnTo>
                      <a:pt x="70" y="68"/>
                    </a:lnTo>
                    <a:lnTo>
                      <a:pt x="69" y="72"/>
                    </a:lnTo>
                    <a:lnTo>
                      <a:pt x="68" y="76"/>
                    </a:lnTo>
                    <a:lnTo>
                      <a:pt x="67" y="79"/>
                    </a:lnTo>
                    <a:lnTo>
                      <a:pt x="66" y="83"/>
                    </a:lnTo>
                    <a:lnTo>
                      <a:pt x="64" y="86"/>
                    </a:lnTo>
                    <a:lnTo>
                      <a:pt x="63" y="88"/>
                    </a:lnTo>
                    <a:lnTo>
                      <a:pt x="61" y="91"/>
                    </a:lnTo>
                    <a:lnTo>
                      <a:pt x="60" y="92"/>
                    </a:lnTo>
                    <a:lnTo>
                      <a:pt x="58" y="94"/>
                    </a:lnTo>
                    <a:lnTo>
                      <a:pt x="56" y="95"/>
                    </a:lnTo>
                    <a:lnTo>
                      <a:pt x="53" y="95"/>
                    </a:lnTo>
                    <a:lnTo>
                      <a:pt x="52" y="95"/>
                    </a:lnTo>
                    <a:lnTo>
                      <a:pt x="49" y="95"/>
                    </a:lnTo>
                    <a:lnTo>
                      <a:pt x="47" y="95"/>
                    </a:lnTo>
                    <a:lnTo>
                      <a:pt x="44" y="94"/>
                    </a:lnTo>
                    <a:lnTo>
                      <a:pt x="42" y="93"/>
                    </a:lnTo>
                    <a:lnTo>
                      <a:pt x="40" y="91"/>
                    </a:lnTo>
                    <a:lnTo>
                      <a:pt x="39" y="90"/>
                    </a:lnTo>
                    <a:lnTo>
                      <a:pt x="37" y="87"/>
                    </a:lnTo>
                    <a:lnTo>
                      <a:pt x="36" y="85"/>
                    </a:lnTo>
                    <a:lnTo>
                      <a:pt x="35" y="83"/>
                    </a:lnTo>
                    <a:lnTo>
                      <a:pt x="34" y="79"/>
                    </a:lnTo>
                    <a:lnTo>
                      <a:pt x="33" y="75"/>
                    </a:lnTo>
                    <a:lnTo>
                      <a:pt x="32" y="72"/>
                    </a:lnTo>
                    <a:lnTo>
                      <a:pt x="32" y="68"/>
                    </a:lnTo>
                    <a:lnTo>
                      <a:pt x="31" y="63"/>
                    </a:lnTo>
                    <a:lnTo>
                      <a:pt x="31" y="59"/>
                    </a:lnTo>
                    <a:lnTo>
                      <a:pt x="31" y="54"/>
                    </a:lnTo>
                    <a:lnTo>
                      <a:pt x="31" y="49"/>
                    </a:lnTo>
                    <a:lnTo>
                      <a:pt x="31" y="43"/>
                    </a:lnTo>
                    <a:lnTo>
                      <a:pt x="32" y="38"/>
                    </a:lnTo>
                    <a:lnTo>
                      <a:pt x="32" y="34"/>
                    </a:lnTo>
                    <a:lnTo>
                      <a:pt x="33" y="30"/>
                    </a:lnTo>
                    <a:lnTo>
                      <a:pt x="34" y="27"/>
                    </a:lnTo>
                    <a:lnTo>
                      <a:pt x="35" y="23"/>
                    </a:lnTo>
                    <a:lnTo>
                      <a:pt x="36" y="21"/>
                    </a:lnTo>
                    <a:lnTo>
                      <a:pt x="38" y="18"/>
                    </a:lnTo>
                    <a:lnTo>
                      <a:pt x="39" y="16"/>
                    </a:lnTo>
                    <a:lnTo>
                      <a:pt x="41" y="14"/>
                    </a:lnTo>
                    <a:lnTo>
                      <a:pt x="43" y="12"/>
                    </a:lnTo>
                    <a:lnTo>
                      <a:pt x="45" y="10"/>
                    </a:lnTo>
                    <a:lnTo>
                      <a:pt x="48" y="10"/>
                    </a:lnTo>
                    <a:lnTo>
                      <a:pt x="50" y="9"/>
                    </a:lnTo>
                    <a:lnTo>
                      <a:pt x="52" y="9"/>
                    </a:lnTo>
                    <a:lnTo>
                      <a:pt x="55" y="9"/>
                    </a:lnTo>
                    <a:lnTo>
                      <a:pt x="56" y="10"/>
                    </a:lnTo>
                    <a:lnTo>
                      <a:pt x="59" y="10"/>
                    </a:lnTo>
                    <a:lnTo>
                      <a:pt x="60" y="11"/>
                    </a:lnTo>
                    <a:lnTo>
                      <a:pt x="62" y="13"/>
                    </a:lnTo>
                    <a:lnTo>
                      <a:pt x="64" y="14"/>
                    </a:lnTo>
                    <a:lnTo>
                      <a:pt x="65" y="16"/>
                    </a:lnTo>
                    <a:lnTo>
                      <a:pt x="66" y="18"/>
                    </a:lnTo>
                    <a:lnTo>
                      <a:pt x="68" y="22"/>
                    </a:lnTo>
                    <a:lnTo>
                      <a:pt x="68" y="24"/>
                    </a:lnTo>
                    <a:lnTo>
                      <a:pt x="69" y="27"/>
                    </a:lnTo>
                    <a:lnTo>
                      <a:pt x="70" y="30"/>
                    </a:lnTo>
                    <a:lnTo>
                      <a:pt x="72" y="38"/>
                    </a:lnTo>
                    <a:lnTo>
                      <a:pt x="72" y="47"/>
                    </a:lnTo>
                    <a:lnTo>
                      <a:pt x="71" y="58"/>
                    </a:lnTo>
                    <a:close/>
                  </a:path>
                </a:pathLst>
              </a:custGeom>
              <a:solidFill>
                <a:srgbClr val="00468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6" name="iṩ1ïḑé"/>
              <p:cNvSpPr/>
              <p:nvPr userDrawn="1"/>
            </p:nvSpPr>
            <p:spPr bwMode="auto">
              <a:xfrm>
                <a:off x="9939338" y="4102101"/>
                <a:ext cx="152400" cy="247650"/>
              </a:xfrm>
              <a:custGeom>
                <a:avLst/>
                <a:gdLst>
                  <a:gd name="T0" fmla="*/ 90 w 96"/>
                  <a:gd name="T1" fmla="*/ 95 h 156"/>
                  <a:gd name="T2" fmla="*/ 79 w 96"/>
                  <a:gd name="T3" fmla="*/ 88 h 156"/>
                  <a:gd name="T4" fmla="*/ 48 w 96"/>
                  <a:gd name="T5" fmla="*/ 85 h 156"/>
                  <a:gd name="T6" fmla="*/ 34 w 96"/>
                  <a:gd name="T7" fmla="*/ 82 h 156"/>
                  <a:gd name="T8" fmla="*/ 30 w 96"/>
                  <a:gd name="T9" fmla="*/ 75 h 156"/>
                  <a:gd name="T10" fmla="*/ 33 w 96"/>
                  <a:gd name="T11" fmla="*/ 70 h 156"/>
                  <a:gd name="T12" fmla="*/ 41 w 96"/>
                  <a:gd name="T13" fmla="*/ 67 h 156"/>
                  <a:gd name="T14" fmla="*/ 57 w 96"/>
                  <a:gd name="T15" fmla="*/ 66 h 156"/>
                  <a:gd name="T16" fmla="*/ 74 w 96"/>
                  <a:gd name="T17" fmla="*/ 58 h 156"/>
                  <a:gd name="T18" fmla="*/ 84 w 96"/>
                  <a:gd name="T19" fmla="*/ 44 h 156"/>
                  <a:gd name="T20" fmla="*/ 86 w 96"/>
                  <a:gd name="T21" fmla="*/ 26 h 156"/>
                  <a:gd name="T22" fmla="*/ 78 w 96"/>
                  <a:gd name="T23" fmla="*/ 12 h 156"/>
                  <a:gd name="T24" fmla="*/ 64 w 96"/>
                  <a:gd name="T25" fmla="*/ 1 h 156"/>
                  <a:gd name="T26" fmla="*/ 48 w 96"/>
                  <a:gd name="T27" fmla="*/ 0 h 156"/>
                  <a:gd name="T28" fmla="*/ 23 w 96"/>
                  <a:gd name="T29" fmla="*/ 3 h 156"/>
                  <a:gd name="T30" fmla="*/ 7 w 96"/>
                  <a:gd name="T31" fmla="*/ 12 h 156"/>
                  <a:gd name="T32" fmla="*/ 1 w 96"/>
                  <a:gd name="T33" fmla="*/ 28 h 156"/>
                  <a:gd name="T34" fmla="*/ 2 w 96"/>
                  <a:gd name="T35" fmla="*/ 44 h 156"/>
                  <a:gd name="T36" fmla="*/ 9 w 96"/>
                  <a:gd name="T37" fmla="*/ 56 h 156"/>
                  <a:gd name="T38" fmla="*/ 21 w 96"/>
                  <a:gd name="T39" fmla="*/ 63 h 156"/>
                  <a:gd name="T40" fmla="*/ 17 w 96"/>
                  <a:gd name="T41" fmla="*/ 70 h 156"/>
                  <a:gd name="T42" fmla="*/ 8 w 96"/>
                  <a:gd name="T43" fmla="*/ 84 h 156"/>
                  <a:gd name="T44" fmla="*/ 10 w 96"/>
                  <a:gd name="T45" fmla="*/ 97 h 156"/>
                  <a:gd name="T46" fmla="*/ 20 w 96"/>
                  <a:gd name="T47" fmla="*/ 103 h 156"/>
                  <a:gd name="T48" fmla="*/ 4 w 96"/>
                  <a:gd name="T49" fmla="*/ 113 h 156"/>
                  <a:gd name="T50" fmla="*/ 0 w 96"/>
                  <a:gd name="T51" fmla="*/ 131 h 156"/>
                  <a:gd name="T52" fmla="*/ 6 w 96"/>
                  <a:gd name="T53" fmla="*/ 144 h 156"/>
                  <a:gd name="T54" fmla="*/ 20 w 96"/>
                  <a:gd name="T55" fmla="*/ 152 h 156"/>
                  <a:gd name="T56" fmla="*/ 42 w 96"/>
                  <a:gd name="T57" fmla="*/ 156 h 156"/>
                  <a:gd name="T58" fmla="*/ 70 w 96"/>
                  <a:gd name="T59" fmla="*/ 150 h 156"/>
                  <a:gd name="T60" fmla="*/ 87 w 96"/>
                  <a:gd name="T61" fmla="*/ 137 h 156"/>
                  <a:gd name="T62" fmla="*/ 95 w 96"/>
                  <a:gd name="T63" fmla="*/ 116 h 156"/>
                  <a:gd name="T64" fmla="*/ 30 w 96"/>
                  <a:gd name="T65" fmla="*/ 29 h 156"/>
                  <a:gd name="T66" fmla="*/ 34 w 96"/>
                  <a:gd name="T67" fmla="*/ 14 h 156"/>
                  <a:gd name="T68" fmla="*/ 40 w 96"/>
                  <a:gd name="T69" fmla="*/ 9 h 156"/>
                  <a:gd name="T70" fmla="*/ 47 w 96"/>
                  <a:gd name="T71" fmla="*/ 8 h 156"/>
                  <a:gd name="T72" fmla="*/ 53 w 96"/>
                  <a:gd name="T73" fmla="*/ 12 h 156"/>
                  <a:gd name="T74" fmla="*/ 58 w 96"/>
                  <a:gd name="T75" fmla="*/ 31 h 156"/>
                  <a:gd name="T76" fmla="*/ 53 w 96"/>
                  <a:gd name="T77" fmla="*/ 55 h 156"/>
                  <a:gd name="T78" fmla="*/ 47 w 96"/>
                  <a:gd name="T79" fmla="*/ 59 h 156"/>
                  <a:gd name="T80" fmla="*/ 39 w 96"/>
                  <a:gd name="T81" fmla="*/ 59 h 156"/>
                  <a:gd name="T82" fmla="*/ 34 w 96"/>
                  <a:gd name="T83" fmla="*/ 54 h 156"/>
                  <a:gd name="T84" fmla="*/ 30 w 96"/>
                  <a:gd name="T85" fmla="*/ 29 h 156"/>
                  <a:gd name="T86" fmla="*/ 70 w 96"/>
                  <a:gd name="T87" fmla="*/ 131 h 156"/>
                  <a:gd name="T88" fmla="*/ 64 w 96"/>
                  <a:gd name="T89" fmla="*/ 140 h 156"/>
                  <a:gd name="T90" fmla="*/ 54 w 96"/>
                  <a:gd name="T91" fmla="*/ 146 h 156"/>
                  <a:gd name="T92" fmla="*/ 41 w 96"/>
                  <a:gd name="T93" fmla="*/ 146 h 156"/>
                  <a:gd name="T94" fmla="*/ 28 w 96"/>
                  <a:gd name="T95" fmla="*/ 142 h 156"/>
                  <a:gd name="T96" fmla="*/ 21 w 96"/>
                  <a:gd name="T97" fmla="*/ 133 h 156"/>
                  <a:gd name="T98" fmla="*/ 18 w 96"/>
                  <a:gd name="T99" fmla="*/ 121 h 156"/>
                  <a:gd name="T100" fmla="*/ 20 w 96"/>
                  <a:gd name="T101" fmla="*/ 112 h 156"/>
                  <a:gd name="T102" fmla="*/ 25 w 96"/>
                  <a:gd name="T103" fmla="*/ 107 h 156"/>
                  <a:gd name="T104" fmla="*/ 42 w 96"/>
                  <a:gd name="T105" fmla="*/ 103 h 156"/>
                  <a:gd name="T106" fmla="*/ 58 w 96"/>
                  <a:gd name="T107" fmla="*/ 105 h 156"/>
                  <a:gd name="T108" fmla="*/ 68 w 96"/>
                  <a:gd name="T109" fmla="*/ 111 h 156"/>
                  <a:gd name="T110" fmla="*/ 72 w 96"/>
                  <a:gd name="T111" fmla="*/ 122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96" h="156">
                    <a:moveTo>
                      <a:pt x="95" y="103"/>
                    </a:moveTo>
                    <a:lnTo>
                      <a:pt x="94" y="101"/>
                    </a:lnTo>
                    <a:lnTo>
                      <a:pt x="93" y="99"/>
                    </a:lnTo>
                    <a:lnTo>
                      <a:pt x="91" y="96"/>
                    </a:lnTo>
                    <a:lnTo>
                      <a:pt x="90" y="95"/>
                    </a:lnTo>
                    <a:lnTo>
                      <a:pt x="88" y="93"/>
                    </a:lnTo>
                    <a:lnTo>
                      <a:pt x="86" y="91"/>
                    </a:lnTo>
                    <a:lnTo>
                      <a:pt x="84" y="91"/>
                    </a:lnTo>
                    <a:lnTo>
                      <a:pt x="82" y="89"/>
                    </a:lnTo>
                    <a:lnTo>
                      <a:pt x="79" y="88"/>
                    </a:lnTo>
                    <a:lnTo>
                      <a:pt x="76" y="87"/>
                    </a:lnTo>
                    <a:lnTo>
                      <a:pt x="73" y="87"/>
                    </a:lnTo>
                    <a:lnTo>
                      <a:pt x="70" y="86"/>
                    </a:lnTo>
                    <a:lnTo>
                      <a:pt x="66" y="86"/>
                    </a:lnTo>
                    <a:lnTo>
                      <a:pt x="48" y="85"/>
                    </a:lnTo>
                    <a:lnTo>
                      <a:pt x="43" y="85"/>
                    </a:lnTo>
                    <a:lnTo>
                      <a:pt x="40" y="85"/>
                    </a:lnTo>
                    <a:lnTo>
                      <a:pt x="37" y="84"/>
                    </a:lnTo>
                    <a:lnTo>
                      <a:pt x="34" y="83"/>
                    </a:lnTo>
                    <a:lnTo>
                      <a:pt x="34" y="82"/>
                    </a:lnTo>
                    <a:lnTo>
                      <a:pt x="33" y="81"/>
                    </a:lnTo>
                    <a:lnTo>
                      <a:pt x="32" y="80"/>
                    </a:lnTo>
                    <a:lnTo>
                      <a:pt x="31" y="79"/>
                    </a:lnTo>
                    <a:lnTo>
                      <a:pt x="30" y="77"/>
                    </a:lnTo>
                    <a:lnTo>
                      <a:pt x="30" y="75"/>
                    </a:lnTo>
                    <a:lnTo>
                      <a:pt x="30" y="74"/>
                    </a:lnTo>
                    <a:lnTo>
                      <a:pt x="30" y="72"/>
                    </a:lnTo>
                    <a:lnTo>
                      <a:pt x="31" y="71"/>
                    </a:lnTo>
                    <a:lnTo>
                      <a:pt x="32" y="70"/>
                    </a:lnTo>
                    <a:lnTo>
                      <a:pt x="33" y="70"/>
                    </a:lnTo>
                    <a:lnTo>
                      <a:pt x="33" y="68"/>
                    </a:lnTo>
                    <a:lnTo>
                      <a:pt x="34" y="68"/>
                    </a:lnTo>
                    <a:lnTo>
                      <a:pt x="35" y="67"/>
                    </a:lnTo>
                    <a:lnTo>
                      <a:pt x="38" y="67"/>
                    </a:lnTo>
                    <a:lnTo>
                      <a:pt x="41" y="67"/>
                    </a:lnTo>
                    <a:lnTo>
                      <a:pt x="42" y="67"/>
                    </a:lnTo>
                    <a:lnTo>
                      <a:pt x="42" y="67"/>
                    </a:lnTo>
                    <a:lnTo>
                      <a:pt x="47" y="67"/>
                    </a:lnTo>
                    <a:lnTo>
                      <a:pt x="52" y="67"/>
                    </a:lnTo>
                    <a:lnTo>
                      <a:pt x="57" y="66"/>
                    </a:lnTo>
                    <a:lnTo>
                      <a:pt x="61" y="64"/>
                    </a:lnTo>
                    <a:lnTo>
                      <a:pt x="65" y="63"/>
                    </a:lnTo>
                    <a:lnTo>
                      <a:pt x="68" y="62"/>
                    </a:lnTo>
                    <a:lnTo>
                      <a:pt x="71" y="60"/>
                    </a:lnTo>
                    <a:lnTo>
                      <a:pt x="74" y="58"/>
                    </a:lnTo>
                    <a:lnTo>
                      <a:pt x="77" y="55"/>
                    </a:lnTo>
                    <a:lnTo>
                      <a:pt x="79" y="53"/>
                    </a:lnTo>
                    <a:lnTo>
                      <a:pt x="81" y="51"/>
                    </a:lnTo>
                    <a:lnTo>
                      <a:pt x="82" y="47"/>
                    </a:lnTo>
                    <a:lnTo>
                      <a:pt x="84" y="44"/>
                    </a:lnTo>
                    <a:lnTo>
                      <a:pt x="85" y="40"/>
                    </a:lnTo>
                    <a:lnTo>
                      <a:pt x="86" y="37"/>
                    </a:lnTo>
                    <a:lnTo>
                      <a:pt x="86" y="33"/>
                    </a:lnTo>
                    <a:lnTo>
                      <a:pt x="86" y="29"/>
                    </a:lnTo>
                    <a:lnTo>
                      <a:pt x="86" y="26"/>
                    </a:lnTo>
                    <a:lnTo>
                      <a:pt x="85" y="23"/>
                    </a:lnTo>
                    <a:lnTo>
                      <a:pt x="84" y="20"/>
                    </a:lnTo>
                    <a:lnTo>
                      <a:pt x="82" y="17"/>
                    </a:lnTo>
                    <a:lnTo>
                      <a:pt x="80" y="14"/>
                    </a:lnTo>
                    <a:lnTo>
                      <a:pt x="78" y="12"/>
                    </a:lnTo>
                    <a:lnTo>
                      <a:pt x="75" y="10"/>
                    </a:lnTo>
                    <a:lnTo>
                      <a:pt x="94" y="10"/>
                    </a:lnTo>
                    <a:lnTo>
                      <a:pt x="94" y="1"/>
                    </a:lnTo>
                    <a:lnTo>
                      <a:pt x="70" y="1"/>
                    </a:lnTo>
                    <a:lnTo>
                      <a:pt x="64" y="1"/>
                    </a:lnTo>
                    <a:lnTo>
                      <a:pt x="59" y="1"/>
                    </a:lnTo>
                    <a:lnTo>
                      <a:pt x="57" y="1"/>
                    </a:lnTo>
                    <a:lnTo>
                      <a:pt x="54" y="0"/>
                    </a:lnTo>
                    <a:lnTo>
                      <a:pt x="51" y="0"/>
                    </a:lnTo>
                    <a:lnTo>
                      <a:pt x="48" y="0"/>
                    </a:lnTo>
                    <a:lnTo>
                      <a:pt x="42" y="0"/>
                    </a:lnTo>
                    <a:lnTo>
                      <a:pt x="37" y="1"/>
                    </a:lnTo>
                    <a:lnTo>
                      <a:pt x="32" y="1"/>
                    </a:lnTo>
                    <a:lnTo>
                      <a:pt x="27" y="2"/>
                    </a:lnTo>
                    <a:lnTo>
                      <a:pt x="23" y="3"/>
                    </a:lnTo>
                    <a:lnTo>
                      <a:pt x="19" y="5"/>
                    </a:lnTo>
                    <a:lnTo>
                      <a:pt x="15" y="6"/>
                    </a:lnTo>
                    <a:lnTo>
                      <a:pt x="13" y="8"/>
                    </a:lnTo>
                    <a:lnTo>
                      <a:pt x="10" y="10"/>
                    </a:lnTo>
                    <a:lnTo>
                      <a:pt x="7" y="12"/>
                    </a:lnTo>
                    <a:lnTo>
                      <a:pt x="5" y="15"/>
                    </a:lnTo>
                    <a:lnTo>
                      <a:pt x="4" y="18"/>
                    </a:lnTo>
                    <a:lnTo>
                      <a:pt x="2" y="21"/>
                    </a:lnTo>
                    <a:lnTo>
                      <a:pt x="1" y="24"/>
                    </a:lnTo>
                    <a:lnTo>
                      <a:pt x="1" y="28"/>
                    </a:lnTo>
                    <a:lnTo>
                      <a:pt x="1" y="32"/>
                    </a:lnTo>
                    <a:lnTo>
                      <a:pt x="1" y="35"/>
                    </a:lnTo>
                    <a:lnTo>
                      <a:pt x="1" y="38"/>
                    </a:lnTo>
                    <a:lnTo>
                      <a:pt x="2" y="42"/>
                    </a:lnTo>
                    <a:lnTo>
                      <a:pt x="2" y="44"/>
                    </a:lnTo>
                    <a:lnTo>
                      <a:pt x="3" y="47"/>
                    </a:lnTo>
                    <a:lnTo>
                      <a:pt x="5" y="50"/>
                    </a:lnTo>
                    <a:lnTo>
                      <a:pt x="6" y="52"/>
                    </a:lnTo>
                    <a:lnTo>
                      <a:pt x="7" y="54"/>
                    </a:lnTo>
                    <a:lnTo>
                      <a:pt x="9" y="56"/>
                    </a:lnTo>
                    <a:lnTo>
                      <a:pt x="11" y="58"/>
                    </a:lnTo>
                    <a:lnTo>
                      <a:pt x="13" y="59"/>
                    </a:lnTo>
                    <a:lnTo>
                      <a:pt x="15" y="61"/>
                    </a:lnTo>
                    <a:lnTo>
                      <a:pt x="18" y="63"/>
                    </a:lnTo>
                    <a:lnTo>
                      <a:pt x="21" y="63"/>
                    </a:lnTo>
                    <a:lnTo>
                      <a:pt x="24" y="64"/>
                    </a:lnTo>
                    <a:lnTo>
                      <a:pt x="27" y="65"/>
                    </a:lnTo>
                    <a:lnTo>
                      <a:pt x="24" y="67"/>
                    </a:lnTo>
                    <a:lnTo>
                      <a:pt x="21" y="68"/>
                    </a:lnTo>
                    <a:lnTo>
                      <a:pt x="17" y="70"/>
                    </a:lnTo>
                    <a:lnTo>
                      <a:pt x="14" y="72"/>
                    </a:lnTo>
                    <a:lnTo>
                      <a:pt x="12" y="75"/>
                    </a:lnTo>
                    <a:lnTo>
                      <a:pt x="10" y="78"/>
                    </a:lnTo>
                    <a:lnTo>
                      <a:pt x="9" y="81"/>
                    </a:lnTo>
                    <a:lnTo>
                      <a:pt x="8" y="84"/>
                    </a:lnTo>
                    <a:lnTo>
                      <a:pt x="8" y="87"/>
                    </a:lnTo>
                    <a:lnTo>
                      <a:pt x="8" y="91"/>
                    </a:lnTo>
                    <a:lnTo>
                      <a:pt x="9" y="93"/>
                    </a:lnTo>
                    <a:lnTo>
                      <a:pt x="9" y="95"/>
                    </a:lnTo>
                    <a:lnTo>
                      <a:pt x="10" y="97"/>
                    </a:lnTo>
                    <a:lnTo>
                      <a:pt x="12" y="99"/>
                    </a:lnTo>
                    <a:lnTo>
                      <a:pt x="13" y="100"/>
                    </a:lnTo>
                    <a:lnTo>
                      <a:pt x="16" y="102"/>
                    </a:lnTo>
                    <a:lnTo>
                      <a:pt x="18" y="102"/>
                    </a:lnTo>
                    <a:lnTo>
                      <a:pt x="20" y="103"/>
                    </a:lnTo>
                    <a:lnTo>
                      <a:pt x="17" y="104"/>
                    </a:lnTo>
                    <a:lnTo>
                      <a:pt x="13" y="106"/>
                    </a:lnTo>
                    <a:lnTo>
                      <a:pt x="9" y="108"/>
                    </a:lnTo>
                    <a:lnTo>
                      <a:pt x="6" y="111"/>
                    </a:lnTo>
                    <a:lnTo>
                      <a:pt x="4" y="113"/>
                    </a:lnTo>
                    <a:lnTo>
                      <a:pt x="2" y="116"/>
                    </a:lnTo>
                    <a:lnTo>
                      <a:pt x="1" y="120"/>
                    </a:lnTo>
                    <a:lnTo>
                      <a:pt x="0" y="123"/>
                    </a:lnTo>
                    <a:lnTo>
                      <a:pt x="0" y="128"/>
                    </a:lnTo>
                    <a:lnTo>
                      <a:pt x="0" y="131"/>
                    </a:lnTo>
                    <a:lnTo>
                      <a:pt x="1" y="135"/>
                    </a:lnTo>
                    <a:lnTo>
                      <a:pt x="1" y="137"/>
                    </a:lnTo>
                    <a:lnTo>
                      <a:pt x="2" y="139"/>
                    </a:lnTo>
                    <a:lnTo>
                      <a:pt x="4" y="142"/>
                    </a:lnTo>
                    <a:lnTo>
                      <a:pt x="6" y="144"/>
                    </a:lnTo>
                    <a:lnTo>
                      <a:pt x="8" y="146"/>
                    </a:lnTo>
                    <a:lnTo>
                      <a:pt x="10" y="147"/>
                    </a:lnTo>
                    <a:lnTo>
                      <a:pt x="13" y="150"/>
                    </a:lnTo>
                    <a:lnTo>
                      <a:pt x="16" y="151"/>
                    </a:lnTo>
                    <a:lnTo>
                      <a:pt x="20" y="152"/>
                    </a:lnTo>
                    <a:lnTo>
                      <a:pt x="23" y="153"/>
                    </a:lnTo>
                    <a:lnTo>
                      <a:pt x="27" y="155"/>
                    </a:lnTo>
                    <a:lnTo>
                      <a:pt x="32" y="155"/>
                    </a:lnTo>
                    <a:lnTo>
                      <a:pt x="36" y="155"/>
                    </a:lnTo>
                    <a:lnTo>
                      <a:pt x="42" y="156"/>
                    </a:lnTo>
                    <a:lnTo>
                      <a:pt x="47" y="155"/>
                    </a:lnTo>
                    <a:lnTo>
                      <a:pt x="54" y="155"/>
                    </a:lnTo>
                    <a:lnTo>
                      <a:pt x="59" y="153"/>
                    </a:lnTo>
                    <a:lnTo>
                      <a:pt x="64" y="151"/>
                    </a:lnTo>
                    <a:lnTo>
                      <a:pt x="70" y="150"/>
                    </a:lnTo>
                    <a:lnTo>
                      <a:pt x="74" y="148"/>
                    </a:lnTo>
                    <a:lnTo>
                      <a:pt x="78" y="146"/>
                    </a:lnTo>
                    <a:lnTo>
                      <a:pt x="81" y="143"/>
                    </a:lnTo>
                    <a:lnTo>
                      <a:pt x="84" y="140"/>
                    </a:lnTo>
                    <a:lnTo>
                      <a:pt x="87" y="137"/>
                    </a:lnTo>
                    <a:lnTo>
                      <a:pt x="90" y="133"/>
                    </a:lnTo>
                    <a:lnTo>
                      <a:pt x="91" y="129"/>
                    </a:lnTo>
                    <a:lnTo>
                      <a:pt x="94" y="126"/>
                    </a:lnTo>
                    <a:lnTo>
                      <a:pt x="94" y="121"/>
                    </a:lnTo>
                    <a:lnTo>
                      <a:pt x="95" y="116"/>
                    </a:lnTo>
                    <a:lnTo>
                      <a:pt x="96" y="111"/>
                    </a:lnTo>
                    <a:lnTo>
                      <a:pt x="96" y="108"/>
                    </a:lnTo>
                    <a:lnTo>
                      <a:pt x="95" y="105"/>
                    </a:lnTo>
                    <a:lnTo>
                      <a:pt x="95" y="103"/>
                    </a:lnTo>
                    <a:close/>
                    <a:moveTo>
                      <a:pt x="30" y="29"/>
                    </a:moveTo>
                    <a:lnTo>
                      <a:pt x="31" y="23"/>
                    </a:lnTo>
                    <a:lnTo>
                      <a:pt x="32" y="21"/>
                    </a:lnTo>
                    <a:lnTo>
                      <a:pt x="32" y="18"/>
                    </a:lnTo>
                    <a:lnTo>
                      <a:pt x="33" y="16"/>
                    </a:lnTo>
                    <a:lnTo>
                      <a:pt x="34" y="14"/>
                    </a:lnTo>
                    <a:lnTo>
                      <a:pt x="34" y="13"/>
                    </a:lnTo>
                    <a:lnTo>
                      <a:pt x="36" y="11"/>
                    </a:lnTo>
                    <a:lnTo>
                      <a:pt x="37" y="10"/>
                    </a:lnTo>
                    <a:lnTo>
                      <a:pt x="38" y="10"/>
                    </a:lnTo>
                    <a:lnTo>
                      <a:pt x="40" y="9"/>
                    </a:lnTo>
                    <a:lnTo>
                      <a:pt x="42" y="8"/>
                    </a:lnTo>
                    <a:lnTo>
                      <a:pt x="43" y="7"/>
                    </a:lnTo>
                    <a:lnTo>
                      <a:pt x="45" y="7"/>
                    </a:lnTo>
                    <a:lnTo>
                      <a:pt x="46" y="7"/>
                    </a:lnTo>
                    <a:lnTo>
                      <a:pt x="47" y="8"/>
                    </a:lnTo>
                    <a:lnTo>
                      <a:pt x="49" y="9"/>
                    </a:lnTo>
                    <a:lnTo>
                      <a:pt x="50" y="9"/>
                    </a:lnTo>
                    <a:lnTo>
                      <a:pt x="51" y="10"/>
                    </a:lnTo>
                    <a:lnTo>
                      <a:pt x="52" y="11"/>
                    </a:lnTo>
                    <a:lnTo>
                      <a:pt x="53" y="12"/>
                    </a:lnTo>
                    <a:lnTo>
                      <a:pt x="54" y="14"/>
                    </a:lnTo>
                    <a:lnTo>
                      <a:pt x="55" y="17"/>
                    </a:lnTo>
                    <a:lnTo>
                      <a:pt x="56" y="21"/>
                    </a:lnTo>
                    <a:lnTo>
                      <a:pt x="58" y="26"/>
                    </a:lnTo>
                    <a:lnTo>
                      <a:pt x="58" y="31"/>
                    </a:lnTo>
                    <a:lnTo>
                      <a:pt x="58" y="38"/>
                    </a:lnTo>
                    <a:lnTo>
                      <a:pt x="57" y="43"/>
                    </a:lnTo>
                    <a:lnTo>
                      <a:pt x="56" y="48"/>
                    </a:lnTo>
                    <a:lnTo>
                      <a:pt x="54" y="52"/>
                    </a:lnTo>
                    <a:lnTo>
                      <a:pt x="53" y="55"/>
                    </a:lnTo>
                    <a:lnTo>
                      <a:pt x="52" y="55"/>
                    </a:lnTo>
                    <a:lnTo>
                      <a:pt x="51" y="57"/>
                    </a:lnTo>
                    <a:lnTo>
                      <a:pt x="50" y="58"/>
                    </a:lnTo>
                    <a:lnTo>
                      <a:pt x="49" y="59"/>
                    </a:lnTo>
                    <a:lnTo>
                      <a:pt x="47" y="59"/>
                    </a:lnTo>
                    <a:lnTo>
                      <a:pt x="46" y="59"/>
                    </a:lnTo>
                    <a:lnTo>
                      <a:pt x="44" y="59"/>
                    </a:lnTo>
                    <a:lnTo>
                      <a:pt x="42" y="59"/>
                    </a:lnTo>
                    <a:lnTo>
                      <a:pt x="41" y="59"/>
                    </a:lnTo>
                    <a:lnTo>
                      <a:pt x="39" y="59"/>
                    </a:lnTo>
                    <a:lnTo>
                      <a:pt x="38" y="58"/>
                    </a:lnTo>
                    <a:lnTo>
                      <a:pt x="37" y="57"/>
                    </a:lnTo>
                    <a:lnTo>
                      <a:pt x="36" y="56"/>
                    </a:lnTo>
                    <a:lnTo>
                      <a:pt x="35" y="55"/>
                    </a:lnTo>
                    <a:lnTo>
                      <a:pt x="34" y="54"/>
                    </a:lnTo>
                    <a:lnTo>
                      <a:pt x="33" y="50"/>
                    </a:lnTo>
                    <a:lnTo>
                      <a:pt x="32" y="46"/>
                    </a:lnTo>
                    <a:lnTo>
                      <a:pt x="31" y="41"/>
                    </a:lnTo>
                    <a:lnTo>
                      <a:pt x="30" y="35"/>
                    </a:lnTo>
                    <a:lnTo>
                      <a:pt x="30" y="29"/>
                    </a:lnTo>
                    <a:close/>
                    <a:moveTo>
                      <a:pt x="72" y="122"/>
                    </a:moveTo>
                    <a:lnTo>
                      <a:pt x="72" y="124"/>
                    </a:lnTo>
                    <a:lnTo>
                      <a:pt x="72" y="127"/>
                    </a:lnTo>
                    <a:lnTo>
                      <a:pt x="71" y="129"/>
                    </a:lnTo>
                    <a:lnTo>
                      <a:pt x="70" y="131"/>
                    </a:lnTo>
                    <a:lnTo>
                      <a:pt x="70" y="133"/>
                    </a:lnTo>
                    <a:lnTo>
                      <a:pt x="69" y="135"/>
                    </a:lnTo>
                    <a:lnTo>
                      <a:pt x="67" y="137"/>
                    </a:lnTo>
                    <a:lnTo>
                      <a:pt x="66" y="139"/>
                    </a:lnTo>
                    <a:lnTo>
                      <a:pt x="64" y="140"/>
                    </a:lnTo>
                    <a:lnTo>
                      <a:pt x="62" y="142"/>
                    </a:lnTo>
                    <a:lnTo>
                      <a:pt x="61" y="143"/>
                    </a:lnTo>
                    <a:lnTo>
                      <a:pt x="59" y="143"/>
                    </a:lnTo>
                    <a:lnTo>
                      <a:pt x="57" y="144"/>
                    </a:lnTo>
                    <a:lnTo>
                      <a:pt x="54" y="146"/>
                    </a:lnTo>
                    <a:lnTo>
                      <a:pt x="52" y="146"/>
                    </a:lnTo>
                    <a:lnTo>
                      <a:pt x="50" y="147"/>
                    </a:lnTo>
                    <a:lnTo>
                      <a:pt x="47" y="147"/>
                    </a:lnTo>
                    <a:lnTo>
                      <a:pt x="43" y="147"/>
                    </a:lnTo>
                    <a:lnTo>
                      <a:pt x="41" y="146"/>
                    </a:lnTo>
                    <a:lnTo>
                      <a:pt x="38" y="146"/>
                    </a:lnTo>
                    <a:lnTo>
                      <a:pt x="35" y="145"/>
                    </a:lnTo>
                    <a:lnTo>
                      <a:pt x="32" y="144"/>
                    </a:lnTo>
                    <a:lnTo>
                      <a:pt x="30" y="143"/>
                    </a:lnTo>
                    <a:lnTo>
                      <a:pt x="28" y="142"/>
                    </a:lnTo>
                    <a:lnTo>
                      <a:pt x="26" y="140"/>
                    </a:lnTo>
                    <a:lnTo>
                      <a:pt x="25" y="139"/>
                    </a:lnTo>
                    <a:lnTo>
                      <a:pt x="23" y="137"/>
                    </a:lnTo>
                    <a:lnTo>
                      <a:pt x="21" y="135"/>
                    </a:lnTo>
                    <a:lnTo>
                      <a:pt x="21" y="133"/>
                    </a:lnTo>
                    <a:lnTo>
                      <a:pt x="20" y="131"/>
                    </a:lnTo>
                    <a:lnTo>
                      <a:pt x="19" y="128"/>
                    </a:lnTo>
                    <a:lnTo>
                      <a:pt x="18" y="126"/>
                    </a:lnTo>
                    <a:lnTo>
                      <a:pt x="18" y="123"/>
                    </a:lnTo>
                    <a:lnTo>
                      <a:pt x="18" y="121"/>
                    </a:lnTo>
                    <a:lnTo>
                      <a:pt x="18" y="119"/>
                    </a:lnTo>
                    <a:lnTo>
                      <a:pt x="18" y="118"/>
                    </a:lnTo>
                    <a:lnTo>
                      <a:pt x="19" y="116"/>
                    </a:lnTo>
                    <a:lnTo>
                      <a:pt x="19" y="115"/>
                    </a:lnTo>
                    <a:lnTo>
                      <a:pt x="20" y="112"/>
                    </a:lnTo>
                    <a:lnTo>
                      <a:pt x="21" y="111"/>
                    </a:lnTo>
                    <a:lnTo>
                      <a:pt x="21" y="110"/>
                    </a:lnTo>
                    <a:lnTo>
                      <a:pt x="22" y="109"/>
                    </a:lnTo>
                    <a:lnTo>
                      <a:pt x="23" y="107"/>
                    </a:lnTo>
                    <a:lnTo>
                      <a:pt x="25" y="107"/>
                    </a:lnTo>
                    <a:lnTo>
                      <a:pt x="26" y="106"/>
                    </a:lnTo>
                    <a:lnTo>
                      <a:pt x="29" y="105"/>
                    </a:lnTo>
                    <a:lnTo>
                      <a:pt x="33" y="104"/>
                    </a:lnTo>
                    <a:lnTo>
                      <a:pt x="37" y="103"/>
                    </a:lnTo>
                    <a:lnTo>
                      <a:pt x="42" y="103"/>
                    </a:lnTo>
                    <a:lnTo>
                      <a:pt x="46" y="103"/>
                    </a:lnTo>
                    <a:lnTo>
                      <a:pt x="49" y="103"/>
                    </a:lnTo>
                    <a:lnTo>
                      <a:pt x="52" y="104"/>
                    </a:lnTo>
                    <a:lnTo>
                      <a:pt x="55" y="104"/>
                    </a:lnTo>
                    <a:lnTo>
                      <a:pt x="58" y="105"/>
                    </a:lnTo>
                    <a:lnTo>
                      <a:pt x="61" y="106"/>
                    </a:lnTo>
                    <a:lnTo>
                      <a:pt x="63" y="107"/>
                    </a:lnTo>
                    <a:lnTo>
                      <a:pt x="65" y="108"/>
                    </a:lnTo>
                    <a:lnTo>
                      <a:pt x="67" y="109"/>
                    </a:lnTo>
                    <a:lnTo>
                      <a:pt x="68" y="111"/>
                    </a:lnTo>
                    <a:lnTo>
                      <a:pt x="70" y="112"/>
                    </a:lnTo>
                    <a:lnTo>
                      <a:pt x="71" y="115"/>
                    </a:lnTo>
                    <a:lnTo>
                      <a:pt x="71" y="117"/>
                    </a:lnTo>
                    <a:lnTo>
                      <a:pt x="72" y="119"/>
                    </a:lnTo>
                    <a:lnTo>
                      <a:pt x="72" y="122"/>
                    </a:lnTo>
                    <a:close/>
                  </a:path>
                </a:pathLst>
              </a:custGeom>
              <a:solidFill>
                <a:srgbClr val="00468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7" name="iṧḷïḍe"/>
              <p:cNvSpPr/>
              <p:nvPr userDrawn="1"/>
            </p:nvSpPr>
            <p:spPr bwMode="auto">
              <a:xfrm>
                <a:off x="10120313" y="4105276"/>
                <a:ext cx="155575" cy="242888"/>
              </a:xfrm>
              <a:custGeom>
                <a:avLst/>
                <a:gdLst>
                  <a:gd name="T0" fmla="*/ 96 w 98"/>
                  <a:gd name="T1" fmla="*/ 0 h 153"/>
                  <a:gd name="T2" fmla="*/ 93 w 98"/>
                  <a:gd name="T3" fmla="*/ 0 h 153"/>
                  <a:gd name="T4" fmla="*/ 91 w 98"/>
                  <a:gd name="T5" fmla="*/ 0 h 153"/>
                  <a:gd name="T6" fmla="*/ 89 w 98"/>
                  <a:gd name="T7" fmla="*/ 0 h 153"/>
                  <a:gd name="T8" fmla="*/ 87 w 98"/>
                  <a:gd name="T9" fmla="*/ 0 h 153"/>
                  <a:gd name="T10" fmla="*/ 85 w 98"/>
                  <a:gd name="T11" fmla="*/ 0 h 153"/>
                  <a:gd name="T12" fmla="*/ 83 w 98"/>
                  <a:gd name="T13" fmla="*/ 0 h 153"/>
                  <a:gd name="T14" fmla="*/ 81 w 98"/>
                  <a:gd name="T15" fmla="*/ 0 h 153"/>
                  <a:gd name="T16" fmla="*/ 76 w 98"/>
                  <a:gd name="T17" fmla="*/ 11 h 153"/>
                  <a:gd name="T18" fmla="*/ 72 w 98"/>
                  <a:gd name="T19" fmla="*/ 21 h 153"/>
                  <a:gd name="T20" fmla="*/ 68 w 98"/>
                  <a:gd name="T21" fmla="*/ 32 h 153"/>
                  <a:gd name="T22" fmla="*/ 64 w 98"/>
                  <a:gd name="T23" fmla="*/ 44 h 153"/>
                  <a:gd name="T24" fmla="*/ 56 w 98"/>
                  <a:gd name="T25" fmla="*/ 65 h 153"/>
                  <a:gd name="T26" fmla="*/ 55 w 98"/>
                  <a:gd name="T27" fmla="*/ 62 h 153"/>
                  <a:gd name="T28" fmla="*/ 53 w 98"/>
                  <a:gd name="T29" fmla="*/ 59 h 153"/>
                  <a:gd name="T30" fmla="*/ 52 w 98"/>
                  <a:gd name="T31" fmla="*/ 55 h 153"/>
                  <a:gd name="T32" fmla="*/ 50 w 98"/>
                  <a:gd name="T33" fmla="*/ 50 h 153"/>
                  <a:gd name="T34" fmla="*/ 47 w 98"/>
                  <a:gd name="T35" fmla="*/ 42 h 153"/>
                  <a:gd name="T36" fmla="*/ 44 w 98"/>
                  <a:gd name="T37" fmla="*/ 35 h 153"/>
                  <a:gd name="T38" fmla="*/ 42 w 98"/>
                  <a:gd name="T39" fmla="*/ 28 h 153"/>
                  <a:gd name="T40" fmla="*/ 39 w 98"/>
                  <a:gd name="T41" fmla="*/ 21 h 153"/>
                  <a:gd name="T42" fmla="*/ 37 w 98"/>
                  <a:gd name="T43" fmla="*/ 15 h 153"/>
                  <a:gd name="T44" fmla="*/ 35 w 98"/>
                  <a:gd name="T45" fmla="*/ 9 h 153"/>
                  <a:gd name="T46" fmla="*/ 33 w 98"/>
                  <a:gd name="T47" fmla="*/ 4 h 153"/>
                  <a:gd name="T48" fmla="*/ 32 w 98"/>
                  <a:gd name="T49" fmla="*/ 0 h 153"/>
                  <a:gd name="T50" fmla="*/ 28 w 98"/>
                  <a:gd name="T51" fmla="*/ 0 h 153"/>
                  <a:gd name="T52" fmla="*/ 24 w 98"/>
                  <a:gd name="T53" fmla="*/ 0 h 153"/>
                  <a:gd name="T54" fmla="*/ 20 w 98"/>
                  <a:gd name="T55" fmla="*/ 0 h 153"/>
                  <a:gd name="T56" fmla="*/ 16 w 98"/>
                  <a:gd name="T57" fmla="*/ 0 h 153"/>
                  <a:gd name="T58" fmla="*/ 12 w 98"/>
                  <a:gd name="T59" fmla="*/ 0 h 153"/>
                  <a:gd name="T60" fmla="*/ 8 w 98"/>
                  <a:gd name="T61" fmla="*/ 0 h 153"/>
                  <a:gd name="T62" fmla="*/ 4 w 98"/>
                  <a:gd name="T63" fmla="*/ 0 h 153"/>
                  <a:gd name="T64" fmla="*/ 0 w 98"/>
                  <a:gd name="T65" fmla="*/ 0 h 153"/>
                  <a:gd name="T66" fmla="*/ 43 w 98"/>
                  <a:gd name="T67" fmla="*/ 100 h 153"/>
                  <a:gd name="T68" fmla="*/ 16 w 98"/>
                  <a:gd name="T69" fmla="*/ 153 h 153"/>
                  <a:gd name="T70" fmla="*/ 20 w 98"/>
                  <a:gd name="T71" fmla="*/ 153 h 153"/>
                  <a:gd name="T72" fmla="*/ 24 w 98"/>
                  <a:gd name="T73" fmla="*/ 153 h 153"/>
                  <a:gd name="T74" fmla="*/ 28 w 98"/>
                  <a:gd name="T75" fmla="*/ 153 h 153"/>
                  <a:gd name="T76" fmla="*/ 33 w 98"/>
                  <a:gd name="T77" fmla="*/ 153 h 153"/>
                  <a:gd name="T78" fmla="*/ 37 w 98"/>
                  <a:gd name="T79" fmla="*/ 141 h 153"/>
                  <a:gd name="T80" fmla="*/ 42 w 98"/>
                  <a:gd name="T81" fmla="*/ 130 h 153"/>
                  <a:gd name="T82" fmla="*/ 46 w 98"/>
                  <a:gd name="T83" fmla="*/ 118 h 153"/>
                  <a:gd name="T84" fmla="*/ 52 w 98"/>
                  <a:gd name="T85" fmla="*/ 105 h 153"/>
                  <a:gd name="T86" fmla="*/ 57 w 98"/>
                  <a:gd name="T87" fmla="*/ 92 h 153"/>
                  <a:gd name="T88" fmla="*/ 64 w 98"/>
                  <a:gd name="T89" fmla="*/ 77 h 153"/>
                  <a:gd name="T90" fmla="*/ 70 w 98"/>
                  <a:gd name="T91" fmla="*/ 63 h 153"/>
                  <a:gd name="T92" fmla="*/ 76 w 98"/>
                  <a:gd name="T93" fmla="*/ 48 h 153"/>
                  <a:gd name="T94" fmla="*/ 98 w 98"/>
                  <a:gd name="T95" fmla="*/ 0 h 153"/>
                  <a:gd name="T96" fmla="*/ 96 w 98"/>
                  <a:gd name="T97"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98" h="153">
                    <a:moveTo>
                      <a:pt x="96" y="0"/>
                    </a:moveTo>
                    <a:lnTo>
                      <a:pt x="93" y="0"/>
                    </a:lnTo>
                    <a:lnTo>
                      <a:pt x="91" y="0"/>
                    </a:lnTo>
                    <a:lnTo>
                      <a:pt x="89" y="0"/>
                    </a:lnTo>
                    <a:lnTo>
                      <a:pt x="87" y="0"/>
                    </a:lnTo>
                    <a:lnTo>
                      <a:pt x="85" y="0"/>
                    </a:lnTo>
                    <a:lnTo>
                      <a:pt x="83" y="0"/>
                    </a:lnTo>
                    <a:lnTo>
                      <a:pt x="81" y="0"/>
                    </a:lnTo>
                    <a:lnTo>
                      <a:pt x="76" y="11"/>
                    </a:lnTo>
                    <a:lnTo>
                      <a:pt x="72" y="21"/>
                    </a:lnTo>
                    <a:lnTo>
                      <a:pt x="68" y="32"/>
                    </a:lnTo>
                    <a:lnTo>
                      <a:pt x="64" y="44"/>
                    </a:lnTo>
                    <a:lnTo>
                      <a:pt x="56" y="65"/>
                    </a:lnTo>
                    <a:lnTo>
                      <a:pt x="55" y="62"/>
                    </a:lnTo>
                    <a:lnTo>
                      <a:pt x="53" y="59"/>
                    </a:lnTo>
                    <a:lnTo>
                      <a:pt x="52" y="55"/>
                    </a:lnTo>
                    <a:lnTo>
                      <a:pt x="50" y="50"/>
                    </a:lnTo>
                    <a:lnTo>
                      <a:pt x="47" y="42"/>
                    </a:lnTo>
                    <a:lnTo>
                      <a:pt x="44" y="35"/>
                    </a:lnTo>
                    <a:lnTo>
                      <a:pt x="42" y="28"/>
                    </a:lnTo>
                    <a:lnTo>
                      <a:pt x="39" y="21"/>
                    </a:lnTo>
                    <a:lnTo>
                      <a:pt x="37" y="15"/>
                    </a:lnTo>
                    <a:lnTo>
                      <a:pt x="35" y="9"/>
                    </a:lnTo>
                    <a:lnTo>
                      <a:pt x="33" y="4"/>
                    </a:lnTo>
                    <a:lnTo>
                      <a:pt x="32" y="0"/>
                    </a:lnTo>
                    <a:lnTo>
                      <a:pt x="28" y="0"/>
                    </a:lnTo>
                    <a:lnTo>
                      <a:pt x="24" y="0"/>
                    </a:lnTo>
                    <a:lnTo>
                      <a:pt x="20" y="0"/>
                    </a:lnTo>
                    <a:lnTo>
                      <a:pt x="16" y="0"/>
                    </a:lnTo>
                    <a:lnTo>
                      <a:pt x="12" y="0"/>
                    </a:lnTo>
                    <a:lnTo>
                      <a:pt x="8" y="0"/>
                    </a:lnTo>
                    <a:lnTo>
                      <a:pt x="4" y="0"/>
                    </a:lnTo>
                    <a:lnTo>
                      <a:pt x="0" y="0"/>
                    </a:lnTo>
                    <a:lnTo>
                      <a:pt x="43" y="100"/>
                    </a:lnTo>
                    <a:lnTo>
                      <a:pt x="16" y="153"/>
                    </a:lnTo>
                    <a:lnTo>
                      <a:pt x="20" y="153"/>
                    </a:lnTo>
                    <a:lnTo>
                      <a:pt x="24" y="153"/>
                    </a:lnTo>
                    <a:lnTo>
                      <a:pt x="28" y="153"/>
                    </a:lnTo>
                    <a:lnTo>
                      <a:pt x="33" y="153"/>
                    </a:lnTo>
                    <a:lnTo>
                      <a:pt x="37" y="141"/>
                    </a:lnTo>
                    <a:lnTo>
                      <a:pt x="42" y="130"/>
                    </a:lnTo>
                    <a:lnTo>
                      <a:pt x="46" y="118"/>
                    </a:lnTo>
                    <a:lnTo>
                      <a:pt x="52" y="105"/>
                    </a:lnTo>
                    <a:lnTo>
                      <a:pt x="57" y="92"/>
                    </a:lnTo>
                    <a:lnTo>
                      <a:pt x="64" y="77"/>
                    </a:lnTo>
                    <a:lnTo>
                      <a:pt x="70" y="63"/>
                    </a:lnTo>
                    <a:lnTo>
                      <a:pt x="76" y="48"/>
                    </a:lnTo>
                    <a:lnTo>
                      <a:pt x="98" y="0"/>
                    </a:lnTo>
                    <a:lnTo>
                      <a:pt x="96" y="0"/>
                    </a:lnTo>
                    <a:close/>
                  </a:path>
                </a:pathLst>
              </a:custGeom>
              <a:solidFill>
                <a:srgbClr val="00468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grpSp>
      </p:grpSp>
      <p:sp>
        <p:nvSpPr>
          <p:cNvPr id="87" name="文本占位符 86"/>
          <p:cNvSpPr>
            <a:spLocks noGrp="1"/>
          </p:cNvSpPr>
          <p:nvPr>
            <p:ph type="body" sz="quarter" idx="14" hasCustomPrompt="1"/>
          </p:nvPr>
        </p:nvSpPr>
        <p:spPr>
          <a:xfrm>
            <a:off x="660400" y="1929576"/>
            <a:ext cx="1656265" cy="1590675"/>
          </a:xfrm>
          <a:prstGeom prst="rect">
            <a:avLst/>
          </a:prstGeom>
        </p:spPr>
        <p:txBody>
          <a:bodyPr lIns="0" tIns="0" rIns="0" bIns="0" anchor="ctr" anchorCtr="0">
            <a:noAutofit/>
          </a:bodyPr>
          <a:lstStyle>
            <a:lvl1pPr marL="0" indent="0" algn="l">
              <a:buFontTx/>
              <a:buNone/>
              <a:defRPr sz="11500">
                <a:latin typeface="+mn-lt"/>
              </a:defRPr>
            </a:lvl1pPr>
          </a:lstStyle>
          <a:p>
            <a:pPr lvl="0"/>
            <a:r>
              <a:rPr lang="en-US" altLang="zh-CN"/>
              <a:t>01</a:t>
            </a:r>
            <a:endParaRPr lang="zh-CN" altLang="en-US"/>
          </a:p>
        </p:txBody>
      </p:sp>
      <p:sp>
        <p:nvSpPr>
          <p:cNvPr id="89" name="文本占位符 88"/>
          <p:cNvSpPr>
            <a:spLocks noGrp="1"/>
          </p:cNvSpPr>
          <p:nvPr>
            <p:ph type="body" sz="quarter" idx="15" hasCustomPrompt="1"/>
          </p:nvPr>
        </p:nvSpPr>
        <p:spPr>
          <a:xfrm>
            <a:off x="660399" y="3462714"/>
            <a:ext cx="6887029" cy="561151"/>
          </a:xfrm>
          <a:prstGeom prst="rect">
            <a:avLst/>
          </a:prstGeom>
        </p:spPr>
        <p:txBody>
          <a:bodyPr lIns="0" tIns="0" rIns="0" bIns="0" anchor="ctr" anchorCtr="0">
            <a:normAutofit/>
          </a:bodyPr>
          <a:lstStyle>
            <a:lvl1pPr marL="0" indent="0">
              <a:buFontTx/>
              <a:buNone/>
              <a:defRPr sz="2800" b="1">
                <a:solidFill>
                  <a:schemeClr val="accent1"/>
                </a:solidFill>
              </a:defRPr>
            </a:lvl1pPr>
          </a:lstStyle>
          <a:p>
            <a:pPr lvl="0"/>
            <a:r>
              <a:rPr lang="zh-CN" altLang="en-US" dirty="0"/>
              <a:t>编辑母版文本样式</a:t>
            </a:r>
            <a:endParaRPr lang="zh-CN" altLang="en-US" dirty="0"/>
          </a:p>
        </p:txBody>
      </p:sp>
      <p:sp>
        <p:nvSpPr>
          <p:cNvPr id="91" name="文本占位符 88"/>
          <p:cNvSpPr>
            <a:spLocks noGrp="1"/>
          </p:cNvSpPr>
          <p:nvPr>
            <p:ph type="body" sz="quarter" idx="16" hasCustomPrompt="1"/>
          </p:nvPr>
        </p:nvSpPr>
        <p:spPr>
          <a:xfrm>
            <a:off x="660399" y="4082899"/>
            <a:ext cx="6887029" cy="393852"/>
          </a:xfrm>
          <a:prstGeom prst="rect">
            <a:avLst/>
          </a:prstGeom>
        </p:spPr>
        <p:txBody>
          <a:bodyPr lIns="0" tIns="0" rIns="0" bIns="0" anchor="ctr" anchorCtr="0">
            <a:normAutofit/>
          </a:bodyPr>
          <a:lstStyle>
            <a:lvl1pPr marL="0" indent="0">
              <a:buFontTx/>
              <a:buNone/>
              <a:defRPr sz="1600">
                <a:solidFill>
                  <a:schemeClr val="tx1">
                    <a:lumMod val="50000"/>
                    <a:lumOff val="50000"/>
                  </a:schemeClr>
                </a:solidFill>
                <a:latin typeface="+mn-lt"/>
              </a:defRPr>
            </a:lvl1pPr>
          </a:lstStyle>
          <a:p>
            <a:pPr lvl="0"/>
            <a:r>
              <a:rPr lang="en-US" altLang="zh-CN" dirty="0"/>
              <a:t>Lorem ipsum dolor </a:t>
            </a:r>
            <a:r>
              <a:rPr lang="en-US" altLang="zh-CN"/>
              <a:t>sit amet</a:t>
            </a:r>
            <a:endParaRPr lang="zh-CN" altLang="en-US"/>
          </a:p>
        </p:txBody>
      </p:sp>
      <p:sp>
        <p:nvSpPr>
          <p:cNvPr id="83" name="图片占位符 12"/>
          <p:cNvSpPr>
            <a:spLocks noGrp="1"/>
          </p:cNvSpPr>
          <p:nvPr>
            <p:ph type="pic" sz="quarter" idx="13"/>
          </p:nvPr>
        </p:nvSpPr>
        <p:spPr>
          <a:xfrm>
            <a:off x="8064345" y="-6836"/>
            <a:ext cx="4127655" cy="6858000"/>
          </a:xfrm>
          <a:custGeom>
            <a:avLst/>
            <a:gdLst>
              <a:gd name="connsiteX0" fmla="*/ 1 w 4224337"/>
              <a:gd name="connsiteY0" fmla="*/ 0 h 6858000"/>
              <a:gd name="connsiteX1" fmla="*/ 4224337 w 4224337"/>
              <a:gd name="connsiteY1" fmla="*/ 0 h 6858000"/>
              <a:gd name="connsiteX2" fmla="*/ 4224337 w 4224337"/>
              <a:gd name="connsiteY2" fmla="*/ 6858000 h 6858000"/>
              <a:gd name="connsiteX3" fmla="*/ 0 w 4224337"/>
              <a:gd name="connsiteY3" fmla="*/ 6858000 h 6858000"/>
              <a:gd name="connsiteX4" fmla="*/ 0 w 4224337"/>
              <a:gd name="connsiteY4" fmla="*/ 6857998 h 6858000"/>
              <a:gd name="connsiteX5" fmla="*/ 1539193 w 4224337"/>
              <a:gd name="connsiteY5" fmla="*/ 211144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24337" h="6858000">
                <a:moveTo>
                  <a:pt x="1" y="0"/>
                </a:moveTo>
                <a:lnTo>
                  <a:pt x="4224337" y="0"/>
                </a:lnTo>
                <a:lnTo>
                  <a:pt x="4224337" y="6858000"/>
                </a:lnTo>
                <a:lnTo>
                  <a:pt x="0" y="6858000"/>
                </a:lnTo>
                <a:lnTo>
                  <a:pt x="0" y="6857998"/>
                </a:lnTo>
                <a:lnTo>
                  <a:pt x="1539193" y="2111440"/>
                </a:lnTo>
                <a:close/>
              </a:path>
            </a:pathLst>
          </a:custGeom>
        </p:spPr>
        <p:txBody>
          <a:bodyPr wrap="square">
            <a:noAutofit/>
          </a:bodyPr>
          <a:lstStyle/>
          <a:p>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2_标题幻灯片">
    <p:spTree>
      <p:nvGrpSpPr>
        <p:cNvPr id="1" name=""/>
        <p:cNvGrpSpPr/>
        <p:nvPr/>
      </p:nvGrpSpPr>
      <p:grpSpPr>
        <a:xfrm>
          <a:off x="0" y="0"/>
          <a:ext cx="0" cy="0"/>
          <a:chOff x="0" y="0"/>
          <a:chExt cx="0" cy="0"/>
        </a:xfrm>
      </p:grpSpPr>
      <p:sp>
        <p:nvSpPr>
          <p:cNvPr id="2" name="矩形 1"/>
          <p:cNvSpPr/>
          <p:nvPr userDrawn="1"/>
        </p:nvSpPr>
        <p:spPr>
          <a:xfrm>
            <a:off x="572349" y="780466"/>
            <a:ext cx="11047307" cy="5297075"/>
          </a:xfrm>
          <a:prstGeom prst="rect">
            <a:avLst/>
          </a:prstGeom>
          <a:solidFill>
            <a:srgbClr val="FFFFFF"/>
          </a:solidFill>
          <a:ln w="28575">
            <a:solidFill>
              <a:schemeClr val="tx1">
                <a:lumMod val="75000"/>
                <a:lumOff val="25000"/>
              </a:schemeClr>
            </a:solidFill>
          </a:ln>
          <a:effectLst>
            <a:outerShdw dist="1016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9599" tIns="24800" rIns="49599" bIns="24800" numCol="1" spcCol="0" rtlCol="0" fromWordArt="0" anchor="ctr" anchorCtr="0" forceAA="0" compatLnSpc="1">
            <a:noAutofit/>
          </a:bodyPr>
          <a:lstStyle/>
          <a:p>
            <a:pPr algn="ctr" defTabSz="661035">
              <a:lnSpc>
                <a:spcPct val="120000"/>
              </a:lnSpc>
            </a:pPr>
            <a:endParaRPr lang="zh-CN" altLang="en-US" sz="975">
              <a:solidFill>
                <a:prstClr val="white"/>
              </a:solidFill>
              <a:latin typeface="Arial" panose="020B0604020202020204"/>
              <a:ea typeface="微软雅黑" panose="020B0503020204020204" pitchFamily="34" charset="-122"/>
            </a:endParaRPr>
          </a:p>
        </p:txBody>
      </p:sp>
      <p:grpSp>
        <p:nvGrpSpPr>
          <p:cNvPr id="3" name="组合 2"/>
          <p:cNvGrpSpPr/>
          <p:nvPr userDrawn="1"/>
        </p:nvGrpSpPr>
        <p:grpSpPr>
          <a:xfrm>
            <a:off x="1168907" y="547410"/>
            <a:ext cx="2529333" cy="811255"/>
            <a:chOff x="876679" y="527088"/>
            <a:chExt cx="1897001" cy="811254"/>
          </a:xfrm>
        </p:grpSpPr>
        <p:sp>
          <p:nvSpPr>
            <p:cNvPr id="4" name="直角三角形 3"/>
            <p:cNvSpPr/>
            <p:nvPr/>
          </p:nvSpPr>
          <p:spPr>
            <a:xfrm flipH="1">
              <a:off x="876679" y="555909"/>
              <a:ext cx="106136" cy="190654"/>
            </a:xfrm>
            <a:prstGeom prst="rtTriangle">
              <a:avLst/>
            </a:prstGeom>
            <a:solidFill>
              <a:srgbClr val="656B6E"/>
            </a:solidFill>
            <a:ln w="28575">
              <a:solidFill>
                <a:schemeClr val="tx1">
                  <a:lumMod val="75000"/>
                  <a:lumOff val="25000"/>
                </a:schemeClr>
              </a:solidFill>
            </a:ln>
            <a:effectLst>
              <a:outerShdw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9599" tIns="24800" rIns="49599" bIns="24800" numCol="1" spcCol="0" rtlCol="0" fromWordArt="0" anchor="ctr" anchorCtr="0" forceAA="0" compatLnSpc="1">
              <a:noAutofit/>
            </a:bodyPr>
            <a:lstStyle/>
            <a:p>
              <a:pPr algn="ctr" defTabSz="661035">
                <a:lnSpc>
                  <a:spcPct val="120000"/>
                </a:lnSpc>
              </a:pPr>
              <a:endParaRPr lang="zh-CN" altLang="en-US" sz="975">
                <a:solidFill>
                  <a:prstClr val="white"/>
                </a:solidFill>
                <a:latin typeface="Arial" panose="020B0604020202020204"/>
                <a:ea typeface="微软雅黑" panose="020B0503020204020204" pitchFamily="34" charset="-122"/>
              </a:endParaRPr>
            </a:p>
          </p:txBody>
        </p:sp>
        <p:sp>
          <p:nvSpPr>
            <p:cNvPr id="5" name="矩形 4"/>
            <p:cNvSpPr/>
            <p:nvPr/>
          </p:nvSpPr>
          <p:spPr>
            <a:xfrm>
              <a:off x="990053" y="527088"/>
              <a:ext cx="1783627" cy="811254"/>
            </a:xfrm>
            <a:prstGeom prst="rect">
              <a:avLst/>
            </a:prstGeom>
            <a:solidFill>
              <a:srgbClr val="808C94"/>
            </a:solidFill>
            <a:ln w="28575">
              <a:solidFill>
                <a:schemeClr val="tx1">
                  <a:lumMod val="75000"/>
                  <a:lumOff val="25000"/>
                </a:schemeClr>
              </a:solidFill>
            </a:ln>
            <a:effectLst>
              <a:outerShdw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9599" tIns="24800" rIns="49599" bIns="24800" numCol="1" spcCol="0" rtlCol="0" fromWordArt="0" anchor="ctr" anchorCtr="0" forceAA="0" compatLnSpc="1">
              <a:noAutofit/>
            </a:bodyPr>
            <a:lstStyle/>
            <a:p>
              <a:pPr algn="ctr" defTabSz="661035">
                <a:lnSpc>
                  <a:spcPct val="120000"/>
                </a:lnSpc>
              </a:pPr>
              <a:endParaRPr lang="zh-CN" altLang="en-US" sz="975">
                <a:solidFill>
                  <a:prstClr val="white"/>
                </a:solidFill>
                <a:latin typeface="Arial" panose="020B0604020202020204"/>
                <a:ea typeface="微软雅黑" panose="020B0503020204020204" pitchFamily="34" charset="-122"/>
              </a:endParaRPr>
            </a:p>
          </p:txBody>
        </p:sp>
      </p:grpSp>
      <p:grpSp>
        <p:nvGrpSpPr>
          <p:cNvPr id="6" name="组合 5"/>
          <p:cNvGrpSpPr/>
          <p:nvPr userDrawn="1"/>
        </p:nvGrpSpPr>
        <p:grpSpPr>
          <a:xfrm>
            <a:off x="4718231" y="6323884"/>
            <a:ext cx="3019698" cy="361855"/>
            <a:chOff x="3336324" y="6323884"/>
            <a:chExt cx="3019698" cy="361855"/>
          </a:xfrm>
        </p:grpSpPr>
        <p:grpSp>
          <p:nvGrpSpPr>
            <p:cNvPr id="21" name="PA_组合 2"/>
            <p:cNvGrpSpPr/>
            <p:nvPr userDrawn="1">
              <p:custDataLst>
                <p:tags r:id="rId2"/>
              </p:custDataLst>
            </p:nvPr>
          </p:nvGrpSpPr>
          <p:grpSpPr>
            <a:xfrm>
              <a:off x="3336324" y="6388864"/>
              <a:ext cx="736171" cy="263181"/>
              <a:chOff x="9668623" y="5462875"/>
              <a:chExt cx="2145277" cy="766937"/>
            </a:xfrm>
            <a:solidFill>
              <a:srgbClr val="BB1C22"/>
            </a:solidFill>
          </p:grpSpPr>
          <p:sp>
            <p:nvSpPr>
              <p:cNvPr id="22" name="Freeform 51"/>
              <p:cNvSpPr/>
              <p:nvPr/>
            </p:nvSpPr>
            <p:spPr bwMode="auto">
              <a:xfrm>
                <a:off x="10891431" y="5484328"/>
                <a:ext cx="445145" cy="745484"/>
              </a:xfrm>
              <a:custGeom>
                <a:avLst/>
                <a:gdLst>
                  <a:gd name="T0" fmla="*/ 83 w 83"/>
                  <a:gd name="T1" fmla="*/ 46 h 139"/>
                  <a:gd name="T2" fmla="*/ 50 w 83"/>
                  <a:gd name="T3" fmla="*/ 46 h 139"/>
                  <a:gd name="T4" fmla="*/ 50 w 83"/>
                  <a:gd name="T5" fmla="*/ 0 h 139"/>
                  <a:gd name="T6" fmla="*/ 33 w 83"/>
                  <a:gd name="T7" fmla="*/ 0 h 139"/>
                  <a:gd name="T8" fmla="*/ 33 w 83"/>
                  <a:gd name="T9" fmla="*/ 46 h 139"/>
                  <a:gd name="T10" fmla="*/ 0 w 83"/>
                  <a:gd name="T11" fmla="*/ 46 h 139"/>
                  <a:gd name="T12" fmla="*/ 0 w 83"/>
                  <a:gd name="T13" fmla="*/ 62 h 139"/>
                  <a:gd name="T14" fmla="*/ 33 w 83"/>
                  <a:gd name="T15" fmla="*/ 62 h 139"/>
                  <a:gd name="T16" fmla="*/ 33 w 83"/>
                  <a:gd name="T17" fmla="*/ 139 h 139"/>
                  <a:gd name="T18" fmla="*/ 50 w 83"/>
                  <a:gd name="T19" fmla="*/ 139 h 139"/>
                  <a:gd name="T20" fmla="*/ 50 w 83"/>
                  <a:gd name="T21" fmla="*/ 62 h 139"/>
                  <a:gd name="T22" fmla="*/ 83 w 83"/>
                  <a:gd name="T23" fmla="*/ 62 h 139"/>
                  <a:gd name="T24" fmla="*/ 83 w 83"/>
                  <a:gd name="T25" fmla="*/ 46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3" h="139">
                    <a:moveTo>
                      <a:pt x="83" y="46"/>
                    </a:moveTo>
                    <a:lnTo>
                      <a:pt x="50" y="46"/>
                    </a:lnTo>
                    <a:lnTo>
                      <a:pt x="50" y="0"/>
                    </a:lnTo>
                    <a:lnTo>
                      <a:pt x="33" y="0"/>
                    </a:lnTo>
                    <a:lnTo>
                      <a:pt x="33" y="46"/>
                    </a:lnTo>
                    <a:lnTo>
                      <a:pt x="0" y="46"/>
                    </a:lnTo>
                    <a:lnTo>
                      <a:pt x="0" y="62"/>
                    </a:lnTo>
                    <a:lnTo>
                      <a:pt x="33" y="62"/>
                    </a:lnTo>
                    <a:lnTo>
                      <a:pt x="33" y="139"/>
                    </a:lnTo>
                    <a:lnTo>
                      <a:pt x="50" y="139"/>
                    </a:lnTo>
                    <a:lnTo>
                      <a:pt x="50" y="62"/>
                    </a:lnTo>
                    <a:lnTo>
                      <a:pt x="83" y="62"/>
                    </a:lnTo>
                    <a:lnTo>
                      <a:pt x="83" y="4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defTabSz="685800"/>
                <a:endParaRPr lang="zh-CN" altLang="en-US" sz="1350">
                  <a:solidFill>
                    <a:prstClr val="black"/>
                  </a:solidFill>
                  <a:latin typeface="等线" panose="02010600030101010101" charset="-122"/>
                  <a:ea typeface="等线" panose="02010600030101010101" charset="-122"/>
                </a:endParaRPr>
              </a:p>
            </p:txBody>
          </p:sp>
          <p:sp>
            <p:nvSpPr>
              <p:cNvPr id="23" name="Freeform 52"/>
              <p:cNvSpPr>
                <a:spLocks noEditPoints="1"/>
              </p:cNvSpPr>
              <p:nvPr/>
            </p:nvSpPr>
            <p:spPr bwMode="auto">
              <a:xfrm>
                <a:off x="10580366" y="5489691"/>
                <a:ext cx="268160" cy="740120"/>
              </a:xfrm>
              <a:custGeom>
                <a:avLst/>
                <a:gdLst>
                  <a:gd name="T0" fmla="*/ 0 w 50"/>
                  <a:gd name="T1" fmla="*/ 0 h 138"/>
                  <a:gd name="T2" fmla="*/ 0 w 50"/>
                  <a:gd name="T3" fmla="*/ 13 h 138"/>
                  <a:gd name="T4" fmla="*/ 0 w 50"/>
                  <a:gd name="T5" fmla="*/ 124 h 138"/>
                  <a:gd name="T6" fmla="*/ 0 w 50"/>
                  <a:gd name="T7" fmla="*/ 138 h 138"/>
                  <a:gd name="T8" fmla="*/ 14 w 50"/>
                  <a:gd name="T9" fmla="*/ 138 h 138"/>
                  <a:gd name="T10" fmla="*/ 35 w 50"/>
                  <a:gd name="T11" fmla="*/ 138 h 138"/>
                  <a:gd name="T12" fmla="*/ 50 w 50"/>
                  <a:gd name="T13" fmla="*/ 138 h 138"/>
                  <a:gd name="T14" fmla="*/ 50 w 50"/>
                  <a:gd name="T15" fmla="*/ 124 h 138"/>
                  <a:gd name="T16" fmla="*/ 50 w 50"/>
                  <a:gd name="T17" fmla="*/ 13 h 138"/>
                  <a:gd name="T18" fmla="*/ 50 w 50"/>
                  <a:gd name="T19" fmla="*/ 0 h 138"/>
                  <a:gd name="T20" fmla="*/ 50 w 50"/>
                  <a:gd name="T21" fmla="*/ 0 h 138"/>
                  <a:gd name="T22" fmla="*/ 0 w 50"/>
                  <a:gd name="T23" fmla="*/ 0 h 138"/>
                  <a:gd name="T24" fmla="*/ 0 w 50"/>
                  <a:gd name="T25" fmla="*/ 0 h 138"/>
                  <a:gd name="T26" fmla="*/ 35 w 50"/>
                  <a:gd name="T27" fmla="*/ 124 h 138"/>
                  <a:gd name="T28" fmla="*/ 14 w 50"/>
                  <a:gd name="T29" fmla="*/ 124 h 138"/>
                  <a:gd name="T30" fmla="*/ 14 w 50"/>
                  <a:gd name="T31" fmla="*/ 13 h 138"/>
                  <a:gd name="T32" fmla="*/ 35 w 50"/>
                  <a:gd name="T33" fmla="*/ 13 h 138"/>
                  <a:gd name="T34" fmla="*/ 35 w 50"/>
                  <a:gd name="T35" fmla="*/ 124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 h="138">
                    <a:moveTo>
                      <a:pt x="0" y="0"/>
                    </a:moveTo>
                    <a:lnTo>
                      <a:pt x="0" y="13"/>
                    </a:lnTo>
                    <a:lnTo>
                      <a:pt x="0" y="124"/>
                    </a:lnTo>
                    <a:lnTo>
                      <a:pt x="0" y="138"/>
                    </a:lnTo>
                    <a:lnTo>
                      <a:pt x="14" y="138"/>
                    </a:lnTo>
                    <a:lnTo>
                      <a:pt x="35" y="138"/>
                    </a:lnTo>
                    <a:lnTo>
                      <a:pt x="50" y="138"/>
                    </a:lnTo>
                    <a:lnTo>
                      <a:pt x="50" y="124"/>
                    </a:lnTo>
                    <a:lnTo>
                      <a:pt x="50" y="13"/>
                    </a:lnTo>
                    <a:lnTo>
                      <a:pt x="50" y="0"/>
                    </a:lnTo>
                    <a:lnTo>
                      <a:pt x="50" y="0"/>
                    </a:lnTo>
                    <a:lnTo>
                      <a:pt x="0" y="0"/>
                    </a:lnTo>
                    <a:lnTo>
                      <a:pt x="0" y="0"/>
                    </a:lnTo>
                    <a:close/>
                    <a:moveTo>
                      <a:pt x="35" y="124"/>
                    </a:moveTo>
                    <a:lnTo>
                      <a:pt x="14" y="124"/>
                    </a:lnTo>
                    <a:lnTo>
                      <a:pt x="14" y="13"/>
                    </a:lnTo>
                    <a:lnTo>
                      <a:pt x="35" y="13"/>
                    </a:lnTo>
                    <a:lnTo>
                      <a:pt x="35" y="12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defTabSz="685800"/>
                <a:endParaRPr lang="zh-CN" altLang="en-US" sz="1350">
                  <a:solidFill>
                    <a:prstClr val="black"/>
                  </a:solidFill>
                  <a:latin typeface="等线" panose="02010600030101010101" charset="-122"/>
                  <a:ea typeface="等线" panose="02010600030101010101" charset="-122"/>
                </a:endParaRPr>
              </a:p>
            </p:txBody>
          </p:sp>
          <p:sp>
            <p:nvSpPr>
              <p:cNvPr id="26" name="Freeform 53"/>
              <p:cNvSpPr/>
              <p:nvPr/>
            </p:nvSpPr>
            <p:spPr bwMode="auto">
              <a:xfrm>
                <a:off x="10891431" y="5484328"/>
                <a:ext cx="445145" cy="745484"/>
              </a:xfrm>
              <a:custGeom>
                <a:avLst/>
                <a:gdLst>
                  <a:gd name="T0" fmla="*/ 83 w 83"/>
                  <a:gd name="T1" fmla="*/ 46 h 139"/>
                  <a:gd name="T2" fmla="*/ 50 w 83"/>
                  <a:gd name="T3" fmla="*/ 46 h 139"/>
                  <a:gd name="T4" fmla="*/ 50 w 83"/>
                  <a:gd name="T5" fmla="*/ 0 h 139"/>
                  <a:gd name="T6" fmla="*/ 33 w 83"/>
                  <a:gd name="T7" fmla="*/ 0 h 139"/>
                  <a:gd name="T8" fmla="*/ 33 w 83"/>
                  <a:gd name="T9" fmla="*/ 46 h 139"/>
                  <a:gd name="T10" fmla="*/ 0 w 83"/>
                  <a:gd name="T11" fmla="*/ 46 h 139"/>
                  <a:gd name="T12" fmla="*/ 0 w 83"/>
                  <a:gd name="T13" fmla="*/ 62 h 139"/>
                  <a:gd name="T14" fmla="*/ 33 w 83"/>
                  <a:gd name="T15" fmla="*/ 62 h 139"/>
                  <a:gd name="T16" fmla="*/ 33 w 83"/>
                  <a:gd name="T17" fmla="*/ 139 h 139"/>
                  <a:gd name="T18" fmla="*/ 50 w 83"/>
                  <a:gd name="T19" fmla="*/ 139 h 139"/>
                  <a:gd name="T20" fmla="*/ 50 w 83"/>
                  <a:gd name="T21" fmla="*/ 62 h 139"/>
                  <a:gd name="T22" fmla="*/ 83 w 83"/>
                  <a:gd name="T23" fmla="*/ 62 h 139"/>
                  <a:gd name="T24" fmla="*/ 83 w 83"/>
                  <a:gd name="T25" fmla="*/ 46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3" h="139">
                    <a:moveTo>
                      <a:pt x="83" y="46"/>
                    </a:moveTo>
                    <a:lnTo>
                      <a:pt x="50" y="46"/>
                    </a:lnTo>
                    <a:lnTo>
                      <a:pt x="50" y="0"/>
                    </a:lnTo>
                    <a:lnTo>
                      <a:pt x="33" y="0"/>
                    </a:lnTo>
                    <a:lnTo>
                      <a:pt x="33" y="46"/>
                    </a:lnTo>
                    <a:lnTo>
                      <a:pt x="0" y="46"/>
                    </a:lnTo>
                    <a:lnTo>
                      <a:pt x="0" y="62"/>
                    </a:lnTo>
                    <a:lnTo>
                      <a:pt x="33" y="62"/>
                    </a:lnTo>
                    <a:lnTo>
                      <a:pt x="33" y="139"/>
                    </a:lnTo>
                    <a:lnTo>
                      <a:pt x="50" y="139"/>
                    </a:lnTo>
                    <a:lnTo>
                      <a:pt x="50" y="62"/>
                    </a:lnTo>
                    <a:lnTo>
                      <a:pt x="83" y="62"/>
                    </a:lnTo>
                    <a:lnTo>
                      <a:pt x="83" y="4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defTabSz="685800"/>
                <a:endParaRPr lang="zh-CN" altLang="en-US" sz="1350">
                  <a:solidFill>
                    <a:prstClr val="black"/>
                  </a:solidFill>
                  <a:latin typeface="等线" panose="02010600030101010101" charset="-122"/>
                  <a:ea typeface="等线" panose="02010600030101010101" charset="-122"/>
                </a:endParaRPr>
              </a:p>
            </p:txBody>
          </p:sp>
          <p:sp>
            <p:nvSpPr>
              <p:cNvPr id="27" name="Freeform 54"/>
              <p:cNvSpPr>
                <a:spLocks noEditPoints="1"/>
              </p:cNvSpPr>
              <p:nvPr/>
            </p:nvSpPr>
            <p:spPr bwMode="auto">
              <a:xfrm>
                <a:off x="10580366" y="5489691"/>
                <a:ext cx="268160" cy="740120"/>
              </a:xfrm>
              <a:custGeom>
                <a:avLst/>
                <a:gdLst>
                  <a:gd name="T0" fmla="*/ 0 w 50"/>
                  <a:gd name="T1" fmla="*/ 0 h 138"/>
                  <a:gd name="T2" fmla="*/ 0 w 50"/>
                  <a:gd name="T3" fmla="*/ 13 h 138"/>
                  <a:gd name="T4" fmla="*/ 0 w 50"/>
                  <a:gd name="T5" fmla="*/ 124 h 138"/>
                  <a:gd name="T6" fmla="*/ 0 w 50"/>
                  <a:gd name="T7" fmla="*/ 138 h 138"/>
                  <a:gd name="T8" fmla="*/ 14 w 50"/>
                  <a:gd name="T9" fmla="*/ 138 h 138"/>
                  <a:gd name="T10" fmla="*/ 35 w 50"/>
                  <a:gd name="T11" fmla="*/ 138 h 138"/>
                  <a:gd name="T12" fmla="*/ 50 w 50"/>
                  <a:gd name="T13" fmla="*/ 138 h 138"/>
                  <a:gd name="T14" fmla="*/ 50 w 50"/>
                  <a:gd name="T15" fmla="*/ 124 h 138"/>
                  <a:gd name="T16" fmla="*/ 50 w 50"/>
                  <a:gd name="T17" fmla="*/ 13 h 138"/>
                  <a:gd name="T18" fmla="*/ 50 w 50"/>
                  <a:gd name="T19" fmla="*/ 0 h 138"/>
                  <a:gd name="T20" fmla="*/ 50 w 50"/>
                  <a:gd name="T21" fmla="*/ 0 h 138"/>
                  <a:gd name="T22" fmla="*/ 0 w 50"/>
                  <a:gd name="T23" fmla="*/ 0 h 138"/>
                  <a:gd name="T24" fmla="*/ 0 w 50"/>
                  <a:gd name="T25" fmla="*/ 0 h 138"/>
                  <a:gd name="T26" fmla="*/ 35 w 50"/>
                  <a:gd name="T27" fmla="*/ 124 h 138"/>
                  <a:gd name="T28" fmla="*/ 14 w 50"/>
                  <a:gd name="T29" fmla="*/ 124 h 138"/>
                  <a:gd name="T30" fmla="*/ 14 w 50"/>
                  <a:gd name="T31" fmla="*/ 13 h 138"/>
                  <a:gd name="T32" fmla="*/ 35 w 50"/>
                  <a:gd name="T33" fmla="*/ 13 h 138"/>
                  <a:gd name="T34" fmla="*/ 35 w 50"/>
                  <a:gd name="T35" fmla="*/ 124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 h="138">
                    <a:moveTo>
                      <a:pt x="0" y="0"/>
                    </a:moveTo>
                    <a:lnTo>
                      <a:pt x="0" y="13"/>
                    </a:lnTo>
                    <a:lnTo>
                      <a:pt x="0" y="124"/>
                    </a:lnTo>
                    <a:lnTo>
                      <a:pt x="0" y="138"/>
                    </a:lnTo>
                    <a:lnTo>
                      <a:pt x="14" y="138"/>
                    </a:lnTo>
                    <a:lnTo>
                      <a:pt x="35" y="138"/>
                    </a:lnTo>
                    <a:lnTo>
                      <a:pt x="50" y="138"/>
                    </a:lnTo>
                    <a:lnTo>
                      <a:pt x="50" y="124"/>
                    </a:lnTo>
                    <a:lnTo>
                      <a:pt x="50" y="13"/>
                    </a:lnTo>
                    <a:lnTo>
                      <a:pt x="50" y="0"/>
                    </a:lnTo>
                    <a:lnTo>
                      <a:pt x="50" y="0"/>
                    </a:lnTo>
                    <a:lnTo>
                      <a:pt x="0" y="0"/>
                    </a:lnTo>
                    <a:lnTo>
                      <a:pt x="0" y="0"/>
                    </a:lnTo>
                    <a:close/>
                    <a:moveTo>
                      <a:pt x="35" y="124"/>
                    </a:moveTo>
                    <a:lnTo>
                      <a:pt x="14" y="124"/>
                    </a:lnTo>
                    <a:lnTo>
                      <a:pt x="14" y="13"/>
                    </a:lnTo>
                    <a:lnTo>
                      <a:pt x="35" y="13"/>
                    </a:lnTo>
                    <a:lnTo>
                      <a:pt x="35" y="12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defTabSz="685800"/>
                <a:endParaRPr lang="zh-CN" altLang="en-US" sz="1350">
                  <a:solidFill>
                    <a:prstClr val="black"/>
                  </a:solidFill>
                  <a:latin typeface="等线" panose="02010600030101010101" charset="-122"/>
                  <a:ea typeface="等线" panose="02010600030101010101" charset="-122"/>
                </a:endParaRPr>
              </a:p>
            </p:txBody>
          </p:sp>
          <p:sp>
            <p:nvSpPr>
              <p:cNvPr id="28" name="Freeform 55"/>
              <p:cNvSpPr/>
              <p:nvPr/>
            </p:nvSpPr>
            <p:spPr bwMode="auto">
              <a:xfrm>
                <a:off x="9947509" y="5489691"/>
                <a:ext cx="316428" cy="740120"/>
              </a:xfrm>
              <a:custGeom>
                <a:avLst/>
                <a:gdLst>
                  <a:gd name="T0" fmla="*/ 59 w 59"/>
                  <a:gd name="T1" fmla="*/ 93 h 138"/>
                  <a:gd name="T2" fmla="*/ 59 w 59"/>
                  <a:gd name="T3" fmla="*/ 93 h 138"/>
                  <a:gd name="T4" fmla="*/ 59 w 59"/>
                  <a:gd name="T5" fmla="*/ 0 h 138"/>
                  <a:gd name="T6" fmla="*/ 43 w 59"/>
                  <a:gd name="T7" fmla="*/ 0 h 138"/>
                  <a:gd name="T8" fmla="*/ 43 w 59"/>
                  <a:gd name="T9" fmla="*/ 88 h 138"/>
                  <a:gd name="T10" fmla="*/ 0 w 59"/>
                  <a:gd name="T11" fmla="*/ 138 h 138"/>
                  <a:gd name="T12" fmla="*/ 22 w 59"/>
                  <a:gd name="T13" fmla="*/ 138 h 138"/>
                  <a:gd name="T14" fmla="*/ 59 w 59"/>
                  <a:gd name="T15" fmla="*/ 93 h 138"/>
                  <a:gd name="T16" fmla="*/ 59 w 59"/>
                  <a:gd name="T17" fmla="*/ 93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138">
                    <a:moveTo>
                      <a:pt x="59" y="93"/>
                    </a:moveTo>
                    <a:lnTo>
                      <a:pt x="59" y="93"/>
                    </a:lnTo>
                    <a:lnTo>
                      <a:pt x="59" y="0"/>
                    </a:lnTo>
                    <a:lnTo>
                      <a:pt x="43" y="0"/>
                    </a:lnTo>
                    <a:lnTo>
                      <a:pt x="43" y="88"/>
                    </a:lnTo>
                    <a:lnTo>
                      <a:pt x="0" y="138"/>
                    </a:lnTo>
                    <a:lnTo>
                      <a:pt x="22" y="138"/>
                    </a:lnTo>
                    <a:lnTo>
                      <a:pt x="59" y="93"/>
                    </a:lnTo>
                    <a:lnTo>
                      <a:pt x="59" y="9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defTabSz="685800"/>
                <a:endParaRPr lang="zh-CN" altLang="en-US" sz="1350">
                  <a:solidFill>
                    <a:prstClr val="black"/>
                  </a:solidFill>
                  <a:latin typeface="等线" panose="02010600030101010101" charset="-122"/>
                  <a:ea typeface="等线" panose="02010600030101010101" charset="-122"/>
                </a:endParaRPr>
              </a:p>
            </p:txBody>
          </p:sp>
          <p:sp>
            <p:nvSpPr>
              <p:cNvPr id="29" name="Freeform 56"/>
              <p:cNvSpPr/>
              <p:nvPr/>
            </p:nvSpPr>
            <p:spPr bwMode="auto">
              <a:xfrm>
                <a:off x="10237121" y="5999195"/>
                <a:ext cx="252070" cy="230617"/>
              </a:xfrm>
              <a:custGeom>
                <a:avLst/>
                <a:gdLst>
                  <a:gd name="T0" fmla="*/ 9 w 47"/>
                  <a:gd name="T1" fmla="*/ 0 h 43"/>
                  <a:gd name="T2" fmla="*/ 0 w 47"/>
                  <a:gd name="T3" fmla="*/ 11 h 43"/>
                  <a:gd name="T4" fmla="*/ 27 w 47"/>
                  <a:gd name="T5" fmla="*/ 43 h 43"/>
                  <a:gd name="T6" fmla="*/ 47 w 47"/>
                  <a:gd name="T7" fmla="*/ 43 h 43"/>
                  <a:gd name="T8" fmla="*/ 9 w 47"/>
                  <a:gd name="T9" fmla="*/ 0 h 43"/>
                </a:gdLst>
                <a:ahLst/>
                <a:cxnLst>
                  <a:cxn ang="0">
                    <a:pos x="T0" y="T1"/>
                  </a:cxn>
                  <a:cxn ang="0">
                    <a:pos x="T2" y="T3"/>
                  </a:cxn>
                  <a:cxn ang="0">
                    <a:pos x="T4" y="T5"/>
                  </a:cxn>
                  <a:cxn ang="0">
                    <a:pos x="T6" y="T7"/>
                  </a:cxn>
                  <a:cxn ang="0">
                    <a:pos x="T8" y="T9"/>
                  </a:cxn>
                </a:cxnLst>
                <a:rect l="0" t="0" r="r" b="b"/>
                <a:pathLst>
                  <a:path w="47" h="43">
                    <a:moveTo>
                      <a:pt x="9" y="0"/>
                    </a:moveTo>
                    <a:lnTo>
                      <a:pt x="0" y="11"/>
                    </a:lnTo>
                    <a:lnTo>
                      <a:pt x="27" y="43"/>
                    </a:lnTo>
                    <a:lnTo>
                      <a:pt x="47" y="43"/>
                    </a:lnTo>
                    <a:lnTo>
                      <a:pt x="9"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defTabSz="685800"/>
                <a:endParaRPr lang="zh-CN" altLang="en-US" sz="1350">
                  <a:solidFill>
                    <a:prstClr val="black"/>
                  </a:solidFill>
                  <a:latin typeface="等线" panose="02010600030101010101" charset="-122"/>
                  <a:ea typeface="等线" panose="02010600030101010101" charset="-122"/>
                </a:endParaRPr>
              </a:p>
            </p:txBody>
          </p:sp>
          <p:sp>
            <p:nvSpPr>
              <p:cNvPr id="30" name="Rectangle 57"/>
              <p:cNvSpPr>
                <a:spLocks noChangeArrowheads="1"/>
              </p:cNvSpPr>
              <p:nvPr/>
            </p:nvSpPr>
            <p:spPr bwMode="auto">
              <a:xfrm>
                <a:off x="9668623" y="5800756"/>
                <a:ext cx="91174" cy="42905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pPr defTabSz="685800"/>
                <a:endParaRPr lang="zh-CN" altLang="en-US" sz="1350">
                  <a:solidFill>
                    <a:prstClr val="black"/>
                  </a:solidFill>
                  <a:latin typeface="等线" panose="02010600030101010101" charset="-122"/>
                  <a:ea typeface="等线" panose="02010600030101010101" charset="-122"/>
                </a:endParaRPr>
              </a:p>
            </p:txBody>
          </p:sp>
          <p:sp>
            <p:nvSpPr>
              <p:cNvPr id="31" name="Rectangle 58"/>
              <p:cNvSpPr>
                <a:spLocks noChangeArrowheads="1"/>
              </p:cNvSpPr>
              <p:nvPr/>
            </p:nvSpPr>
            <p:spPr bwMode="auto">
              <a:xfrm>
                <a:off x="10017231" y="5489691"/>
                <a:ext cx="80448" cy="41832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pPr defTabSz="685800"/>
                <a:endParaRPr lang="zh-CN" altLang="en-US" sz="1350">
                  <a:solidFill>
                    <a:prstClr val="black"/>
                  </a:solidFill>
                  <a:latin typeface="等线" panose="02010600030101010101" charset="-122"/>
                  <a:ea typeface="等线" panose="02010600030101010101" charset="-122"/>
                </a:endParaRPr>
              </a:p>
            </p:txBody>
          </p:sp>
          <p:sp>
            <p:nvSpPr>
              <p:cNvPr id="32" name="Rectangle 59"/>
              <p:cNvSpPr>
                <a:spLocks noChangeArrowheads="1"/>
              </p:cNvSpPr>
              <p:nvPr/>
            </p:nvSpPr>
            <p:spPr bwMode="auto">
              <a:xfrm>
                <a:off x="10333659" y="5489691"/>
                <a:ext cx="85811" cy="41832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pPr defTabSz="685800"/>
                <a:endParaRPr lang="zh-CN" altLang="en-US" sz="1350">
                  <a:solidFill>
                    <a:prstClr val="black"/>
                  </a:solidFill>
                  <a:latin typeface="等线" panose="02010600030101010101" charset="-122"/>
                  <a:ea typeface="等线" panose="02010600030101010101" charset="-122"/>
                </a:endParaRPr>
              </a:p>
            </p:txBody>
          </p:sp>
          <p:sp>
            <p:nvSpPr>
              <p:cNvPr id="33" name="Freeform 60"/>
              <p:cNvSpPr/>
              <p:nvPr/>
            </p:nvSpPr>
            <p:spPr bwMode="auto">
              <a:xfrm>
                <a:off x="9668623" y="5489691"/>
                <a:ext cx="278886" cy="740120"/>
              </a:xfrm>
              <a:custGeom>
                <a:avLst/>
                <a:gdLst>
                  <a:gd name="T0" fmla="*/ 52 w 52"/>
                  <a:gd name="T1" fmla="*/ 92 h 138"/>
                  <a:gd name="T2" fmla="*/ 52 w 52"/>
                  <a:gd name="T3" fmla="*/ 78 h 138"/>
                  <a:gd name="T4" fmla="*/ 45 w 52"/>
                  <a:gd name="T5" fmla="*/ 78 h 138"/>
                  <a:gd name="T6" fmla="*/ 45 w 52"/>
                  <a:gd name="T7" fmla="*/ 49 h 138"/>
                  <a:gd name="T8" fmla="*/ 52 w 52"/>
                  <a:gd name="T9" fmla="*/ 49 h 138"/>
                  <a:gd name="T10" fmla="*/ 52 w 52"/>
                  <a:gd name="T11" fmla="*/ 35 h 138"/>
                  <a:gd name="T12" fmla="*/ 45 w 52"/>
                  <a:gd name="T13" fmla="*/ 35 h 138"/>
                  <a:gd name="T14" fmla="*/ 45 w 52"/>
                  <a:gd name="T15" fmla="*/ 13 h 138"/>
                  <a:gd name="T16" fmla="*/ 52 w 52"/>
                  <a:gd name="T17" fmla="*/ 13 h 138"/>
                  <a:gd name="T18" fmla="*/ 52 w 52"/>
                  <a:gd name="T19" fmla="*/ 0 h 138"/>
                  <a:gd name="T20" fmla="*/ 45 w 52"/>
                  <a:gd name="T21" fmla="*/ 0 h 138"/>
                  <a:gd name="T22" fmla="*/ 29 w 52"/>
                  <a:gd name="T23" fmla="*/ 0 h 138"/>
                  <a:gd name="T24" fmla="*/ 0 w 52"/>
                  <a:gd name="T25" fmla="*/ 0 h 138"/>
                  <a:gd name="T26" fmla="*/ 0 w 52"/>
                  <a:gd name="T27" fmla="*/ 13 h 138"/>
                  <a:gd name="T28" fmla="*/ 29 w 52"/>
                  <a:gd name="T29" fmla="*/ 13 h 138"/>
                  <a:gd name="T30" fmla="*/ 29 w 52"/>
                  <a:gd name="T31" fmla="*/ 35 h 138"/>
                  <a:gd name="T32" fmla="*/ 0 w 52"/>
                  <a:gd name="T33" fmla="*/ 35 h 138"/>
                  <a:gd name="T34" fmla="*/ 0 w 52"/>
                  <a:gd name="T35" fmla="*/ 49 h 138"/>
                  <a:gd name="T36" fmla="*/ 29 w 52"/>
                  <a:gd name="T37" fmla="*/ 49 h 138"/>
                  <a:gd name="T38" fmla="*/ 29 w 52"/>
                  <a:gd name="T39" fmla="*/ 78 h 138"/>
                  <a:gd name="T40" fmla="*/ 29 w 52"/>
                  <a:gd name="T41" fmla="*/ 92 h 138"/>
                  <a:gd name="T42" fmla="*/ 29 w 52"/>
                  <a:gd name="T43" fmla="*/ 138 h 138"/>
                  <a:gd name="T44" fmla="*/ 45 w 52"/>
                  <a:gd name="T45" fmla="*/ 138 h 138"/>
                  <a:gd name="T46" fmla="*/ 45 w 52"/>
                  <a:gd name="T47" fmla="*/ 92 h 138"/>
                  <a:gd name="T48" fmla="*/ 52 w 52"/>
                  <a:gd name="T49" fmla="*/ 9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2" h="138">
                    <a:moveTo>
                      <a:pt x="52" y="92"/>
                    </a:moveTo>
                    <a:lnTo>
                      <a:pt x="52" y="78"/>
                    </a:lnTo>
                    <a:lnTo>
                      <a:pt x="45" y="78"/>
                    </a:lnTo>
                    <a:lnTo>
                      <a:pt x="45" y="49"/>
                    </a:lnTo>
                    <a:lnTo>
                      <a:pt x="52" y="49"/>
                    </a:lnTo>
                    <a:lnTo>
                      <a:pt x="52" y="35"/>
                    </a:lnTo>
                    <a:lnTo>
                      <a:pt x="45" y="35"/>
                    </a:lnTo>
                    <a:lnTo>
                      <a:pt x="45" y="13"/>
                    </a:lnTo>
                    <a:lnTo>
                      <a:pt x="52" y="13"/>
                    </a:lnTo>
                    <a:lnTo>
                      <a:pt x="52" y="0"/>
                    </a:lnTo>
                    <a:lnTo>
                      <a:pt x="45" y="0"/>
                    </a:lnTo>
                    <a:lnTo>
                      <a:pt x="29" y="0"/>
                    </a:lnTo>
                    <a:lnTo>
                      <a:pt x="0" y="0"/>
                    </a:lnTo>
                    <a:lnTo>
                      <a:pt x="0" y="13"/>
                    </a:lnTo>
                    <a:lnTo>
                      <a:pt x="29" y="13"/>
                    </a:lnTo>
                    <a:lnTo>
                      <a:pt x="29" y="35"/>
                    </a:lnTo>
                    <a:lnTo>
                      <a:pt x="0" y="35"/>
                    </a:lnTo>
                    <a:lnTo>
                      <a:pt x="0" y="49"/>
                    </a:lnTo>
                    <a:lnTo>
                      <a:pt x="29" y="49"/>
                    </a:lnTo>
                    <a:lnTo>
                      <a:pt x="29" y="78"/>
                    </a:lnTo>
                    <a:lnTo>
                      <a:pt x="29" y="92"/>
                    </a:lnTo>
                    <a:lnTo>
                      <a:pt x="29" y="138"/>
                    </a:lnTo>
                    <a:lnTo>
                      <a:pt x="45" y="138"/>
                    </a:lnTo>
                    <a:lnTo>
                      <a:pt x="45" y="92"/>
                    </a:lnTo>
                    <a:lnTo>
                      <a:pt x="52" y="9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defTabSz="685800"/>
                <a:endParaRPr lang="zh-CN" altLang="en-US" sz="1350">
                  <a:solidFill>
                    <a:prstClr val="black"/>
                  </a:solidFill>
                  <a:latin typeface="等线" panose="02010600030101010101" charset="-122"/>
                  <a:ea typeface="等线" panose="02010600030101010101" charset="-122"/>
                </a:endParaRPr>
              </a:p>
            </p:txBody>
          </p:sp>
          <p:sp>
            <p:nvSpPr>
              <p:cNvPr id="34" name="Freeform 61"/>
              <p:cNvSpPr>
                <a:spLocks noEditPoints="1"/>
              </p:cNvSpPr>
              <p:nvPr/>
            </p:nvSpPr>
            <p:spPr bwMode="auto">
              <a:xfrm>
                <a:off x="11438477" y="5462875"/>
                <a:ext cx="375423" cy="386150"/>
              </a:xfrm>
              <a:custGeom>
                <a:avLst/>
                <a:gdLst>
                  <a:gd name="T0" fmla="*/ 26 w 51"/>
                  <a:gd name="T1" fmla="*/ 52 h 52"/>
                  <a:gd name="T2" fmla="*/ 7 w 51"/>
                  <a:gd name="T3" fmla="*/ 44 h 52"/>
                  <a:gd name="T4" fmla="*/ 0 w 51"/>
                  <a:gd name="T5" fmla="*/ 26 h 52"/>
                  <a:gd name="T6" fmla="*/ 7 w 51"/>
                  <a:gd name="T7" fmla="*/ 8 h 52"/>
                  <a:gd name="T8" fmla="*/ 26 w 51"/>
                  <a:gd name="T9" fmla="*/ 0 h 52"/>
                  <a:gd name="T10" fmla="*/ 44 w 51"/>
                  <a:gd name="T11" fmla="*/ 8 h 52"/>
                  <a:gd name="T12" fmla="*/ 51 w 51"/>
                  <a:gd name="T13" fmla="*/ 26 h 52"/>
                  <a:gd name="T14" fmla="*/ 44 w 51"/>
                  <a:gd name="T15" fmla="*/ 44 h 52"/>
                  <a:gd name="T16" fmla="*/ 26 w 51"/>
                  <a:gd name="T17" fmla="*/ 52 h 52"/>
                  <a:gd name="T18" fmla="*/ 26 w 51"/>
                  <a:gd name="T19" fmla="*/ 4 h 52"/>
                  <a:gd name="T20" fmla="*/ 10 w 51"/>
                  <a:gd name="T21" fmla="*/ 11 h 52"/>
                  <a:gd name="T22" fmla="*/ 4 w 51"/>
                  <a:gd name="T23" fmla="*/ 26 h 52"/>
                  <a:gd name="T24" fmla="*/ 10 w 51"/>
                  <a:gd name="T25" fmla="*/ 41 h 52"/>
                  <a:gd name="T26" fmla="*/ 26 w 51"/>
                  <a:gd name="T27" fmla="*/ 48 h 52"/>
                  <a:gd name="T28" fmla="*/ 41 w 51"/>
                  <a:gd name="T29" fmla="*/ 41 h 52"/>
                  <a:gd name="T30" fmla="*/ 47 w 51"/>
                  <a:gd name="T31" fmla="*/ 26 h 52"/>
                  <a:gd name="T32" fmla="*/ 41 w 51"/>
                  <a:gd name="T33" fmla="*/ 11 h 52"/>
                  <a:gd name="T34" fmla="*/ 26 w 51"/>
                  <a:gd name="T35" fmla="*/ 4 h 52"/>
                  <a:gd name="T36" fmla="*/ 38 w 51"/>
                  <a:gd name="T37" fmla="*/ 42 h 52"/>
                  <a:gd name="T38" fmla="*/ 32 w 51"/>
                  <a:gd name="T39" fmla="*/ 42 h 52"/>
                  <a:gd name="T40" fmla="*/ 29 w 51"/>
                  <a:gd name="T41" fmla="*/ 34 h 52"/>
                  <a:gd name="T42" fmla="*/ 23 w 51"/>
                  <a:gd name="T43" fmla="*/ 28 h 52"/>
                  <a:gd name="T44" fmla="*/ 21 w 51"/>
                  <a:gd name="T45" fmla="*/ 28 h 52"/>
                  <a:gd name="T46" fmla="*/ 21 w 51"/>
                  <a:gd name="T47" fmla="*/ 42 h 52"/>
                  <a:gd name="T48" fmla="*/ 15 w 51"/>
                  <a:gd name="T49" fmla="*/ 42 h 52"/>
                  <a:gd name="T50" fmla="*/ 15 w 51"/>
                  <a:gd name="T51" fmla="*/ 9 h 52"/>
                  <a:gd name="T52" fmla="*/ 25 w 51"/>
                  <a:gd name="T53" fmla="*/ 9 h 52"/>
                  <a:gd name="T54" fmla="*/ 34 w 51"/>
                  <a:gd name="T55" fmla="*/ 12 h 52"/>
                  <a:gd name="T56" fmla="*/ 37 w 51"/>
                  <a:gd name="T57" fmla="*/ 18 h 52"/>
                  <a:gd name="T58" fmla="*/ 35 w 51"/>
                  <a:gd name="T59" fmla="*/ 24 h 52"/>
                  <a:gd name="T60" fmla="*/ 28 w 51"/>
                  <a:gd name="T61" fmla="*/ 27 h 52"/>
                  <a:gd name="T62" fmla="*/ 28 w 51"/>
                  <a:gd name="T63" fmla="*/ 27 h 52"/>
                  <a:gd name="T64" fmla="*/ 34 w 51"/>
                  <a:gd name="T65" fmla="*/ 33 h 52"/>
                  <a:gd name="T66" fmla="*/ 38 w 51"/>
                  <a:gd name="T67" fmla="*/ 42 h 52"/>
                  <a:gd name="T68" fmla="*/ 21 w 51"/>
                  <a:gd name="T69" fmla="*/ 14 h 52"/>
                  <a:gd name="T70" fmla="*/ 21 w 51"/>
                  <a:gd name="T71" fmla="*/ 24 h 52"/>
                  <a:gd name="T72" fmla="*/ 25 w 51"/>
                  <a:gd name="T73" fmla="*/ 24 h 52"/>
                  <a:gd name="T74" fmla="*/ 31 w 51"/>
                  <a:gd name="T75" fmla="*/ 19 h 52"/>
                  <a:gd name="T76" fmla="*/ 30 w 51"/>
                  <a:gd name="T77" fmla="*/ 15 h 52"/>
                  <a:gd name="T78" fmla="*/ 24 w 51"/>
                  <a:gd name="T79" fmla="*/ 14 h 52"/>
                  <a:gd name="T80" fmla="*/ 21 w 51"/>
                  <a:gd name="T81" fmla="*/ 1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1" h="52">
                    <a:moveTo>
                      <a:pt x="26" y="52"/>
                    </a:moveTo>
                    <a:cubicBezTo>
                      <a:pt x="18" y="52"/>
                      <a:pt x="12" y="49"/>
                      <a:pt x="7" y="44"/>
                    </a:cubicBezTo>
                    <a:cubicBezTo>
                      <a:pt x="2" y="39"/>
                      <a:pt x="0" y="33"/>
                      <a:pt x="0" y="26"/>
                    </a:cubicBezTo>
                    <a:cubicBezTo>
                      <a:pt x="0" y="19"/>
                      <a:pt x="2" y="13"/>
                      <a:pt x="7" y="8"/>
                    </a:cubicBezTo>
                    <a:cubicBezTo>
                      <a:pt x="12" y="3"/>
                      <a:pt x="18" y="0"/>
                      <a:pt x="26" y="0"/>
                    </a:cubicBezTo>
                    <a:cubicBezTo>
                      <a:pt x="33" y="0"/>
                      <a:pt x="39" y="3"/>
                      <a:pt x="44" y="8"/>
                    </a:cubicBezTo>
                    <a:cubicBezTo>
                      <a:pt x="49" y="13"/>
                      <a:pt x="51" y="19"/>
                      <a:pt x="51" y="26"/>
                    </a:cubicBezTo>
                    <a:cubicBezTo>
                      <a:pt x="51" y="33"/>
                      <a:pt x="49" y="39"/>
                      <a:pt x="44" y="44"/>
                    </a:cubicBezTo>
                    <a:cubicBezTo>
                      <a:pt x="39" y="49"/>
                      <a:pt x="33" y="52"/>
                      <a:pt x="26" y="52"/>
                    </a:cubicBezTo>
                    <a:close/>
                    <a:moveTo>
                      <a:pt x="26" y="4"/>
                    </a:moveTo>
                    <a:cubicBezTo>
                      <a:pt x="20" y="4"/>
                      <a:pt x="14" y="6"/>
                      <a:pt x="10" y="11"/>
                    </a:cubicBezTo>
                    <a:cubicBezTo>
                      <a:pt x="6" y="15"/>
                      <a:pt x="4" y="20"/>
                      <a:pt x="4" y="26"/>
                    </a:cubicBezTo>
                    <a:cubicBezTo>
                      <a:pt x="4" y="32"/>
                      <a:pt x="6" y="37"/>
                      <a:pt x="10" y="41"/>
                    </a:cubicBezTo>
                    <a:cubicBezTo>
                      <a:pt x="14" y="46"/>
                      <a:pt x="20" y="48"/>
                      <a:pt x="26" y="48"/>
                    </a:cubicBezTo>
                    <a:cubicBezTo>
                      <a:pt x="32" y="48"/>
                      <a:pt x="37" y="46"/>
                      <a:pt x="41" y="41"/>
                    </a:cubicBezTo>
                    <a:cubicBezTo>
                      <a:pt x="45" y="37"/>
                      <a:pt x="47" y="32"/>
                      <a:pt x="47" y="26"/>
                    </a:cubicBezTo>
                    <a:cubicBezTo>
                      <a:pt x="47" y="20"/>
                      <a:pt x="45" y="15"/>
                      <a:pt x="41" y="11"/>
                    </a:cubicBezTo>
                    <a:cubicBezTo>
                      <a:pt x="37" y="6"/>
                      <a:pt x="32" y="4"/>
                      <a:pt x="26" y="4"/>
                    </a:cubicBezTo>
                    <a:close/>
                    <a:moveTo>
                      <a:pt x="38" y="42"/>
                    </a:moveTo>
                    <a:cubicBezTo>
                      <a:pt x="32" y="42"/>
                      <a:pt x="32" y="42"/>
                      <a:pt x="32" y="42"/>
                    </a:cubicBezTo>
                    <a:cubicBezTo>
                      <a:pt x="29" y="34"/>
                      <a:pt x="29" y="34"/>
                      <a:pt x="29" y="34"/>
                    </a:cubicBezTo>
                    <a:cubicBezTo>
                      <a:pt x="27" y="30"/>
                      <a:pt x="25" y="28"/>
                      <a:pt x="23" y="28"/>
                    </a:cubicBezTo>
                    <a:cubicBezTo>
                      <a:pt x="21" y="28"/>
                      <a:pt x="21" y="28"/>
                      <a:pt x="21" y="28"/>
                    </a:cubicBezTo>
                    <a:cubicBezTo>
                      <a:pt x="21" y="42"/>
                      <a:pt x="21" y="42"/>
                      <a:pt x="21" y="42"/>
                    </a:cubicBezTo>
                    <a:cubicBezTo>
                      <a:pt x="15" y="42"/>
                      <a:pt x="15" y="42"/>
                      <a:pt x="15" y="42"/>
                    </a:cubicBezTo>
                    <a:cubicBezTo>
                      <a:pt x="15" y="9"/>
                      <a:pt x="15" y="9"/>
                      <a:pt x="15" y="9"/>
                    </a:cubicBezTo>
                    <a:cubicBezTo>
                      <a:pt x="25" y="9"/>
                      <a:pt x="25" y="9"/>
                      <a:pt x="25" y="9"/>
                    </a:cubicBezTo>
                    <a:cubicBezTo>
                      <a:pt x="29" y="9"/>
                      <a:pt x="32" y="10"/>
                      <a:pt x="34" y="12"/>
                    </a:cubicBezTo>
                    <a:cubicBezTo>
                      <a:pt x="36" y="13"/>
                      <a:pt x="37" y="15"/>
                      <a:pt x="37" y="18"/>
                    </a:cubicBezTo>
                    <a:cubicBezTo>
                      <a:pt x="37" y="20"/>
                      <a:pt x="36" y="22"/>
                      <a:pt x="35" y="24"/>
                    </a:cubicBezTo>
                    <a:cubicBezTo>
                      <a:pt x="33" y="26"/>
                      <a:pt x="31" y="27"/>
                      <a:pt x="28" y="27"/>
                    </a:cubicBezTo>
                    <a:cubicBezTo>
                      <a:pt x="28" y="27"/>
                      <a:pt x="28" y="27"/>
                      <a:pt x="28" y="27"/>
                    </a:cubicBezTo>
                    <a:cubicBezTo>
                      <a:pt x="30" y="28"/>
                      <a:pt x="32" y="30"/>
                      <a:pt x="34" y="33"/>
                    </a:cubicBezTo>
                    <a:lnTo>
                      <a:pt x="38" y="42"/>
                    </a:lnTo>
                    <a:close/>
                    <a:moveTo>
                      <a:pt x="21" y="14"/>
                    </a:moveTo>
                    <a:cubicBezTo>
                      <a:pt x="21" y="24"/>
                      <a:pt x="21" y="24"/>
                      <a:pt x="21" y="24"/>
                    </a:cubicBezTo>
                    <a:cubicBezTo>
                      <a:pt x="25" y="24"/>
                      <a:pt x="25" y="24"/>
                      <a:pt x="25" y="24"/>
                    </a:cubicBezTo>
                    <a:cubicBezTo>
                      <a:pt x="29" y="24"/>
                      <a:pt x="31" y="22"/>
                      <a:pt x="31" y="19"/>
                    </a:cubicBezTo>
                    <a:cubicBezTo>
                      <a:pt x="31" y="17"/>
                      <a:pt x="31" y="15"/>
                      <a:pt x="30" y="15"/>
                    </a:cubicBezTo>
                    <a:cubicBezTo>
                      <a:pt x="28" y="14"/>
                      <a:pt x="26" y="14"/>
                      <a:pt x="24" y="14"/>
                    </a:cubicBezTo>
                    <a:lnTo>
                      <a:pt x="21" y="1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defTabSz="685800"/>
                <a:endParaRPr lang="zh-CN" altLang="en-US" sz="1350">
                  <a:solidFill>
                    <a:prstClr val="black"/>
                  </a:solidFill>
                  <a:latin typeface="等线" panose="02010600030101010101" charset="-122"/>
                  <a:ea typeface="等线" panose="02010600030101010101" charset="-122"/>
                </a:endParaRPr>
              </a:p>
            </p:txBody>
          </p:sp>
        </p:grpSp>
        <p:sp>
          <p:nvSpPr>
            <p:cNvPr id="35" name="十字形 34"/>
            <p:cNvSpPr/>
            <p:nvPr userDrawn="1"/>
          </p:nvSpPr>
          <p:spPr>
            <a:xfrm rot="2700000">
              <a:off x="4250784" y="6372326"/>
              <a:ext cx="298087" cy="298086"/>
            </a:xfrm>
            <a:prstGeom prst="plus">
              <a:avLst>
                <a:gd name="adj" fmla="val 47463"/>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36" name="Picture 7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757842" y="6323884"/>
              <a:ext cx="361855" cy="361855"/>
            </a:xfrm>
            <a:prstGeom prst="rect">
              <a:avLst/>
            </a:prstGeom>
          </p:spPr>
        </p:pic>
        <p:sp>
          <p:nvSpPr>
            <p:cNvPr id="37" name="TextBox 73"/>
            <p:cNvSpPr txBox="1"/>
            <p:nvPr userDrawn="1"/>
          </p:nvSpPr>
          <p:spPr>
            <a:xfrm>
              <a:off x="5094138" y="6367486"/>
              <a:ext cx="1261884" cy="307777"/>
            </a:xfrm>
            <a:prstGeom prst="rect">
              <a:avLst/>
            </a:prstGeom>
            <a:noFill/>
          </p:spPr>
          <p:txBody>
            <a:bodyPr wrap="none" rtlCol="0">
              <a:spAutoFit/>
            </a:bodyPr>
            <a:lstStyle/>
            <a:p>
              <a:pPr algn="ctr"/>
              <a:r>
                <a:rPr lang="zh-CN" altLang="en-US" sz="1400">
                  <a:solidFill>
                    <a:srgbClr val="D83B01"/>
                  </a:solidFill>
                  <a:latin typeface="微软雅黑 Light" panose="020B0502040204020203" charset="-122"/>
                  <a:ea typeface="微软雅黑 Light" panose="020B0502040204020203" charset="-122"/>
                </a:rPr>
                <a:t>微软听听文档</a:t>
              </a:r>
              <a:endParaRPr lang="en-US" altLang="zh-CN" sz="1400">
                <a:solidFill>
                  <a:srgbClr val="D83B01"/>
                </a:solidFill>
                <a:latin typeface="微软雅黑 Light" panose="020B0502040204020203" charset="-122"/>
                <a:ea typeface="微软雅黑 Light" panose="020B0502040204020203" charset="-122"/>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grpSp>
        <p:nvGrpSpPr>
          <p:cNvPr id="3" name="组合 2"/>
          <p:cNvGrpSpPr/>
          <p:nvPr userDrawn="1"/>
        </p:nvGrpSpPr>
        <p:grpSpPr>
          <a:xfrm>
            <a:off x="-1533921" y="1625850"/>
            <a:ext cx="663064" cy="3942559"/>
            <a:chOff x="-1890670" y="575006"/>
            <a:chExt cx="765866" cy="6071755"/>
          </a:xfrm>
        </p:grpSpPr>
        <p:sp>
          <p:nvSpPr>
            <p:cNvPr id="4" name="椭圆 3"/>
            <p:cNvSpPr/>
            <p:nvPr/>
          </p:nvSpPr>
          <p:spPr>
            <a:xfrm>
              <a:off x="-1890670" y="1636183"/>
              <a:ext cx="765866" cy="765866"/>
            </a:xfrm>
            <a:prstGeom prst="ellipse">
              <a:avLst/>
            </a:prstGeom>
            <a:solidFill>
              <a:srgbClr val="B7DA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05"/>
            </a:p>
          </p:txBody>
        </p:sp>
        <p:sp>
          <p:nvSpPr>
            <p:cNvPr id="5" name="椭圆 4"/>
            <p:cNvSpPr/>
            <p:nvPr/>
          </p:nvSpPr>
          <p:spPr>
            <a:xfrm>
              <a:off x="-1890670" y="4819716"/>
              <a:ext cx="765866" cy="765866"/>
            </a:xfrm>
            <a:prstGeom prst="ellipse">
              <a:avLst/>
            </a:prstGeom>
            <a:solidFill>
              <a:srgbClr val="E237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05"/>
            </a:p>
          </p:txBody>
        </p:sp>
        <p:sp>
          <p:nvSpPr>
            <p:cNvPr id="6" name="椭圆 5"/>
            <p:cNvSpPr/>
            <p:nvPr/>
          </p:nvSpPr>
          <p:spPr>
            <a:xfrm>
              <a:off x="-1890670" y="2697360"/>
              <a:ext cx="765866" cy="765866"/>
            </a:xfrm>
            <a:prstGeom prst="ellipse">
              <a:avLst/>
            </a:prstGeom>
            <a:solidFill>
              <a:srgbClr val="2E3D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05"/>
            </a:p>
          </p:txBody>
        </p:sp>
        <p:sp>
          <p:nvSpPr>
            <p:cNvPr id="7" name="椭圆 6"/>
            <p:cNvSpPr/>
            <p:nvPr/>
          </p:nvSpPr>
          <p:spPr>
            <a:xfrm>
              <a:off x="-1890670" y="3758537"/>
              <a:ext cx="765866" cy="765866"/>
            </a:xfrm>
            <a:prstGeom prst="ellipse">
              <a:avLst/>
            </a:prstGeom>
            <a:solidFill>
              <a:srgbClr val="00AD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05"/>
            </a:p>
          </p:txBody>
        </p:sp>
        <p:sp>
          <p:nvSpPr>
            <p:cNvPr id="8" name="椭圆 7"/>
            <p:cNvSpPr/>
            <p:nvPr/>
          </p:nvSpPr>
          <p:spPr>
            <a:xfrm>
              <a:off x="-1890670" y="575006"/>
              <a:ext cx="765866" cy="765866"/>
            </a:xfrm>
            <a:prstGeom prst="ellipse">
              <a:avLst/>
            </a:prstGeom>
            <a:solidFill>
              <a:srgbClr val="808C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05"/>
            </a:p>
          </p:txBody>
        </p:sp>
        <p:sp>
          <p:nvSpPr>
            <p:cNvPr id="9" name="椭圆 8"/>
            <p:cNvSpPr/>
            <p:nvPr userDrawn="1"/>
          </p:nvSpPr>
          <p:spPr>
            <a:xfrm>
              <a:off x="-1890670" y="5880895"/>
              <a:ext cx="765866" cy="765866"/>
            </a:xfrm>
            <a:prstGeom prst="ellipse">
              <a:avLst/>
            </a:prstGeom>
            <a:solidFill>
              <a:srgbClr val="FFD4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05"/>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zh-CN" altLang="en-US"/>
          </a:p>
        </p:txBody>
      </p:sp>
      <p:sp>
        <p:nvSpPr>
          <p:cNvPr id="3" name="内容占位符 2"/>
          <p:cNvSpPr>
            <a:spLocks noGrp="1"/>
          </p:cNvSpPr>
          <p:nvPr>
            <p:ph idx="1" hasCustomPrompt="1"/>
          </p:nvPr>
        </p:nvSpPr>
        <p:spPr>
          <a:xfrm>
            <a:off x="838200" y="1825625"/>
            <a:ext cx="10515600" cy="4351338"/>
          </a:xfrm>
          <a:prstGeom prst="rect">
            <a:avLst/>
          </a:prstGeo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C9B21C60-4F77-43E7-8D5B-6BA49B8CDF28}" type="datetime1">
              <a:rPr lang="zh-CN" altLang="en-US" smtClean="0"/>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2DFE37A0-30F3-4D35-94AB-C6DFBD3E279F}"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3" name="日期占位符 2"/>
          <p:cNvSpPr>
            <a:spLocks noGrp="1"/>
          </p:cNvSpPr>
          <p:nvPr>
            <p:ph type="dt" sz="half" idx="10"/>
          </p:nvPr>
        </p:nvSpPr>
        <p:spPr>
          <a:xfrm>
            <a:off x="660400" y="6243805"/>
            <a:ext cx="2743200" cy="365125"/>
          </a:xfrm>
          <a:prstGeom prst="rect">
            <a:avLst/>
          </a:prstGeom>
        </p:spPr>
        <p:txBody>
          <a:bodyPr/>
          <a:lstStyle/>
          <a:p>
            <a:fld id="{FB01F7F0-1B86-4548-AA68-EE0E1A2790A4}" type="datetime1">
              <a:rPr lang="zh-CN" altLang="en-US" smtClean="0"/>
            </a:fld>
            <a:endParaRPr lang="zh-CN" altLang="en-US"/>
          </a:p>
        </p:txBody>
      </p:sp>
      <p:sp>
        <p:nvSpPr>
          <p:cNvPr id="4" name="灯片编号占位符 3"/>
          <p:cNvSpPr>
            <a:spLocks noGrp="1"/>
          </p:cNvSpPr>
          <p:nvPr>
            <p:ph type="sldNum" sz="quarter" idx="11"/>
          </p:nvPr>
        </p:nvSpPr>
        <p:spPr>
          <a:xfrm>
            <a:off x="8775700" y="6243805"/>
            <a:ext cx="2743200" cy="365125"/>
          </a:xfrm>
          <a:prstGeom prst="rect">
            <a:avLst/>
          </a:prstGeom>
        </p:spPr>
        <p:txBody>
          <a:bodyPr/>
          <a:lstStyle/>
          <a:p>
            <a:fld id="{E0374D5E-809C-4B52-9B1B-43F9E1113751}" type="slidenum">
              <a:rPr lang="zh-CN" altLang="en-US" smtClean="0"/>
            </a:fld>
            <a:endParaRPr lang="zh-CN" altLang="en-US"/>
          </a:p>
        </p:txBody>
      </p:sp>
      <p:sp>
        <p:nvSpPr>
          <p:cNvPr id="2" name="矩形 1"/>
          <p:cNvSpPr/>
          <p:nvPr userDrawn="1"/>
        </p:nvSpPr>
        <p:spPr>
          <a:xfrm>
            <a:off x="0" y="371061"/>
            <a:ext cx="3403600" cy="65763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userDrawn="1"/>
        </p:nvSpPr>
        <p:spPr>
          <a:xfrm>
            <a:off x="599888" y="386834"/>
            <a:ext cx="1364476" cy="646331"/>
          </a:xfrm>
          <a:prstGeom prst="rect">
            <a:avLst/>
          </a:prstGeom>
        </p:spPr>
        <p:txBody>
          <a:bodyPr wrap="none">
            <a:spAutoFit/>
          </a:bodyPr>
          <a:lstStyle/>
          <a:p>
            <a:r>
              <a:rPr lang="zh-CN" altLang="en-US" sz="3600" b="1">
                <a:solidFill>
                  <a:schemeClr val="bg1"/>
                </a:solidFill>
                <a:latin typeface="+mn-lt"/>
                <a:ea typeface="+mn-ea"/>
                <a:cs typeface="+mn-ea"/>
                <a:sym typeface="+mn-lt"/>
              </a:rPr>
              <a:t>目 录 </a:t>
            </a:r>
            <a:endParaRPr lang="zh-CN" altLang="en-US" sz="3600" b="1"/>
          </a:p>
        </p:txBody>
      </p:sp>
      <p:sp>
        <p:nvSpPr>
          <p:cNvPr id="9" name="图片占位符 12"/>
          <p:cNvSpPr>
            <a:spLocks noGrp="1"/>
          </p:cNvSpPr>
          <p:nvPr>
            <p:ph type="pic" sz="quarter" idx="13"/>
          </p:nvPr>
        </p:nvSpPr>
        <p:spPr>
          <a:xfrm>
            <a:off x="8064345" y="-6836"/>
            <a:ext cx="4127655" cy="6858000"/>
          </a:xfrm>
          <a:custGeom>
            <a:avLst/>
            <a:gdLst>
              <a:gd name="connsiteX0" fmla="*/ 1 w 4224337"/>
              <a:gd name="connsiteY0" fmla="*/ 0 h 6858000"/>
              <a:gd name="connsiteX1" fmla="*/ 4224337 w 4224337"/>
              <a:gd name="connsiteY1" fmla="*/ 0 h 6858000"/>
              <a:gd name="connsiteX2" fmla="*/ 4224337 w 4224337"/>
              <a:gd name="connsiteY2" fmla="*/ 6858000 h 6858000"/>
              <a:gd name="connsiteX3" fmla="*/ 0 w 4224337"/>
              <a:gd name="connsiteY3" fmla="*/ 6858000 h 6858000"/>
              <a:gd name="connsiteX4" fmla="*/ 0 w 4224337"/>
              <a:gd name="connsiteY4" fmla="*/ 6857998 h 6858000"/>
              <a:gd name="connsiteX5" fmla="*/ 1539193 w 4224337"/>
              <a:gd name="connsiteY5" fmla="*/ 211144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24337" h="6858000">
                <a:moveTo>
                  <a:pt x="1" y="0"/>
                </a:moveTo>
                <a:lnTo>
                  <a:pt x="4224337" y="0"/>
                </a:lnTo>
                <a:lnTo>
                  <a:pt x="4224337" y="6858000"/>
                </a:lnTo>
                <a:lnTo>
                  <a:pt x="0" y="6858000"/>
                </a:lnTo>
                <a:lnTo>
                  <a:pt x="0" y="6857998"/>
                </a:lnTo>
                <a:lnTo>
                  <a:pt x="1539193" y="2111440"/>
                </a:lnTo>
                <a:close/>
              </a:path>
            </a:pathLst>
          </a:custGeom>
        </p:spPr>
        <p:txBody>
          <a:bodyPr wrap="square">
            <a:noAutofit/>
          </a:bodyPr>
          <a:lstStyle/>
          <a:p>
            <a:endParaRPr lang="zh-CN" altLang="en-US"/>
          </a:p>
        </p:txBody>
      </p:sp>
      <p:sp>
        <p:nvSpPr>
          <p:cNvPr id="7" name="矩形 6"/>
          <p:cNvSpPr/>
          <p:nvPr userDrawn="1"/>
        </p:nvSpPr>
        <p:spPr>
          <a:xfrm>
            <a:off x="4922117" y="6308325"/>
            <a:ext cx="2347766" cy="276999"/>
          </a:xfrm>
          <a:prstGeom prst="rect">
            <a:avLst/>
          </a:prstGeom>
        </p:spPr>
        <p:txBody>
          <a:bodyPr wrap="square" anchor="ctr" anchorCtr="0">
            <a:spAutoFit/>
          </a:bodyPr>
          <a:lstStyle/>
          <a:p>
            <a:pPr algn="dist"/>
            <a:r>
              <a:rPr lang="zh-CN" altLang="en-US" sz="1200">
                <a:solidFill>
                  <a:schemeClr val="bg1">
                    <a:lumMod val="50000"/>
                  </a:schemeClr>
                </a:solidFill>
              </a:rPr>
              <a:t>博学 慎思 明辨 笃行</a:t>
            </a:r>
            <a:endParaRPr lang="zh-CN" altLang="en-US" sz="1200">
              <a:solidFill>
                <a:schemeClr val="bg1">
                  <a:lumMod val="50000"/>
                </a:schemeClr>
              </a:solidFill>
            </a:endParaRPr>
          </a:p>
        </p:txBody>
      </p:sp>
      <p:sp>
        <p:nvSpPr>
          <p:cNvPr id="15" name="文本占位符 14"/>
          <p:cNvSpPr>
            <a:spLocks noGrp="1"/>
          </p:cNvSpPr>
          <p:nvPr>
            <p:ph type="body" sz="quarter" idx="14" hasCustomPrompt="1"/>
          </p:nvPr>
        </p:nvSpPr>
        <p:spPr>
          <a:xfrm>
            <a:off x="546100" y="2296001"/>
            <a:ext cx="996950" cy="848316"/>
          </a:xfrm>
          <a:prstGeom prst="rect">
            <a:avLst/>
          </a:prstGeom>
        </p:spPr>
        <p:txBody>
          <a:bodyPr/>
          <a:lstStyle>
            <a:lvl1pPr marL="0" indent="0" algn="r">
              <a:buFontTx/>
              <a:buNone/>
              <a:defRPr sz="5400">
                <a:solidFill>
                  <a:schemeClr val="tx1">
                    <a:lumMod val="50000"/>
                    <a:lumOff val="50000"/>
                  </a:schemeClr>
                </a:solidFill>
              </a:defRPr>
            </a:lvl1pPr>
          </a:lstStyle>
          <a:p>
            <a:pPr lvl="0"/>
            <a:r>
              <a:rPr lang="en-US" altLang="zh-CN" dirty="0"/>
              <a:t>1</a:t>
            </a:r>
            <a:endParaRPr lang="zh-CN" altLang="en-US" dirty="0"/>
          </a:p>
        </p:txBody>
      </p:sp>
      <p:sp>
        <p:nvSpPr>
          <p:cNvPr id="20" name="文本占位符 19"/>
          <p:cNvSpPr>
            <a:spLocks noGrp="1"/>
          </p:cNvSpPr>
          <p:nvPr>
            <p:ph type="body" sz="quarter" idx="17" hasCustomPrompt="1"/>
          </p:nvPr>
        </p:nvSpPr>
        <p:spPr>
          <a:xfrm>
            <a:off x="1517755" y="2375691"/>
            <a:ext cx="1639511" cy="285956"/>
          </a:xfrm>
          <a:prstGeom prst="rect">
            <a:avLst/>
          </a:prstGeom>
        </p:spPr>
        <p:txBody>
          <a:bodyPr/>
          <a:lstStyle>
            <a:lvl1pPr marL="0" indent="0">
              <a:buFontTx/>
              <a:buNone/>
              <a:defRPr sz="2000" b="1">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a:t>研究背景</a:t>
            </a:r>
            <a:endParaRPr lang="zh-CN" altLang="en-US"/>
          </a:p>
        </p:txBody>
      </p:sp>
      <p:sp>
        <p:nvSpPr>
          <p:cNvPr id="21" name="文本占位符 19"/>
          <p:cNvSpPr>
            <a:spLocks noGrp="1"/>
          </p:cNvSpPr>
          <p:nvPr>
            <p:ph type="body" sz="quarter" idx="18" hasCustomPrompt="1"/>
          </p:nvPr>
        </p:nvSpPr>
        <p:spPr>
          <a:xfrm>
            <a:off x="1517756" y="2666112"/>
            <a:ext cx="1639511" cy="321687"/>
          </a:xfrm>
          <a:prstGeom prst="rect">
            <a:avLst/>
          </a:prstGeom>
        </p:spPr>
        <p:txBody>
          <a:bodyPr/>
          <a:lstStyle>
            <a:lvl1pPr marL="0" indent="0">
              <a:buFontTx/>
              <a:buNone/>
              <a:defRPr sz="1600">
                <a:solidFill>
                  <a:schemeClr val="tx1">
                    <a:lumMod val="50000"/>
                    <a:lumOff val="50000"/>
                  </a:schemeClr>
                </a:solidFill>
                <a:latin typeface="+mn-lt"/>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ltLang="zh-CN"/>
              <a:t>Background</a:t>
            </a:r>
            <a:endParaRPr lang="zh-CN" altLang="en-US"/>
          </a:p>
        </p:txBody>
      </p:sp>
      <p:sp>
        <p:nvSpPr>
          <p:cNvPr id="22" name="文本占位符 14"/>
          <p:cNvSpPr>
            <a:spLocks noGrp="1"/>
          </p:cNvSpPr>
          <p:nvPr>
            <p:ph type="body" sz="quarter" idx="19" hasCustomPrompt="1"/>
          </p:nvPr>
        </p:nvSpPr>
        <p:spPr>
          <a:xfrm>
            <a:off x="3247176" y="2296001"/>
            <a:ext cx="996950" cy="848316"/>
          </a:xfrm>
          <a:prstGeom prst="rect">
            <a:avLst/>
          </a:prstGeom>
        </p:spPr>
        <p:txBody>
          <a:bodyPr/>
          <a:lstStyle>
            <a:lvl1pPr marL="0" indent="0" algn="r">
              <a:buFontTx/>
              <a:buNone/>
              <a:defRPr sz="5400">
                <a:solidFill>
                  <a:schemeClr val="tx1">
                    <a:lumMod val="50000"/>
                    <a:lumOff val="50000"/>
                  </a:schemeClr>
                </a:solidFill>
              </a:defRPr>
            </a:lvl1pPr>
          </a:lstStyle>
          <a:p>
            <a:pPr lvl="0"/>
            <a:r>
              <a:rPr lang="en-US" altLang="zh-CN" dirty="0"/>
              <a:t>2</a:t>
            </a:r>
            <a:endParaRPr lang="zh-CN" altLang="en-US" dirty="0"/>
          </a:p>
        </p:txBody>
      </p:sp>
      <p:sp>
        <p:nvSpPr>
          <p:cNvPr id="23" name="文本占位符 19"/>
          <p:cNvSpPr>
            <a:spLocks noGrp="1"/>
          </p:cNvSpPr>
          <p:nvPr>
            <p:ph type="body" sz="quarter" idx="20" hasCustomPrompt="1"/>
          </p:nvPr>
        </p:nvSpPr>
        <p:spPr>
          <a:xfrm>
            <a:off x="4218831" y="2375691"/>
            <a:ext cx="1639511" cy="285956"/>
          </a:xfrm>
          <a:prstGeom prst="rect">
            <a:avLst/>
          </a:prstGeom>
        </p:spPr>
        <p:txBody>
          <a:bodyPr/>
          <a:lstStyle>
            <a:lvl1pPr marL="0" indent="0">
              <a:buFontTx/>
              <a:buNone/>
              <a:defRPr sz="2000" b="1">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a:t>研究内容</a:t>
            </a:r>
            <a:endParaRPr lang="zh-CN" altLang="en-US"/>
          </a:p>
        </p:txBody>
      </p:sp>
      <p:sp>
        <p:nvSpPr>
          <p:cNvPr id="24" name="文本占位符 19"/>
          <p:cNvSpPr>
            <a:spLocks noGrp="1"/>
          </p:cNvSpPr>
          <p:nvPr>
            <p:ph type="body" sz="quarter" idx="21" hasCustomPrompt="1"/>
          </p:nvPr>
        </p:nvSpPr>
        <p:spPr>
          <a:xfrm>
            <a:off x="4218832" y="2666112"/>
            <a:ext cx="1639511" cy="321687"/>
          </a:xfrm>
          <a:prstGeom prst="rect">
            <a:avLst/>
          </a:prstGeom>
        </p:spPr>
        <p:txBody>
          <a:bodyPr/>
          <a:lstStyle>
            <a:lvl1pPr marL="0" indent="0">
              <a:buFontTx/>
              <a:buNone/>
              <a:defRPr sz="1600">
                <a:solidFill>
                  <a:schemeClr val="tx1">
                    <a:lumMod val="50000"/>
                    <a:lumOff val="50000"/>
                  </a:schemeClr>
                </a:solidFill>
                <a:latin typeface="+mn-lt"/>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r>
              <a:rPr lang="en-US" altLang="zh-CN">
                <a:latin typeface="Arial" panose="020B0604020202020204" pitchFamily="34" charset="0"/>
                <a:ea typeface="微软雅黑" panose="020B0503020204020204" pitchFamily="34" charset="-122"/>
                <a:sym typeface="Arial" panose="020B0604020202020204" pitchFamily="34" charset="0"/>
              </a:rPr>
              <a:t>Detachment</a:t>
            </a: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25" name="文本占位符 14"/>
          <p:cNvSpPr>
            <a:spLocks noGrp="1"/>
          </p:cNvSpPr>
          <p:nvPr>
            <p:ph type="body" sz="quarter" idx="22" hasCustomPrompt="1"/>
          </p:nvPr>
        </p:nvSpPr>
        <p:spPr>
          <a:xfrm>
            <a:off x="6012086" y="2296001"/>
            <a:ext cx="996950" cy="848316"/>
          </a:xfrm>
          <a:prstGeom prst="rect">
            <a:avLst/>
          </a:prstGeom>
        </p:spPr>
        <p:txBody>
          <a:bodyPr/>
          <a:lstStyle>
            <a:lvl1pPr marL="0" indent="0" algn="r">
              <a:buFontTx/>
              <a:buNone/>
              <a:defRPr sz="5400">
                <a:solidFill>
                  <a:schemeClr val="tx1">
                    <a:lumMod val="50000"/>
                    <a:lumOff val="50000"/>
                  </a:schemeClr>
                </a:solidFill>
              </a:defRPr>
            </a:lvl1pPr>
          </a:lstStyle>
          <a:p>
            <a:pPr lvl="0"/>
            <a:r>
              <a:rPr lang="en-US" altLang="zh-CN" dirty="0"/>
              <a:t>3</a:t>
            </a:r>
            <a:endParaRPr lang="zh-CN" altLang="en-US" dirty="0"/>
          </a:p>
        </p:txBody>
      </p:sp>
      <p:sp>
        <p:nvSpPr>
          <p:cNvPr id="26" name="文本占位符 19"/>
          <p:cNvSpPr>
            <a:spLocks noGrp="1"/>
          </p:cNvSpPr>
          <p:nvPr>
            <p:ph type="body" sz="quarter" idx="23" hasCustomPrompt="1"/>
          </p:nvPr>
        </p:nvSpPr>
        <p:spPr>
          <a:xfrm>
            <a:off x="6983741" y="2375691"/>
            <a:ext cx="1639511" cy="285956"/>
          </a:xfrm>
          <a:prstGeom prst="rect">
            <a:avLst/>
          </a:prstGeom>
        </p:spPr>
        <p:txBody>
          <a:bodyPr/>
          <a:lstStyle>
            <a:lvl1pPr marL="0" indent="0">
              <a:buFontTx/>
              <a:buNone/>
              <a:defRPr sz="2000" b="1">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a:t>研究方法</a:t>
            </a:r>
            <a:endParaRPr lang="zh-CN" altLang="en-US"/>
          </a:p>
        </p:txBody>
      </p:sp>
      <p:sp>
        <p:nvSpPr>
          <p:cNvPr id="27" name="文本占位符 19"/>
          <p:cNvSpPr>
            <a:spLocks noGrp="1"/>
          </p:cNvSpPr>
          <p:nvPr>
            <p:ph type="body" sz="quarter" idx="24" hasCustomPrompt="1"/>
          </p:nvPr>
        </p:nvSpPr>
        <p:spPr>
          <a:xfrm>
            <a:off x="6983742" y="2666112"/>
            <a:ext cx="1639511" cy="321687"/>
          </a:xfrm>
          <a:prstGeom prst="rect">
            <a:avLst/>
          </a:prstGeom>
        </p:spPr>
        <p:txBody>
          <a:bodyPr/>
          <a:lstStyle>
            <a:lvl1pPr marL="0" indent="0">
              <a:buFontTx/>
              <a:buNone/>
              <a:defRPr sz="1600">
                <a:solidFill>
                  <a:schemeClr val="tx1">
                    <a:lumMod val="50000"/>
                    <a:lumOff val="50000"/>
                  </a:schemeClr>
                </a:solidFill>
                <a:latin typeface="+mn-lt"/>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a:lnSpc>
                <a:spcPct val="120000"/>
              </a:lnSpc>
              <a:spcBef>
                <a:spcPts val="0"/>
              </a:spcBef>
            </a:pPr>
            <a:r>
              <a:rPr lang="en-US" altLang="zh-CN" sz="1600">
                <a:latin typeface="Arial" panose="020B0604020202020204" pitchFamily="34" charset="0"/>
                <a:ea typeface="微软雅黑" panose="020B0503020204020204" pitchFamily="34" charset="-122"/>
                <a:cs typeface="+mn-ea"/>
                <a:sym typeface="Arial" panose="020B0604020202020204" pitchFamily="34" charset="0"/>
              </a:rPr>
              <a:t>Method</a:t>
            </a:r>
            <a:endParaRPr lang="zh-CN" altLang="en-US" sz="16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8" name="文本占位符 14"/>
          <p:cNvSpPr>
            <a:spLocks noGrp="1"/>
          </p:cNvSpPr>
          <p:nvPr>
            <p:ph type="body" sz="quarter" idx="25" hasCustomPrompt="1"/>
          </p:nvPr>
        </p:nvSpPr>
        <p:spPr>
          <a:xfrm>
            <a:off x="546100" y="3915433"/>
            <a:ext cx="996950" cy="848316"/>
          </a:xfrm>
          <a:prstGeom prst="rect">
            <a:avLst/>
          </a:prstGeom>
        </p:spPr>
        <p:txBody>
          <a:bodyPr/>
          <a:lstStyle>
            <a:lvl1pPr marL="0" indent="0" algn="r">
              <a:buFontTx/>
              <a:buNone/>
              <a:defRPr sz="5400">
                <a:solidFill>
                  <a:schemeClr val="tx1">
                    <a:lumMod val="50000"/>
                    <a:lumOff val="50000"/>
                  </a:schemeClr>
                </a:solidFill>
              </a:defRPr>
            </a:lvl1pPr>
          </a:lstStyle>
          <a:p>
            <a:pPr lvl="0"/>
            <a:r>
              <a:rPr lang="en-US" altLang="zh-CN" dirty="0"/>
              <a:t>4</a:t>
            </a:r>
            <a:endParaRPr lang="zh-CN" altLang="en-US" dirty="0"/>
          </a:p>
        </p:txBody>
      </p:sp>
      <p:sp>
        <p:nvSpPr>
          <p:cNvPr id="29" name="文本占位符 19"/>
          <p:cNvSpPr>
            <a:spLocks noGrp="1"/>
          </p:cNvSpPr>
          <p:nvPr>
            <p:ph type="body" sz="quarter" idx="26" hasCustomPrompt="1"/>
          </p:nvPr>
        </p:nvSpPr>
        <p:spPr>
          <a:xfrm>
            <a:off x="1517755" y="3995123"/>
            <a:ext cx="1639511" cy="285956"/>
          </a:xfrm>
          <a:prstGeom prst="rect">
            <a:avLst/>
          </a:prstGeom>
        </p:spPr>
        <p:txBody>
          <a:bodyPr/>
          <a:lstStyle>
            <a:lvl1pPr marL="0" indent="0">
              <a:buFontTx/>
              <a:buNone/>
              <a:defRPr sz="2000" b="1">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a:t>研究结论</a:t>
            </a:r>
            <a:endParaRPr lang="zh-CN" altLang="en-US"/>
          </a:p>
        </p:txBody>
      </p:sp>
      <p:sp>
        <p:nvSpPr>
          <p:cNvPr id="30" name="文本占位符 19"/>
          <p:cNvSpPr>
            <a:spLocks noGrp="1"/>
          </p:cNvSpPr>
          <p:nvPr>
            <p:ph type="body" sz="quarter" idx="27" hasCustomPrompt="1"/>
          </p:nvPr>
        </p:nvSpPr>
        <p:spPr>
          <a:xfrm>
            <a:off x="1517756" y="4285544"/>
            <a:ext cx="1639511" cy="321687"/>
          </a:xfrm>
          <a:prstGeom prst="rect">
            <a:avLst/>
          </a:prstGeom>
        </p:spPr>
        <p:txBody>
          <a:bodyPr/>
          <a:lstStyle>
            <a:lvl1pPr marL="0" indent="0">
              <a:buFontTx/>
              <a:buNone/>
              <a:defRPr sz="1600">
                <a:solidFill>
                  <a:schemeClr val="tx1">
                    <a:lumMod val="50000"/>
                    <a:lumOff val="50000"/>
                  </a:schemeClr>
                </a:solidFill>
                <a:latin typeface="+mn-lt"/>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a:lnSpc>
                <a:spcPct val="120000"/>
              </a:lnSpc>
              <a:spcBef>
                <a:spcPts val="0"/>
              </a:spcBef>
            </a:pPr>
            <a:r>
              <a:rPr lang="en-US" altLang="zh-CN" sz="1600">
                <a:latin typeface="Arial" panose="020B0604020202020204" pitchFamily="34" charset="0"/>
                <a:ea typeface="微软雅黑" panose="020B0503020204020204" pitchFamily="34" charset="-122"/>
                <a:cs typeface="+mn-ea"/>
                <a:sym typeface="Arial" panose="020B0604020202020204" pitchFamily="34" charset="0"/>
              </a:rPr>
              <a:t>Conclusion</a:t>
            </a:r>
            <a:endParaRPr lang="zh-CN" altLang="en-US" sz="16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1" name="文本占位符 14"/>
          <p:cNvSpPr>
            <a:spLocks noGrp="1"/>
          </p:cNvSpPr>
          <p:nvPr>
            <p:ph type="body" sz="quarter" idx="28" hasCustomPrompt="1"/>
          </p:nvPr>
        </p:nvSpPr>
        <p:spPr>
          <a:xfrm>
            <a:off x="3247176" y="3915433"/>
            <a:ext cx="996950" cy="848316"/>
          </a:xfrm>
          <a:prstGeom prst="rect">
            <a:avLst/>
          </a:prstGeom>
        </p:spPr>
        <p:txBody>
          <a:bodyPr/>
          <a:lstStyle>
            <a:lvl1pPr marL="0" indent="0" algn="r">
              <a:buFontTx/>
              <a:buNone/>
              <a:defRPr sz="5400">
                <a:solidFill>
                  <a:schemeClr val="tx1">
                    <a:lumMod val="50000"/>
                    <a:lumOff val="50000"/>
                  </a:schemeClr>
                </a:solidFill>
              </a:defRPr>
            </a:lvl1pPr>
          </a:lstStyle>
          <a:p>
            <a:pPr lvl="0"/>
            <a:r>
              <a:rPr lang="en-US" altLang="zh-CN" dirty="0"/>
              <a:t>5</a:t>
            </a:r>
            <a:endParaRPr lang="zh-CN" altLang="en-US" dirty="0"/>
          </a:p>
        </p:txBody>
      </p:sp>
      <p:sp>
        <p:nvSpPr>
          <p:cNvPr id="32" name="文本占位符 19"/>
          <p:cNvSpPr>
            <a:spLocks noGrp="1"/>
          </p:cNvSpPr>
          <p:nvPr>
            <p:ph type="body" sz="quarter" idx="29" hasCustomPrompt="1"/>
          </p:nvPr>
        </p:nvSpPr>
        <p:spPr>
          <a:xfrm>
            <a:off x="4218831" y="3995123"/>
            <a:ext cx="1639511" cy="285956"/>
          </a:xfrm>
          <a:prstGeom prst="rect">
            <a:avLst/>
          </a:prstGeom>
        </p:spPr>
        <p:txBody>
          <a:bodyPr/>
          <a:lstStyle>
            <a:lvl1pPr marL="0" indent="0">
              <a:buFontTx/>
              <a:buNone/>
              <a:defRPr sz="2000" b="1">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a:t>创新成果</a:t>
            </a:r>
            <a:endParaRPr lang="zh-CN" altLang="en-US"/>
          </a:p>
        </p:txBody>
      </p:sp>
      <p:sp>
        <p:nvSpPr>
          <p:cNvPr id="33" name="文本占位符 19"/>
          <p:cNvSpPr>
            <a:spLocks noGrp="1"/>
          </p:cNvSpPr>
          <p:nvPr>
            <p:ph type="body" sz="quarter" idx="30" hasCustomPrompt="1"/>
          </p:nvPr>
        </p:nvSpPr>
        <p:spPr>
          <a:xfrm>
            <a:off x="4218832" y="4285544"/>
            <a:ext cx="1639511" cy="321687"/>
          </a:xfrm>
          <a:prstGeom prst="rect">
            <a:avLst/>
          </a:prstGeom>
        </p:spPr>
        <p:txBody>
          <a:bodyPr/>
          <a:lstStyle>
            <a:lvl1pPr marL="0" indent="0">
              <a:buFontTx/>
              <a:buNone/>
              <a:defRPr sz="1600">
                <a:solidFill>
                  <a:schemeClr val="tx1">
                    <a:lumMod val="50000"/>
                    <a:lumOff val="50000"/>
                  </a:schemeClr>
                </a:solidFill>
                <a:latin typeface="+mn-lt"/>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a:lnSpc>
                <a:spcPct val="120000"/>
              </a:lnSpc>
              <a:spcBef>
                <a:spcPts val="0"/>
              </a:spcBef>
            </a:pPr>
            <a:r>
              <a:rPr lang="en-US" altLang="zh-CN" sz="1600">
                <a:latin typeface="Arial" panose="020B0604020202020204" pitchFamily="34" charset="0"/>
                <a:ea typeface="微软雅黑" panose="020B0503020204020204" pitchFamily="34" charset="-122"/>
                <a:cs typeface="+mn-ea"/>
                <a:sym typeface="Arial" panose="020B0604020202020204" pitchFamily="34" charset="0"/>
              </a:rPr>
              <a:t>Innovation</a:t>
            </a:r>
            <a:endParaRPr lang="zh-CN" altLang="en-US" sz="16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4" name="文本占位符 14"/>
          <p:cNvSpPr>
            <a:spLocks noGrp="1"/>
          </p:cNvSpPr>
          <p:nvPr>
            <p:ph type="body" sz="quarter" idx="31" hasCustomPrompt="1"/>
          </p:nvPr>
        </p:nvSpPr>
        <p:spPr>
          <a:xfrm>
            <a:off x="6012086" y="3915433"/>
            <a:ext cx="996950" cy="848316"/>
          </a:xfrm>
          <a:prstGeom prst="rect">
            <a:avLst/>
          </a:prstGeom>
        </p:spPr>
        <p:txBody>
          <a:bodyPr/>
          <a:lstStyle>
            <a:lvl1pPr marL="0" indent="0" algn="r">
              <a:buFontTx/>
              <a:buNone/>
              <a:defRPr sz="5400">
                <a:solidFill>
                  <a:schemeClr val="tx1">
                    <a:lumMod val="50000"/>
                    <a:lumOff val="50000"/>
                  </a:schemeClr>
                </a:solidFill>
              </a:defRPr>
            </a:lvl1pPr>
          </a:lstStyle>
          <a:p>
            <a:pPr lvl="0"/>
            <a:r>
              <a:rPr lang="en-US" altLang="zh-CN" dirty="0"/>
              <a:t>6</a:t>
            </a:r>
            <a:endParaRPr lang="zh-CN" altLang="en-US" dirty="0"/>
          </a:p>
        </p:txBody>
      </p:sp>
      <p:sp>
        <p:nvSpPr>
          <p:cNvPr id="35" name="文本占位符 19"/>
          <p:cNvSpPr>
            <a:spLocks noGrp="1"/>
          </p:cNvSpPr>
          <p:nvPr>
            <p:ph type="body" sz="quarter" idx="32" hasCustomPrompt="1"/>
          </p:nvPr>
        </p:nvSpPr>
        <p:spPr>
          <a:xfrm>
            <a:off x="6983741" y="3995123"/>
            <a:ext cx="1639511" cy="285956"/>
          </a:xfrm>
          <a:prstGeom prst="rect">
            <a:avLst/>
          </a:prstGeom>
        </p:spPr>
        <p:txBody>
          <a:bodyPr/>
          <a:lstStyle>
            <a:lvl1pPr marL="0" indent="0">
              <a:buFontTx/>
              <a:buNone/>
              <a:defRPr sz="2000" b="1">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a:t>未来展望</a:t>
            </a:r>
            <a:endParaRPr lang="zh-CN" altLang="en-US"/>
          </a:p>
        </p:txBody>
      </p:sp>
      <p:sp>
        <p:nvSpPr>
          <p:cNvPr id="36" name="文本占位符 19"/>
          <p:cNvSpPr>
            <a:spLocks noGrp="1"/>
          </p:cNvSpPr>
          <p:nvPr>
            <p:ph type="body" sz="quarter" idx="33" hasCustomPrompt="1"/>
          </p:nvPr>
        </p:nvSpPr>
        <p:spPr>
          <a:xfrm>
            <a:off x="6983742" y="4285544"/>
            <a:ext cx="1639511" cy="321687"/>
          </a:xfrm>
          <a:prstGeom prst="rect">
            <a:avLst/>
          </a:prstGeom>
        </p:spPr>
        <p:txBody>
          <a:bodyPr/>
          <a:lstStyle>
            <a:lvl1pPr marL="0" indent="0">
              <a:buFontTx/>
              <a:buNone/>
              <a:defRPr sz="1600">
                <a:solidFill>
                  <a:schemeClr val="tx1">
                    <a:lumMod val="50000"/>
                    <a:lumOff val="50000"/>
                  </a:schemeClr>
                </a:solidFill>
                <a:latin typeface="+mn-lt"/>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a:lnSpc>
                <a:spcPct val="120000"/>
              </a:lnSpc>
              <a:spcBef>
                <a:spcPts val="0"/>
              </a:spcBef>
            </a:pPr>
            <a:r>
              <a:rPr lang="en-US" altLang="zh-CN" sz="1600">
                <a:latin typeface="Arial" panose="020B0604020202020204" pitchFamily="34" charset="0"/>
                <a:ea typeface="微软雅黑" panose="020B0503020204020204" pitchFamily="34" charset="-122"/>
                <a:cs typeface="+mn-ea"/>
                <a:sym typeface="Arial" panose="020B0604020202020204" pitchFamily="34" charset="0"/>
              </a:rPr>
              <a:t>Prospect</a:t>
            </a:r>
            <a:endParaRPr lang="zh-CN" altLang="en-US" sz="1600" dirty="0">
              <a:latin typeface="Arial" panose="020B0604020202020204" pitchFamily="34" charset="0"/>
              <a:ea typeface="微软雅黑" panose="020B0503020204020204" pitchFamily="34" charset="-122"/>
              <a:cs typeface="+mn-ea"/>
              <a:sym typeface="Arial" panose="020B0604020202020204" pitchFamily="34" charset="0"/>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5_自定义版式">
    <p:spTree>
      <p:nvGrpSpPr>
        <p:cNvPr id="1" name=""/>
        <p:cNvGrpSpPr/>
        <p:nvPr/>
      </p:nvGrpSpPr>
      <p:grpSpPr>
        <a:xfrm>
          <a:off x="0" y="0"/>
          <a:ext cx="0" cy="0"/>
          <a:chOff x="0" y="0"/>
          <a:chExt cx="0" cy="0"/>
        </a:xfrm>
      </p:grpSpPr>
      <p:sp>
        <p:nvSpPr>
          <p:cNvPr id="3" name="日期占位符 2"/>
          <p:cNvSpPr>
            <a:spLocks noGrp="1"/>
          </p:cNvSpPr>
          <p:nvPr>
            <p:ph type="dt" sz="half" idx="10"/>
          </p:nvPr>
        </p:nvSpPr>
        <p:spPr>
          <a:xfrm>
            <a:off x="660400" y="6243805"/>
            <a:ext cx="2743200" cy="365125"/>
          </a:xfrm>
          <a:prstGeom prst="rect">
            <a:avLst/>
          </a:prstGeom>
        </p:spPr>
        <p:txBody>
          <a:bodyPr/>
          <a:lstStyle/>
          <a:p>
            <a:fld id="{A21959CB-4501-4F72-BABE-36C776413D67}" type="datetime1">
              <a:rPr lang="zh-CN" altLang="en-US" smtClean="0"/>
            </a:fld>
            <a:endParaRPr lang="zh-CN" altLang="en-US"/>
          </a:p>
        </p:txBody>
      </p:sp>
      <p:sp>
        <p:nvSpPr>
          <p:cNvPr id="4" name="灯片编号占位符 3"/>
          <p:cNvSpPr>
            <a:spLocks noGrp="1"/>
          </p:cNvSpPr>
          <p:nvPr>
            <p:ph type="sldNum" sz="quarter" idx="11"/>
          </p:nvPr>
        </p:nvSpPr>
        <p:spPr>
          <a:xfrm>
            <a:off x="8775700" y="6243805"/>
            <a:ext cx="2743200" cy="365125"/>
          </a:xfrm>
          <a:prstGeom prst="rect">
            <a:avLst/>
          </a:prstGeom>
        </p:spPr>
        <p:txBody>
          <a:bodyPr/>
          <a:lstStyle/>
          <a:p>
            <a:fld id="{E0374D5E-809C-4B52-9B1B-43F9E1113751}" type="slidenum">
              <a:rPr lang="zh-CN" altLang="en-US" smtClean="0"/>
            </a:fld>
            <a:endParaRPr lang="zh-CN" altLang="en-US"/>
          </a:p>
        </p:txBody>
      </p:sp>
      <p:sp>
        <p:nvSpPr>
          <p:cNvPr id="9" name="图片占位符 12"/>
          <p:cNvSpPr>
            <a:spLocks noGrp="1"/>
          </p:cNvSpPr>
          <p:nvPr>
            <p:ph type="pic" sz="quarter" idx="13"/>
          </p:nvPr>
        </p:nvSpPr>
        <p:spPr>
          <a:xfrm>
            <a:off x="8064345" y="-6836"/>
            <a:ext cx="4127655" cy="6858000"/>
          </a:xfrm>
          <a:custGeom>
            <a:avLst/>
            <a:gdLst>
              <a:gd name="connsiteX0" fmla="*/ 1 w 4224337"/>
              <a:gd name="connsiteY0" fmla="*/ 0 h 6858000"/>
              <a:gd name="connsiteX1" fmla="*/ 4224337 w 4224337"/>
              <a:gd name="connsiteY1" fmla="*/ 0 h 6858000"/>
              <a:gd name="connsiteX2" fmla="*/ 4224337 w 4224337"/>
              <a:gd name="connsiteY2" fmla="*/ 6858000 h 6858000"/>
              <a:gd name="connsiteX3" fmla="*/ 0 w 4224337"/>
              <a:gd name="connsiteY3" fmla="*/ 6858000 h 6858000"/>
              <a:gd name="connsiteX4" fmla="*/ 0 w 4224337"/>
              <a:gd name="connsiteY4" fmla="*/ 6857998 h 6858000"/>
              <a:gd name="connsiteX5" fmla="*/ 1539193 w 4224337"/>
              <a:gd name="connsiteY5" fmla="*/ 211144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24337" h="6858000">
                <a:moveTo>
                  <a:pt x="1" y="0"/>
                </a:moveTo>
                <a:lnTo>
                  <a:pt x="4224337" y="0"/>
                </a:lnTo>
                <a:lnTo>
                  <a:pt x="4224337" y="6858000"/>
                </a:lnTo>
                <a:lnTo>
                  <a:pt x="0" y="6858000"/>
                </a:lnTo>
                <a:lnTo>
                  <a:pt x="0" y="6857998"/>
                </a:lnTo>
                <a:lnTo>
                  <a:pt x="1539193" y="2111440"/>
                </a:lnTo>
                <a:close/>
              </a:path>
            </a:pathLst>
          </a:custGeom>
        </p:spPr>
        <p:txBody>
          <a:bodyPr wrap="square">
            <a:noAutofit/>
          </a:bodyPr>
          <a:lstStyle/>
          <a:p>
            <a:endParaRPr lang="zh-CN" altLang="en-US"/>
          </a:p>
        </p:txBody>
      </p:sp>
      <p:sp>
        <p:nvSpPr>
          <p:cNvPr id="7" name="矩形 6"/>
          <p:cNvSpPr/>
          <p:nvPr userDrawn="1"/>
        </p:nvSpPr>
        <p:spPr>
          <a:xfrm>
            <a:off x="4922117" y="6308325"/>
            <a:ext cx="2347766" cy="276999"/>
          </a:xfrm>
          <a:prstGeom prst="rect">
            <a:avLst/>
          </a:prstGeom>
        </p:spPr>
        <p:txBody>
          <a:bodyPr wrap="square" anchor="ctr" anchorCtr="0">
            <a:spAutoFit/>
          </a:bodyPr>
          <a:lstStyle/>
          <a:p>
            <a:pPr algn="dist"/>
            <a:r>
              <a:rPr lang="zh-CN" altLang="en-US" sz="1200">
                <a:solidFill>
                  <a:schemeClr val="bg1">
                    <a:lumMod val="50000"/>
                  </a:schemeClr>
                </a:solidFill>
              </a:rPr>
              <a:t>博学 慎思 明辨 笃行</a:t>
            </a:r>
            <a:endParaRPr lang="zh-CN" altLang="en-US" sz="1200">
              <a:solidFill>
                <a:schemeClr val="bg1">
                  <a:lumMod val="50000"/>
                </a:schemeClr>
              </a:solidFill>
            </a:endParaRPr>
          </a:p>
        </p:txBody>
      </p:sp>
      <p:sp>
        <p:nvSpPr>
          <p:cNvPr id="40" name="等腰三角形 39"/>
          <p:cNvSpPr/>
          <p:nvPr userDrawn="1"/>
        </p:nvSpPr>
        <p:spPr>
          <a:xfrm rot="16200000" flipV="1">
            <a:off x="-2357058" y="-329229"/>
            <a:ext cx="5227440" cy="1156932"/>
          </a:xfrm>
          <a:prstGeom prst="triangle">
            <a:avLst>
              <a:gd name="adj" fmla="val 31111"/>
            </a:avLst>
          </a:prstGeom>
          <a:noFill/>
          <a:ln>
            <a:solidFill>
              <a:srgbClr val="7070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cxnSp>
        <p:nvCxnSpPr>
          <p:cNvPr id="41" name="直接连接符 40"/>
          <p:cNvCxnSpPr/>
          <p:nvPr userDrawn="1"/>
        </p:nvCxnSpPr>
        <p:spPr>
          <a:xfrm>
            <a:off x="3792668" y="3898613"/>
            <a:ext cx="2962487" cy="0"/>
          </a:xfrm>
          <a:prstGeom prst="line">
            <a:avLst/>
          </a:prstGeom>
          <a:ln w="158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42" name="等腰三角形 41"/>
          <p:cNvSpPr/>
          <p:nvPr userDrawn="1"/>
        </p:nvSpPr>
        <p:spPr>
          <a:xfrm rot="18555005" flipV="1">
            <a:off x="4553525" y="-1413687"/>
            <a:ext cx="5227440" cy="1156932"/>
          </a:xfrm>
          <a:prstGeom prst="triangle">
            <a:avLst>
              <a:gd name="adj" fmla="val 31111"/>
            </a:avLst>
          </a:prstGeom>
          <a:noFill/>
          <a:ln>
            <a:solidFill>
              <a:srgbClr val="7070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11" name="文本占位符 10"/>
          <p:cNvSpPr>
            <a:spLocks noGrp="1"/>
          </p:cNvSpPr>
          <p:nvPr>
            <p:ph type="body" sz="quarter" idx="14" hasCustomPrompt="1"/>
          </p:nvPr>
        </p:nvSpPr>
        <p:spPr>
          <a:xfrm>
            <a:off x="1391631" y="1384300"/>
            <a:ext cx="2308120" cy="4089400"/>
          </a:xfrm>
          <a:prstGeom prst="rect">
            <a:avLst/>
          </a:prstGeom>
        </p:spPr>
        <p:txBody>
          <a:bodyPr vert="horz" lIns="91440" tIns="45720" rIns="91440" bIns="45720" rtlCol="0" anchor="b" anchorCtr="0">
            <a:noAutofit/>
          </a:bodyPr>
          <a:lstStyle>
            <a:lvl1pPr marL="228600" indent="-228600">
              <a:buFontTx/>
              <a:buNone/>
              <a:defRPr lang="zh-CN" altLang="en-US" sz="28700" dirty="0">
                <a:solidFill>
                  <a:schemeClr val="accent1"/>
                </a:solidFill>
                <a:latin typeface="Arial" panose="020B0604020202020204" pitchFamily="34" charset="0"/>
                <a:ea typeface="微软雅黑" panose="020B0503020204020204" pitchFamily="34" charset="-122"/>
                <a:cs typeface="+mn-ea"/>
              </a:defRPr>
            </a:lvl1pPr>
          </a:lstStyle>
          <a:p>
            <a:pPr marL="0" lvl="0" indent="0">
              <a:lnSpc>
                <a:spcPct val="120000"/>
              </a:lnSpc>
              <a:spcBef>
                <a:spcPts val="0"/>
              </a:spcBef>
              <a:buFontTx/>
              <a:buNone/>
            </a:pPr>
            <a:r>
              <a:rPr lang="en-US" altLang="zh-CN" dirty="0"/>
              <a:t>1</a:t>
            </a:r>
            <a:endParaRPr lang="zh-CN" altLang="en-US" dirty="0"/>
          </a:p>
        </p:txBody>
      </p:sp>
      <p:sp>
        <p:nvSpPr>
          <p:cNvPr id="43" name="文本占位符 10"/>
          <p:cNvSpPr>
            <a:spLocks noGrp="1"/>
          </p:cNvSpPr>
          <p:nvPr>
            <p:ph type="body" sz="quarter" idx="15" hasCustomPrompt="1"/>
          </p:nvPr>
        </p:nvSpPr>
        <p:spPr>
          <a:xfrm>
            <a:off x="3789897" y="2831116"/>
            <a:ext cx="3055404" cy="1001144"/>
          </a:xfrm>
          <a:prstGeom prst="rect">
            <a:avLst/>
          </a:prstGeom>
        </p:spPr>
        <p:txBody>
          <a:bodyPr vert="horz" lIns="0" tIns="0" rIns="0" bIns="0" rtlCol="0" anchor="ctr" anchorCtr="0">
            <a:noAutofit/>
          </a:bodyPr>
          <a:lstStyle>
            <a:lvl1pPr marL="228600" indent="-228600" algn="dist">
              <a:buFontTx/>
              <a:buNone/>
              <a:defRPr lang="zh-CN" altLang="en-US" sz="6000" b="1" dirty="0">
                <a:solidFill>
                  <a:schemeClr val="accent1"/>
                </a:solidFill>
                <a:latin typeface="Arial" panose="020B0604020202020204" pitchFamily="34" charset="0"/>
                <a:ea typeface="微软雅黑" panose="020B0503020204020204" pitchFamily="34" charset="-122"/>
                <a:cs typeface="+mn-ea"/>
              </a:defRPr>
            </a:lvl1pPr>
          </a:lstStyle>
          <a:p>
            <a:pPr marL="0" lvl="0" indent="0">
              <a:lnSpc>
                <a:spcPct val="120000"/>
              </a:lnSpc>
              <a:spcBef>
                <a:spcPts val="0"/>
              </a:spcBef>
              <a:buFontTx/>
              <a:buNone/>
            </a:pPr>
            <a:r>
              <a:rPr lang="zh-CN" altLang="en-US" dirty="0"/>
              <a:t>研究背景</a:t>
            </a:r>
            <a:endParaRPr lang="zh-CN" altLang="en-US" dirty="0"/>
          </a:p>
        </p:txBody>
      </p:sp>
      <p:sp>
        <p:nvSpPr>
          <p:cNvPr id="44" name="文本占位符 10"/>
          <p:cNvSpPr>
            <a:spLocks noGrp="1"/>
          </p:cNvSpPr>
          <p:nvPr>
            <p:ph type="body" sz="quarter" idx="16" hasCustomPrompt="1"/>
          </p:nvPr>
        </p:nvSpPr>
        <p:spPr>
          <a:xfrm>
            <a:off x="3789897" y="3810207"/>
            <a:ext cx="3055404" cy="1001144"/>
          </a:xfrm>
          <a:prstGeom prst="rect">
            <a:avLst/>
          </a:prstGeom>
        </p:spPr>
        <p:txBody>
          <a:bodyPr vert="horz" lIns="0" tIns="0" rIns="0" bIns="0" rtlCol="0" anchor="ctr" anchorCtr="0">
            <a:noAutofit/>
          </a:bodyPr>
          <a:lstStyle>
            <a:lvl1pPr marL="228600" indent="-228600" algn="dist">
              <a:buFontTx/>
              <a:buNone/>
              <a:defRPr lang="zh-CN" altLang="en-US" sz="4000" dirty="0">
                <a:solidFill>
                  <a:schemeClr val="tx1">
                    <a:lumMod val="50000"/>
                    <a:lumOff val="50000"/>
                  </a:schemeClr>
                </a:solidFill>
                <a:latin typeface="Arial" panose="020B0604020202020204" pitchFamily="34" charset="0"/>
                <a:ea typeface="微软雅黑" panose="020B0503020204020204" pitchFamily="34" charset="-122"/>
                <a:cs typeface="+mn-ea"/>
              </a:defRPr>
            </a:lvl1pPr>
          </a:lstStyle>
          <a:p>
            <a:pPr marL="0" lvl="0" indent="0" algn="dist">
              <a:lnSpc>
                <a:spcPct val="120000"/>
              </a:lnSpc>
              <a:spcBef>
                <a:spcPts val="0"/>
              </a:spcBef>
              <a:buFontTx/>
              <a:buNone/>
            </a:pPr>
            <a:r>
              <a:rPr lang="en-US" altLang="zh-CN" dirty="0"/>
              <a:t>Background</a:t>
            </a:r>
            <a:endParaRPr lang="zh-CN" alt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6_自定义版式">
    <p:spTree>
      <p:nvGrpSpPr>
        <p:cNvPr id="1" name=""/>
        <p:cNvGrpSpPr/>
        <p:nvPr/>
      </p:nvGrpSpPr>
      <p:grpSpPr>
        <a:xfrm>
          <a:off x="0" y="0"/>
          <a:ext cx="0" cy="0"/>
          <a:chOff x="0" y="0"/>
          <a:chExt cx="0" cy="0"/>
        </a:xfrm>
      </p:grpSpPr>
      <p:sp>
        <p:nvSpPr>
          <p:cNvPr id="3" name="日期占位符 2"/>
          <p:cNvSpPr>
            <a:spLocks noGrp="1"/>
          </p:cNvSpPr>
          <p:nvPr>
            <p:ph type="dt" sz="half" idx="10"/>
          </p:nvPr>
        </p:nvSpPr>
        <p:spPr>
          <a:xfrm>
            <a:off x="660400" y="6243805"/>
            <a:ext cx="2743200" cy="365125"/>
          </a:xfrm>
          <a:prstGeom prst="rect">
            <a:avLst/>
          </a:prstGeom>
        </p:spPr>
        <p:txBody>
          <a:bodyPr/>
          <a:lstStyle/>
          <a:p>
            <a:fld id="{0926A2FB-F4DA-4B75-8F17-5BCCDC79EB3C}" type="datetime1">
              <a:rPr lang="zh-CN" altLang="en-US" smtClean="0"/>
            </a:fld>
            <a:endParaRPr lang="zh-CN" altLang="en-US"/>
          </a:p>
        </p:txBody>
      </p:sp>
      <p:sp>
        <p:nvSpPr>
          <p:cNvPr id="4" name="灯片编号占位符 3"/>
          <p:cNvSpPr>
            <a:spLocks noGrp="1"/>
          </p:cNvSpPr>
          <p:nvPr>
            <p:ph type="sldNum" sz="quarter" idx="11"/>
          </p:nvPr>
        </p:nvSpPr>
        <p:spPr>
          <a:xfrm>
            <a:off x="8775700" y="6243805"/>
            <a:ext cx="2743200" cy="365125"/>
          </a:xfrm>
          <a:prstGeom prst="rect">
            <a:avLst/>
          </a:prstGeom>
        </p:spPr>
        <p:txBody>
          <a:bodyPr/>
          <a:lstStyle/>
          <a:p>
            <a:fld id="{E0374D5E-809C-4B52-9B1B-43F9E1113751}" type="slidenum">
              <a:rPr lang="zh-CN" altLang="en-US" smtClean="0"/>
            </a:fld>
            <a:endParaRPr lang="zh-CN" altLang="en-US"/>
          </a:p>
        </p:txBody>
      </p:sp>
      <p:sp>
        <p:nvSpPr>
          <p:cNvPr id="9" name="图片占位符 12"/>
          <p:cNvSpPr>
            <a:spLocks noGrp="1"/>
          </p:cNvSpPr>
          <p:nvPr>
            <p:ph type="pic" sz="quarter" idx="13"/>
          </p:nvPr>
        </p:nvSpPr>
        <p:spPr>
          <a:xfrm>
            <a:off x="8064345" y="-6836"/>
            <a:ext cx="4127655" cy="6858000"/>
          </a:xfrm>
          <a:custGeom>
            <a:avLst/>
            <a:gdLst>
              <a:gd name="connsiteX0" fmla="*/ 1 w 4224337"/>
              <a:gd name="connsiteY0" fmla="*/ 0 h 6858000"/>
              <a:gd name="connsiteX1" fmla="*/ 4224337 w 4224337"/>
              <a:gd name="connsiteY1" fmla="*/ 0 h 6858000"/>
              <a:gd name="connsiteX2" fmla="*/ 4224337 w 4224337"/>
              <a:gd name="connsiteY2" fmla="*/ 6858000 h 6858000"/>
              <a:gd name="connsiteX3" fmla="*/ 0 w 4224337"/>
              <a:gd name="connsiteY3" fmla="*/ 6858000 h 6858000"/>
              <a:gd name="connsiteX4" fmla="*/ 0 w 4224337"/>
              <a:gd name="connsiteY4" fmla="*/ 6857998 h 6858000"/>
              <a:gd name="connsiteX5" fmla="*/ 1539193 w 4224337"/>
              <a:gd name="connsiteY5" fmla="*/ 211144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24337" h="6858000">
                <a:moveTo>
                  <a:pt x="1" y="0"/>
                </a:moveTo>
                <a:lnTo>
                  <a:pt x="4224337" y="0"/>
                </a:lnTo>
                <a:lnTo>
                  <a:pt x="4224337" y="6858000"/>
                </a:lnTo>
                <a:lnTo>
                  <a:pt x="0" y="6858000"/>
                </a:lnTo>
                <a:lnTo>
                  <a:pt x="0" y="6857998"/>
                </a:lnTo>
                <a:lnTo>
                  <a:pt x="1539193" y="2111440"/>
                </a:lnTo>
                <a:close/>
              </a:path>
            </a:pathLst>
          </a:custGeom>
        </p:spPr>
        <p:txBody>
          <a:bodyPr wrap="square">
            <a:noAutofit/>
          </a:bodyPr>
          <a:lstStyle/>
          <a:p>
            <a:endParaRPr lang="zh-CN" altLang="en-US"/>
          </a:p>
        </p:txBody>
      </p:sp>
      <p:sp>
        <p:nvSpPr>
          <p:cNvPr id="7" name="矩形 6"/>
          <p:cNvSpPr/>
          <p:nvPr userDrawn="1"/>
        </p:nvSpPr>
        <p:spPr>
          <a:xfrm>
            <a:off x="4922117" y="6308325"/>
            <a:ext cx="2347766" cy="276999"/>
          </a:xfrm>
          <a:prstGeom prst="rect">
            <a:avLst/>
          </a:prstGeom>
        </p:spPr>
        <p:txBody>
          <a:bodyPr wrap="square" anchor="ctr" anchorCtr="0">
            <a:spAutoFit/>
          </a:bodyPr>
          <a:lstStyle/>
          <a:p>
            <a:pPr algn="dist"/>
            <a:r>
              <a:rPr lang="zh-CN" altLang="en-US" sz="1200">
                <a:solidFill>
                  <a:schemeClr val="bg1">
                    <a:lumMod val="50000"/>
                  </a:schemeClr>
                </a:solidFill>
              </a:rPr>
              <a:t>博学 慎思 明辨 笃行</a:t>
            </a:r>
            <a:endParaRPr lang="zh-CN" altLang="en-US" sz="1200">
              <a:solidFill>
                <a:schemeClr val="bg1">
                  <a:lumMod val="50000"/>
                </a:schemeClr>
              </a:solidFill>
            </a:endParaRPr>
          </a:p>
        </p:txBody>
      </p:sp>
      <p:sp>
        <p:nvSpPr>
          <p:cNvPr id="40" name="等腰三角形 39"/>
          <p:cNvSpPr/>
          <p:nvPr userDrawn="1"/>
        </p:nvSpPr>
        <p:spPr>
          <a:xfrm rot="16200000" flipV="1">
            <a:off x="-2357058" y="-329229"/>
            <a:ext cx="5227440" cy="1156932"/>
          </a:xfrm>
          <a:prstGeom prst="triangle">
            <a:avLst>
              <a:gd name="adj" fmla="val 31111"/>
            </a:avLst>
          </a:prstGeom>
          <a:noFill/>
          <a:ln>
            <a:solidFill>
              <a:srgbClr val="7070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835B4249-C0C2-43D6-BA5B-9255C9F44DD7}" type="datetime1">
              <a:rPr lang="zh-CN" altLang="en-US" smtClean="0"/>
            </a:fld>
            <a:endParaRPr lang="zh-CN" altLang="en-US"/>
          </a:p>
        </p:txBody>
      </p:sp>
      <p:sp>
        <p:nvSpPr>
          <p:cNvPr id="4" name="灯片编号占位符 3"/>
          <p:cNvSpPr>
            <a:spLocks noGrp="1"/>
          </p:cNvSpPr>
          <p:nvPr>
            <p:ph type="sldNum" sz="quarter" idx="11"/>
          </p:nvPr>
        </p:nvSpPr>
        <p:spPr/>
        <p:txBody>
          <a:bodyPr/>
          <a:lstStyle/>
          <a:p>
            <a:fld id="{E0374D5E-809C-4B52-9B1B-43F9E1113751}"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3" name="日期占位符 2"/>
          <p:cNvSpPr>
            <a:spLocks noGrp="1"/>
          </p:cNvSpPr>
          <p:nvPr>
            <p:ph type="dt" sz="half" idx="10"/>
          </p:nvPr>
        </p:nvSpPr>
        <p:spPr>
          <a:xfrm>
            <a:off x="660400" y="6243805"/>
            <a:ext cx="2743200" cy="365125"/>
          </a:xfrm>
          <a:prstGeom prst="rect">
            <a:avLst/>
          </a:prstGeom>
        </p:spPr>
        <p:txBody>
          <a:bodyPr/>
          <a:lstStyle/>
          <a:p>
            <a:fld id="{DE62844D-0FCD-4B99-9490-95357B7A6152}" type="datetime1">
              <a:rPr lang="zh-CN" altLang="en-US" smtClean="0"/>
            </a:fld>
            <a:endParaRPr lang="zh-CN" altLang="en-US"/>
          </a:p>
        </p:txBody>
      </p:sp>
      <p:sp>
        <p:nvSpPr>
          <p:cNvPr id="4" name="灯片编号占位符 3"/>
          <p:cNvSpPr>
            <a:spLocks noGrp="1"/>
          </p:cNvSpPr>
          <p:nvPr>
            <p:ph type="sldNum" sz="quarter" idx="11"/>
          </p:nvPr>
        </p:nvSpPr>
        <p:spPr>
          <a:xfrm>
            <a:off x="8775700" y="6243805"/>
            <a:ext cx="2743200" cy="365125"/>
          </a:xfrm>
          <a:prstGeom prst="rect">
            <a:avLst/>
          </a:prstGeom>
        </p:spPr>
        <p:txBody>
          <a:bodyPr/>
          <a:lstStyle/>
          <a:p>
            <a:fld id="{E0374D5E-809C-4B52-9B1B-43F9E1113751}" type="slidenum">
              <a:rPr lang="zh-CN" altLang="en-US" smtClean="0"/>
            </a:fld>
            <a:endParaRPr lang="zh-CN" altLang="en-US"/>
          </a:p>
        </p:txBody>
      </p:sp>
      <p:sp>
        <p:nvSpPr>
          <p:cNvPr id="2" name="矩形 1"/>
          <p:cNvSpPr/>
          <p:nvPr userDrawn="1"/>
        </p:nvSpPr>
        <p:spPr>
          <a:xfrm>
            <a:off x="0" y="371061"/>
            <a:ext cx="3403600" cy="65763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userDrawn="1"/>
        </p:nvSpPr>
        <p:spPr>
          <a:xfrm>
            <a:off x="599888" y="386834"/>
            <a:ext cx="1364476" cy="646331"/>
          </a:xfrm>
          <a:prstGeom prst="rect">
            <a:avLst/>
          </a:prstGeom>
        </p:spPr>
        <p:txBody>
          <a:bodyPr wrap="none">
            <a:spAutoFit/>
          </a:bodyPr>
          <a:lstStyle/>
          <a:p>
            <a:r>
              <a:rPr lang="zh-CN" altLang="en-US" sz="3600" b="1">
                <a:solidFill>
                  <a:schemeClr val="bg1"/>
                </a:solidFill>
                <a:latin typeface="+mn-lt"/>
                <a:ea typeface="+mn-ea"/>
                <a:cs typeface="+mn-ea"/>
                <a:sym typeface="+mn-lt"/>
              </a:rPr>
              <a:t>目 录 </a:t>
            </a:r>
            <a:endParaRPr lang="zh-CN" altLang="en-US" sz="3600" b="1"/>
          </a:p>
        </p:txBody>
      </p:sp>
      <p:sp>
        <p:nvSpPr>
          <p:cNvPr id="9" name="图片占位符 12"/>
          <p:cNvSpPr>
            <a:spLocks noGrp="1"/>
          </p:cNvSpPr>
          <p:nvPr>
            <p:ph type="pic" sz="quarter" idx="13"/>
          </p:nvPr>
        </p:nvSpPr>
        <p:spPr>
          <a:xfrm>
            <a:off x="8064345" y="-6836"/>
            <a:ext cx="4127655" cy="6858000"/>
          </a:xfrm>
          <a:custGeom>
            <a:avLst/>
            <a:gdLst>
              <a:gd name="connsiteX0" fmla="*/ 1 w 4224337"/>
              <a:gd name="connsiteY0" fmla="*/ 0 h 6858000"/>
              <a:gd name="connsiteX1" fmla="*/ 4224337 w 4224337"/>
              <a:gd name="connsiteY1" fmla="*/ 0 h 6858000"/>
              <a:gd name="connsiteX2" fmla="*/ 4224337 w 4224337"/>
              <a:gd name="connsiteY2" fmla="*/ 6858000 h 6858000"/>
              <a:gd name="connsiteX3" fmla="*/ 0 w 4224337"/>
              <a:gd name="connsiteY3" fmla="*/ 6858000 h 6858000"/>
              <a:gd name="connsiteX4" fmla="*/ 0 w 4224337"/>
              <a:gd name="connsiteY4" fmla="*/ 6857998 h 6858000"/>
              <a:gd name="connsiteX5" fmla="*/ 1539193 w 4224337"/>
              <a:gd name="connsiteY5" fmla="*/ 211144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24337" h="6858000">
                <a:moveTo>
                  <a:pt x="1" y="0"/>
                </a:moveTo>
                <a:lnTo>
                  <a:pt x="4224337" y="0"/>
                </a:lnTo>
                <a:lnTo>
                  <a:pt x="4224337" y="6858000"/>
                </a:lnTo>
                <a:lnTo>
                  <a:pt x="0" y="6858000"/>
                </a:lnTo>
                <a:lnTo>
                  <a:pt x="0" y="6857998"/>
                </a:lnTo>
                <a:lnTo>
                  <a:pt x="1539193" y="2111440"/>
                </a:lnTo>
                <a:close/>
              </a:path>
            </a:pathLst>
          </a:custGeom>
        </p:spPr>
        <p:txBody>
          <a:bodyPr wrap="square">
            <a:noAutofit/>
          </a:bodyPr>
          <a:lstStyle/>
          <a:p>
            <a:endParaRPr lang="zh-CN" altLang="en-US"/>
          </a:p>
        </p:txBody>
      </p:sp>
      <p:sp>
        <p:nvSpPr>
          <p:cNvPr id="7" name="矩形 6"/>
          <p:cNvSpPr/>
          <p:nvPr userDrawn="1"/>
        </p:nvSpPr>
        <p:spPr>
          <a:xfrm>
            <a:off x="4922117" y="6308325"/>
            <a:ext cx="2347766" cy="276999"/>
          </a:xfrm>
          <a:prstGeom prst="rect">
            <a:avLst/>
          </a:prstGeom>
        </p:spPr>
        <p:txBody>
          <a:bodyPr wrap="square" anchor="ctr" anchorCtr="0">
            <a:spAutoFit/>
          </a:bodyPr>
          <a:lstStyle/>
          <a:p>
            <a:pPr algn="dist"/>
            <a:r>
              <a:rPr lang="zh-CN" altLang="en-US" sz="1200">
                <a:solidFill>
                  <a:schemeClr val="bg1">
                    <a:lumMod val="50000"/>
                  </a:schemeClr>
                </a:solidFill>
              </a:rPr>
              <a:t>博学 慎思 明辨 笃行</a:t>
            </a:r>
            <a:endParaRPr lang="zh-CN" altLang="en-US" sz="1200">
              <a:solidFill>
                <a:schemeClr val="bg1">
                  <a:lumMod val="50000"/>
                </a:schemeClr>
              </a:solidFil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3" name="日期占位符 2"/>
          <p:cNvSpPr>
            <a:spLocks noGrp="1"/>
          </p:cNvSpPr>
          <p:nvPr>
            <p:ph type="dt" sz="half" idx="10"/>
          </p:nvPr>
        </p:nvSpPr>
        <p:spPr>
          <a:xfrm>
            <a:off x="660400" y="6243805"/>
            <a:ext cx="2743200" cy="365125"/>
          </a:xfrm>
          <a:prstGeom prst="rect">
            <a:avLst/>
          </a:prstGeom>
        </p:spPr>
        <p:txBody>
          <a:bodyPr/>
          <a:lstStyle/>
          <a:p>
            <a:fld id="{09AC889C-E3C7-4681-9ED3-889094BE591F}" type="datetime1">
              <a:rPr lang="zh-CN" altLang="en-US" smtClean="0"/>
            </a:fld>
            <a:endParaRPr lang="zh-CN" altLang="en-US"/>
          </a:p>
        </p:txBody>
      </p:sp>
      <p:sp>
        <p:nvSpPr>
          <p:cNvPr id="4" name="灯片编号占位符 3"/>
          <p:cNvSpPr>
            <a:spLocks noGrp="1"/>
          </p:cNvSpPr>
          <p:nvPr>
            <p:ph type="sldNum" sz="quarter" idx="11"/>
          </p:nvPr>
        </p:nvSpPr>
        <p:spPr>
          <a:xfrm>
            <a:off x="8775700" y="6243805"/>
            <a:ext cx="2743200" cy="365125"/>
          </a:xfrm>
          <a:prstGeom prst="rect">
            <a:avLst/>
          </a:prstGeom>
        </p:spPr>
        <p:txBody>
          <a:bodyPr/>
          <a:lstStyle/>
          <a:p>
            <a:fld id="{E0374D5E-809C-4B52-9B1B-43F9E1113751}" type="slidenum">
              <a:rPr lang="zh-CN" altLang="en-US" smtClean="0"/>
            </a:fld>
            <a:endParaRPr lang="zh-CN" altLang="en-US"/>
          </a:p>
        </p:txBody>
      </p:sp>
      <p:sp>
        <p:nvSpPr>
          <p:cNvPr id="5" name="矩形 4"/>
          <p:cNvSpPr/>
          <p:nvPr userDrawn="1"/>
        </p:nvSpPr>
        <p:spPr>
          <a:xfrm>
            <a:off x="4922117" y="6308325"/>
            <a:ext cx="2347766" cy="276999"/>
          </a:xfrm>
          <a:prstGeom prst="rect">
            <a:avLst/>
          </a:prstGeom>
        </p:spPr>
        <p:txBody>
          <a:bodyPr wrap="square" anchor="ctr" anchorCtr="0">
            <a:spAutoFit/>
          </a:bodyPr>
          <a:lstStyle/>
          <a:p>
            <a:pPr algn="dist"/>
            <a:r>
              <a:rPr lang="zh-CN" altLang="en-US" sz="1200">
                <a:solidFill>
                  <a:schemeClr val="bg1">
                    <a:lumMod val="50000"/>
                  </a:schemeClr>
                </a:solidFill>
              </a:rPr>
              <a:t>博学 慎思 明辨 笃行</a:t>
            </a:r>
            <a:endParaRPr lang="zh-CN" altLang="en-US" sz="1200">
              <a:solidFill>
                <a:schemeClr val="bg1">
                  <a:lumMod val="50000"/>
                </a:schemeClr>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168694" y="181280"/>
            <a:ext cx="10858500" cy="657639"/>
          </a:xfrm>
          <a:prstGeom prst="rect">
            <a:avLst/>
          </a:prstGeom>
          <a:solidFill>
            <a:schemeClr val="bg1">
              <a:lumMod val="95000"/>
            </a:schemeClr>
          </a:solidFill>
        </p:spPr>
        <p:txBody>
          <a:bodyPr lIns="0" anchor="ctr" anchorCtr="0">
            <a:normAutofit/>
          </a:bodyPr>
          <a:lstStyle>
            <a:lvl1pPr>
              <a:defRPr sz="3200"/>
            </a:lvl1pPr>
          </a:lstStyle>
          <a:p>
            <a:r>
              <a:rPr lang="zh-CN" altLang="en-US" dirty="0"/>
              <a:t> 单击此处编辑母版标题样式</a:t>
            </a:r>
            <a:endParaRPr lang="zh-CN" altLang="en-US" dirty="0"/>
          </a:p>
        </p:txBody>
      </p:sp>
      <p:sp>
        <p:nvSpPr>
          <p:cNvPr id="6" name="灯片编号占位符 5"/>
          <p:cNvSpPr>
            <a:spLocks noGrp="1"/>
          </p:cNvSpPr>
          <p:nvPr>
            <p:ph type="sldNum" sz="quarter" idx="12"/>
          </p:nvPr>
        </p:nvSpPr>
        <p:spPr>
          <a:xfrm>
            <a:off x="8775700" y="6243805"/>
            <a:ext cx="2743200" cy="365125"/>
          </a:xfrm>
          <a:prstGeom prst="rect">
            <a:avLst/>
          </a:prstGeom>
        </p:spPr>
        <p:txBody>
          <a:bodyPr/>
          <a:lstStyle/>
          <a:p>
            <a:fld id="{E0374D5E-809C-4B52-9B1B-43F9E1113751}"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标题和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168694" y="202779"/>
            <a:ext cx="10858500" cy="657639"/>
          </a:xfrm>
          <a:prstGeom prst="rect">
            <a:avLst/>
          </a:prstGeom>
          <a:solidFill>
            <a:schemeClr val="bg1">
              <a:lumMod val="95000"/>
            </a:schemeClr>
          </a:solidFill>
        </p:spPr>
        <p:txBody>
          <a:bodyPr lIns="0" anchor="ctr" anchorCtr="0">
            <a:normAutofit/>
          </a:bodyPr>
          <a:lstStyle>
            <a:lvl1pPr>
              <a:defRPr sz="3200"/>
            </a:lvl1pPr>
          </a:lstStyle>
          <a:p>
            <a:r>
              <a:rPr lang="zh-CN" altLang="en-US" dirty="0"/>
              <a:t> 单击此处编辑母版标题样式</a:t>
            </a:r>
            <a:endParaRPr lang="zh-CN" altLang="en-US" dirty="0"/>
          </a:p>
        </p:txBody>
      </p:sp>
      <p:sp>
        <p:nvSpPr>
          <p:cNvPr id="4" name="日期占位符 3"/>
          <p:cNvSpPr>
            <a:spLocks noGrp="1"/>
          </p:cNvSpPr>
          <p:nvPr>
            <p:ph type="dt" sz="half" idx="10"/>
          </p:nvPr>
        </p:nvSpPr>
        <p:spPr>
          <a:xfrm>
            <a:off x="660400" y="6243805"/>
            <a:ext cx="2743200" cy="365125"/>
          </a:xfrm>
          <a:prstGeom prst="rect">
            <a:avLst/>
          </a:prstGeom>
        </p:spPr>
        <p:txBody>
          <a:bodyPr/>
          <a:lstStyle/>
          <a:p>
            <a:fld id="{25E3D7CB-6B27-4DCA-8AA2-020CA04153C6}" type="datetime1">
              <a:rPr lang="zh-CN" altLang="en-US" smtClean="0"/>
            </a:fld>
            <a:endParaRPr lang="zh-CN" altLang="en-US"/>
          </a:p>
        </p:txBody>
      </p:sp>
      <p:sp>
        <p:nvSpPr>
          <p:cNvPr id="6" name="灯片编号占位符 5"/>
          <p:cNvSpPr>
            <a:spLocks noGrp="1"/>
          </p:cNvSpPr>
          <p:nvPr>
            <p:ph type="sldNum" sz="quarter" idx="12"/>
          </p:nvPr>
        </p:nvSpPr>
        <p:spPr>
          <a:xfrm>
            <a:off x="8775700" y="6243805"/>
            <a:ext cx="2743200" cy="365125"/>
          </a:xfrm>
          <a:prstGeom prst="rect">
            <a:avLst/>
          </a:prstGeom>
        </p:spPr>
        <p:txBody>
          <a:bodyPr/>
          <a:lstStyle/>
          <a:p>
            <a:fld id="{E0374D5E-809C-4B52-9B1B-43F9E1113751}" type="slidenum">
              <a:rPr lang="zh-CN" altLang="en-US" smtClean="0"/>
            </a:fld>
            <a:endParaRPr lang="zh-CN" altLang="en-US"/>
          </a:p>
        </p:txBody>
      </p:sp>
      <p:sp>
        <p:nvSpPr>
          <p:cNvPr id="5" name="矩形 4"/>
          <p:cNvSpPr/>
          <p:nvPr userDrawn="1"/>
        </p:nvSpPr>
        <p:spPr>
          <a:xfrm>
            <a:off x="4922117" y="6308325"/>
            <a:ext cx="2347766" cy="276999"/>
          </a:xfrm>
          <a:prstGeom prst="rect">
            <a:avLst/>
          </a:prstGeom>
        </p:spPr>
        <p:txBody>
          <a:bodyPr wrap="square" anchor="ctr" anchorCtr="0">
            <a:spAutoFit/>
          </a:bodyPr>
          <a:lstStyle/>
          <a:p>
            <a:pPr algn="dist"/>
            <a:r>
              <a:rPr lang="zh-CN" altLang="en-US" sz="1200">
                <a:solidFill>
                  <a:schemeClr val="bg1">
                    <a:lumMod val="50000"/>
                  </a:schemeClr>
                </a:solidFill>
              </a:rPr>
              <a:t>博学 慎思 明辨 笃行</a:t>
            </a:r>
            <a:endParaRPr lang="zh-CN" altLang="en-US" sz="1200">
              <a:solidFill>
                <a:schemeClr val="bg1">
                  <a:lumMod val="50000"/>
                </a:schemeClr>
              </a:solidFill>
            </a:endParaRPr>
          </a:p>
        </p:txBody>
      </p:sp>
      <p:sp>
        <p:nvSpPr>
          <p:cNvPr id="12" name="图片占位符 11"/>
          <p:cNvSpPr>
            <a:spLocks noGrp="1"/>
          </p:cNvSpPr>
          <p:nvPr>
            <p:ph type="pic" sz="quarter" idx="13"/>
          </p:nvPr>
        </p:nvSpPr>
        <p:spPr>
          <a:xfrm>
            <a:off x="1515179" y="1704975"/>
            <a:ext cx="3987800" cy="3571875"/>
          </a:xfrm>
          <a:prstGeom prst="rect">
            <a:avLst/>
          </a:prstGeom>
        </p:spPr>
        <p:txBody>
          <a:bodyPr/>
          <a:lstStyle/>
          <a:p>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8" Type="http://schemas.openxmlformats.org/officeDocument/2006/relationships/theme" Target="../theme/theme1.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9.xml"/><Relationship Id="rId1" Type="http://schemas.openxmlformats.org/officeDocument/2006/relationships/slideLayout" Target="../slideLayouts/slideLayout18.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日期占位符 3"/>
          <p:cNvSpPr>
            <a:spLocks noGrp="1"/>
          </p:cNvSpPr>
          <p:nvPr>
            <p:ph type="dt" sz="half" idx="2"/>
          </p:nvPr>
        </p:nvSpPr>
        <p:spPr>
          <a:xfrm>
            <a:off x="660400" y="6243805"/>
            <a:ext cx="2743200" cy="365125"/>
          </a:xfrm>
          <a:prstGeom prst="rect">
            <a:avLst/>
          </a:prstGeom>
        </p:spPr>
        <p:txBody>
          <a:bodyPr vert="horz" lIns="90000" tIns="0" rIns="0" bIns="0" rtlCol="0" anchor="ctr"/>
          <a:lstStyle>
            <a:lvl1pPr algn="l">
              <a:defRPr sz="1200">
                <a:solidFill>
                  <a:schemeClr val="tx1">
                    <a:tint val="75000"/>
                  </a:schemeClr>
                </a:solidFill>
              </a:defRPr>
            </a:lvl1pPr>
          </a:lstStyle>
          <a:p>
            <a:fld id="{E8F394D5-772B-428A-A56F-E8D77A38318D}" type="datetime1">
              <a:rPr lang="zh-CN" altLang="en-US" smtClean="0"/>
            </a:fld>
            <a:endParaRPr lang="zh-CN" altLang="en-US"/>
          </a:p>
        </p:txBody>
      </p:sp>
      <p:sp>
        <p:nvSpPr>
          <p:cNvPr id="8" name="灯片编号占位符 5"/>
          <p:cNvSpPr>
            <a:spLocks noGrp="1"/>
          </p:cNvSpPr>
          <p:nvPr>
            <p:ph type="sldNum" sz="quarter" idx="4"/>
          </p:nvPr>
        </p:nvSpPr>
        <p:spPr>
          <a:xfrm>
            <a:off x="8775700" y="6243805"/>
            <a:ext cx="2743200" cy="365125"/>
          </a:xfrm>
          <a:prstGeom prst="rect">
            <a:avLst/>
          </a:prstGeom>
        </p:spPr>
        <p:txBody>
          <a:bodyPr vert="horz" lIns="91440" tIns="45720" rIns="90000" bIns="45720" rtlCol="0" anchor="ctr"/>
          <a:lstStyle>
            <a:lvl1pPr algn="r">
              <a:defRPr sz="1200">
                <a:solidFill>
                  <a:schemeClr val="tx1">
                    <a:tint val="75000"/>
                  </a:schemeClr>
                </a:solidFill>
              </a:defRPr>
            </a:lvl1pPr>
          </a:lstStyle>
          <a:p>
            <a:fld id="{E0374D5E-809C-4B52-9B1B-43F9E1113751}"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hdr="0" ftr="0"/>
  <p:txStyles>
    <p:titleStyle>
      <a:lvl1pPr algn="l" defTabSz="914400" rtl="0" eaLnBrk="1" latinLnBrk="0" hangingPunct="1">
        <a:lnSpc>
          <a:spcPct val="90000"/>
        </a:lnSpc>
        <a:spcBef>
          <a:spcPct val="0"/>
        </a:spcBef>
        <a:buNone/>
        <a:defRPr sz="40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7" r:id="rId1"/>
    <p:sldLayoutId id="2147483668" r:id="rId2"/>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70"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8.xml"/><Relationship Id="rId1"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8.xml"/><Relationship Id="rId1" Type="http://schemas.openxmlformats.org/officeDocument/2006/relationships/image" Target="../media/image23.png"/></Relationships>
</file>

<file path=ppt/slides/_rels/slide12.xml.rels><?xml version="1.0" encoding="UTF-8" standalone="yes"?>
<Relationships xmlns="http://schemas.openxmlformats.org/package/2006/relationships"><Relationship Id="rId6" Type="http://schemas.openxmlformats.org/officeDocument/2006/relationships/notesSlide" Target="../notesSlides/notesSlide12.xml"/><Relationship Id="rId5" Type="http://schemas.openxmlformats.org/officeDocument/2006/relationships/slideLayout" Target="../slideLayouts/slideLayout7.xml"/><Relationship Id="rId4" Type="http://schemas.openxmlformats.org/officeDocument/2006/relationships/image" Target="../media/image25.png"/><Relationship Id="rId3" Type="http://schemas.openxmlformats.org/officeDocument/2006/relationships/hyperlink" Target="http://github.com/labxscut" TargetMode="External"/><Relationship Id="rId2" Type="http://schemas.openxmlformats.org/officeDocument/2006/relationships/hyperlink" Target="https://scholar.google.com/citations?user=e1GOPw0AAAAJ" TargetMode="External"/><Relationship Id="rId1" Type="http://schemas.openxmlformats.org/officeDocument/2006/relationships/image" Target="../media/image24.jpeg"/></Relationships>
</file>

<file path=ppt/slides/_rels/slide2.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8.xml"/><Relationship Id="rId3" Type="http://schemas.openxmlformats.org/officeDocument/2006/relationships/image" Target="../media/image3.jpeg"/><Relationship Id="rId2" Type="http://schemas.openxmlformats.org/officeDocument/2006/relationships/hyperlink" Target="https://doi.org/10.1093/bib/bbad390" TargetMode="External"/><Relationship Id="rId1" Type="http://schemas.openxmlformats.org/officeDocument/2006/relationships/image" Target="../media/image2.jpeg"/></Relationships>
</file>

<file path=ppt/slides/_rels/slide3.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8.xml"/><Relationship Id="rId2" Type="http://schemas.openxmlformats.org/officeDocument/2006/relationships/image" Target="../media/image5.jpeg"/><Relationship Id="rId1" Type="http://schemas.openxmlformats.org/officeDocument/2006/relationships/image" Target="../media/image4.jpeg"/></Relationships>
</file>

<file path=ppt/slides/_rels/slide4.xml.rels><?xml version="1.0" encoding="UTF-8" standalone="yes"?>
<Relationships xmlns="http://schemas.openxmlformats.org/package/2006/relationships"><Relationship Id="rId7" Type="http://schemas.openxmlformats.org/officeDocument/2006/relationships/notesSlide" Target="../notesSlides/notesSlide4.xml"/><Relationship Id="rId6" Type="http://schemas.openxmlformats.org/officeDocument/2006/relationships/slideLayout" Target="../slideLayouts/slideLayout8.xml"/><Relationship Id="rId5" Type="http://schemas.openxmlformats.org/officeDocument/2006/relationships/image" Target="../media/image10.jpeg"/><Relationship Id="rId4" Type="http://schemas.openxmlformats.org/officeDocument/2006/relationships/image" Target="../media/image9.png"/><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6.png"/></Relationships>
</file>

<file path=ppt/slides/_rels/slide5.xml.rels><?xml version="1.0" encoding="UTF-8" standalone="yes"?>
<Relationships xmlns="http://schemas.openxmlformats.org/package/2006/relationships"><Relationship Id="rId8" Type="http://schemas.openxmlformats.org/officeDocument/2006/relationships/notesSlide" Target="../notesSlides/notesSlide5.xml"/><Relationship Id="rId7" Type="http://schemas.openxmlformats.org/officeDocument/2006/relationships/slideLayout" Target="../slideLayouts/slideLayout8.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image" Target="../media/image11.png"/></Relationships>
</file>

<file path=ppt/slides/_rels/slide6.xml.rels><?xml version="1.0" encoding="UTF-8" standalone="yes"?>
<Relationships xmlns="http://schemas.openxmlformats.org/package/2006/relationships"><Relationship Id="rId5" Type="http://schemas.openxmlformats.org/officeDocument/2006/relationships/notesSlide" Target="../notesSlides/notesSlide6.xml"/><Relationship Id="rId4" Type="http://schemas.openxmlformats.org/officeDocument/2006/relationships/slideLayout" Target="../slideLayouts/slideLayout8.xml"/><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8.xml"/><Relationship Id="rId1" Type="http://schemas.openxmlformats.org/officeDocument/2006/relationships/image" Target="../media/image20.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8.xml"/><Relationship Id="rId1" Type="http://schemas.openxmlformats.org/officeDocument/2006/relationships/image" Target="../media/image21.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8.xml"/><Relationship Id="rId1"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5309" y="1245996"/>
            <a:ext cx="11721381" cy="1811299"/>
          </a:xfrm>
          <a:solidFill>
            <a:schemeClr val="accent2">
              <a:lumMod val="40000"/>
              <a:lumOff val="60000"/>
            </a:schemeClr>
          </a:solidFill>
        </p:spPr>
        <p:txBody>
          <a:bodyPr>
            <a:noAutofit/>
          </a:bodyPr>
          <a:lstStyle/>
          <a:p>
            <a:pPr algn="ctr"/>
            <a:r>
              <a:rPr lang="en-US" sz="3200" dirty="0">
                <a:solidFill>
                  <a:schemeClr val="tx1"/>
                </a:solidFill>
              </a:rPr>
              <a:t>GeLSA for larger scale </a:t>
            </a:r>
            <a:r>
              <a:rPr lang="en-US" sz="3200" dirty="0">
                <a:solidFill>
                  <a:schemeClr val="tx1"/>
                </a:solidFill>
              </a:rPr>
              <a:t>data</a:t>
            </a:r>
            <a:endParaRPr lang="en-US" sz="3200" dirty="0">
              <a:solidFill>
                <a:schemeClr val="tx1"/>
              </a:solidFill>
            </a:endParaRPr>
          </a:p>
        </p:txBody>
      </p:sp>
      <p:sp>
        <p:nvSpPr>
          <p:cNvPr id="3" name="Text Placeholder 2"/>
          <p:cNvSpPr>
            <a:spLocks noGrp="1"/>
          </p:cNvSpPr>
          <p:nvPr>
            <p:ph type="body" idx="1"/>
          </p:nvPr>
        </p:nvSpPr>
        <p:spPr>
          <a:xfrm>
            <a:off x="3252650" y="3697552"/>
            <a:ext cx="5686698" cy="781571"/>
          </a:xfrm>
          <a:noFill/>
          <a:ln>
            <a:solidFill>
              <a:schemeClr val="bg1"/>
            </a:solidFill>
          </a:ln>
        </p:spPr>
        <p:txBody>
          <a:bodyPr>
            <a:noAutofit/>
          </a:bodyPr>
          <a:lstStyle/>
          <a:p>
            <a:pPr algn="ctr"/>
            <a:r>
              <a:rPr lang="zh-CN" altLang="en-US" sz="3200" b="1">
                <a:solidFill>
                  <a:schemeClr val="tx1"/>
                </a:solidFill>
                <a:latin typeface="Arial" panose="020B0604020202020204" pitchFamily="34" charset="0"/>
                <a:cs typeface="Arial" panose="020B0604020202020204" pitchFamily="34" charset="0"/>
              </a:rPr>
              <a:t>李洋</a:t>
            </a:r>
            <a:endParaRPr lang="zh-CN" altLang="en-US" sz="3200" b="1">
              <a:solidFill>
                <a:schemeClr val="tx1"/>
              </a:solidFill>
              <a:latin typeface="Arial" panose="020B0604020202020204" pitchFamily="34" charset="0"/>
              <a:cs typeface="Arial" panose="020B0604020202020204" pitchFamily="34" charset="0"/>
            </a:endParaRPr>
          </a:p>
        </p:txBody>
      </p:sp>
      <p:sp>
        <p:nvSpPr>
          <p:cNvPr id="6" name="Date Placeholder 5"/>
          <p:cNvSpPr>
            <a:spLocks noGrp="1"/>
          </p:cNvSpPr>
          <p:nvPr>
            <p:ph type="dt" sz="half" idx="15"/>
          </p:nvPr>
        </p:nvSpPr>
        <p:spPr/>
        <p:txBody>
          <a:bodyPr/>
          <a:lstStyle/>
          <a:p>
            <a:fld id="{86E89D27-164C-4E17-8B88-FA5E8DD75F4A}" type="datetime1">
              <a:rPr lang="zh-CN" altLang="en-US" smtClean="0"/>
            </a:fld>
            <a:endParaRPr lang="zh-CN" altLang="en-US"/>
          </a:p>
        </p:txBody>
      </p:sp>
      <p:sp>
        <p:nvSpPr>
          <p:cNvPr id="7" name="Slide Number Placeholder 6"/>
          <p:cNvSpPr>
            <a:spLocks noGrp="1"/>
          </p:cNvSpPr>
          <p:nvPr>
            <p:ph type="sldNum" sz="quarter" idx="16"/>
          </p:nvPr>
        </p:nvSpPr>
        <p:spPr/>
        <p:txBody>
          <a:bodyPr/>
          <a:lstStyle/>
          <a:p>
            <a:fld id="{E0374D5E-809C-4B52-9B1B-43F9E1113751}" type="slidenum">
              <a:rPr lang="zh-CN" altLang="en-US" smtClean="0"/>
            </a:fld>
            <a:endParaRPr lang="zh-CN" alt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chemeClr val="accent1"/>
                </a:solidFill>
              </a:rPr>
              <a:t>Summary</a:t>
            </a:r>
            <a:endParaRPr lang="en-US" dirty="0">
              <a:solidFill>
                <a:schemeClr val="accent1"/>
              </a:solidFill>
            </a:endParaRPr>
          </a:p>
        </p:txBody>
      </p:sp>
      <p:sp>
        <p:nvSpPr>
          <p:cNvPr id="3" name="Title 1"/>
          <p:cNvSpPr txBox="1"/>
          <p:nvPr/>
        </p:nvSpPr>
        <p:spPr>
          <a:xfrm>
            <a:off x="168275" y="180975"/>
            <a:ext cx="10858500" cy="657225"/>
          </a:xfrm>
          <a:prstGeom prst="rect">
            <a:avLst/>
          </a:prstGeom>
          <a:solidFill>
            <a:schemeClr val="bg1">
              <a:lumMod val="95000"/>
            </a:schemeClr>
          </a:solidFill>
        </p:spPr>
        <p:txBody>
          <a:bodyPr lIns="0" anchor="ctr" anchorCtr="0">
            <a:normAutofit/>
          </a:bodyPr>
          <a:lstStyle>
            <a:lvl1pPr algn="l" defTabSz="914400" rtl="0" eaLnBrk="1" latinLnBrk="0" hangingPunct="1">
              <a:lnSpc>
                <a:spcPct val="90000"/>
              </a:lnSpc>
              <a:spcBef>
                <a:spcPct val="0"/>
              </a:spcBef>
              <a:buNone/>
              <a:defRPr sz="3200" b="1" kern="1200">
                <a:solidFill>
                  <a:schemeClr val="tx1"/>
                </a:solidFill>
                <a:latin typeface="+mj-lt"/>
                <a:ea typeface="+mj-ea"/>
                <a:cs typeface="+mj-cs"/>
              </a:defRPr>
            </a:lvl1pPr>
          </a:lstStyle>
          <a:p>
            <a:r>
              <a:rPr lang="en-US" dirty="0"/>
              <a:t>Example: LSA analysis of Daya Bay Time Series Data</a:t>
            </a:r>
            <a:endParaRPr lang="en-US" dirty="0"/>
          </a:p>
        </p:txBody>
      </p:sp>
      <p:pic>
        <p:nvPicPr>
          <p:cNvPr id="5" name="Picture 4"/>
          <p:cNvPicPr>
            <a:picLocks noChangeAspect="1"/>
          </p:cNvPicPr>
          <p:nvPr/>
        </p:nvPicPr>
        <p:blipFill>
          <a:blip r:embed="rId1"/>
          <a:stretch>
            <a:fillRect/>
          </a:stretch>
        </p:blipFill>
        <p:spPr>
          <a:xfrm>
            <a:off x="3361038" y="842631"/>
            <a:ext cx="8662268" cy="5980644"/>
          </a:xfrm>
          <a:prstGeom prst="rect">
            <a:avLst/>
          </a:prstGeom>
        </p:spPr>
      </p:pic>
      <p:sp>
        <p:nvSpPr>
          <p:cNvPr id="6" name="TextBox 5"/>
          <p:cNvSpPr txBox="1"/>
          <p:nvPr/>
        </p:nvSpPr>
        <p:spPr>
          <a:xfrm>
            <a:off x="168276" y="980594"/>
            <a:ext cx="3044482" cy="1938992"/>
          </a:xfrm>
          <a:prstGeom prst="rect">
            <a:avLst/>
          </a:prstGeom>
          <a:solidFill>
            <a:schemeClr val="bg1"/>
          </a:solidFill>
        </p:spPr>
        <p:txBody>
          <a:bodyPr wrap="square" rtlCol="0">
            <a:spAutoFit/>
          </a:bodyPr>
          <a:lstStyle/>
          <a:p>
            <a:r>
              <a:rPr lang="en-US" altLang="zh-CN" sz="2000" b="1" dirty="0"/>
              <a:t>72-hour hourly 400 ASV</a:t>
            </a:r>
            <a:r>
              <a:rPr lang="en-US" altLang="zh-CN" sz="2000" dirty="0"/>
              <a:t> marine microbiome data</a:t>
            </a:r>
            <a:r>
              <a:rPr lang="en-US" sz="2000" dirty="0"/>
              <a:t> collected from the </a:t>
            </a:r>
            <a:r>
              <a:rPr lang="en-US" sz="2000" b="1" dirty="0"/>
              <a:t>Daya Bay (Shenzhen)</a:t>
            </a:r>
            <a:r>
              <a:rPr lang="en-US" sz="2000" dirty="0"/>
              <a:t> by Dr. Shengwei Hou’s group at SusTech</a:t>
            </a:r>
            <a:endParaRPr lang="en-US" sz="2000" dirty="0"/>
          </a:p>
        </p:txBody>
      </p:sp>
      <p:sp>
        <p:nvSpPr>
          <p:cNvPr id="7" name="TextBox 6"/>
          <p:cNvSpPr txBox="1"/>
          <p:nvPr/>
        </p:nvSpPr>
        <p:spPr>
          <a:xfrm>
            <a:off x="168275" y="3115122"/>
            <a:ext cx="3044482" cy="1015663"/>
          </a:xfrm>
          <a:prstGeom prst="rect">
            <a:avLst/>
          </a:prstGeom>
          <a:solidFill>
            <a:schemeClr val="bg1"/>
          </a:solidFill>
        </p:spPr>
        <p:txBody>
          <a:bodyPr wrap="square" rtlCol="0">
            <a:spAutoFit/>
          </a:bodyPr>
          <a:lstStyle/>
          <a:p>
            <a:r>
              <a:rPr lang="en-US" sz="2000" b="1" dirty="0"/>
              <a:t>GeLSA </a:t>
            </a:r>
            <a:r>
              <a:rPr lang="en-US" sz="2000" dirty="0"/>
              <a:t>returns analytical results within 20 minutes vs </a:t>
            </a:r>
            <a:r>
              <a:rPr lang="en-US" sz="2000" b="1" dirty="0"/>
              <a:t>eLSA</a:t>
            </a:r>
            <a:r>
              <a:rPr lang="en-US" sz="2000" dirty="0"/>
              <a:t> 1 day  </a:t>
            </a:r>
            <a:endParaRPr lang="en-US" sz="2000" dirty="0"/>
          </a:p>
        </p:txBody>
      </p:sp>
      <p:sp>
        <p:nvSpPr>
          <p:cNvPr id="8" name="TextBox 7"/>
          <p:cNvSpPr txBox="1"/>
          <p:nvPr/>
        </p:nvSpPr>
        <p:spPr>
          <a:xfrm>
            <a:off x="168275" y="4326320"/>
            <a:ext cx="3044482" cy="1631216"/>
          </a:xfrm>
          <a:prstGeom prst="rect">
            <a:avLst/>
          </a:prstGeom>
          <a:solidFill>
            <a:schemeClr val="bg1"/>
          </a:solidFill>
        </p:spPr>
        <p:txBody>
          <a:bodyPr wrap="square" rtlCol="0">
            <a:spAutoFit/>
          </a:bodyPr>
          <a:lstStyle/>
          <a:p>
            <a:r>
              <a:rPr lang="en-US" sz="2000" b="1" dirty="0"/>
              <a:t>GeLSA</a:t>
            </a:r>
            <a:r>
              <a:rPr lang="en-US" sz="2000" dirty="0"/>
              <a:t> allows for many more rounds of exploratory analysis for better understanding of the system</a:t>
            </a:r>
            <a:endParaRPr lang="en-US" sz="20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Summary</a:t>
            </a:r>
            <a:endParaRPr lang="en-US" dirty="0"/>
          </a:p>
        </p:txBody>
      </p:sp>
      <mc:AlternateContent xmlns:mc="http://schemas.openxmlformats.org/markup-compatibility/2006">
        <mc:Choice xmlns:a14="http://schemas.microsoft.com/office/drawing/2010/main" Requires="a14">
          <p:sp>
            <p:nvSpPr>
              <p:cNvPr id="5" name="TextBox 4"/>
              <p:cNvSpPr txBox="1"/>
              <p:nvPr/>
            </p:nvSpPr>
            <p:spPr>
              <a:xfrm>
                <a:off x="659000" y="656067"/>
                <a:ext cx="11364306" cy="6138540"/>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zh-CN" sz="2400" dirty="0"/>
                  <a:t>Local Similarity (</a:t>
                </a:r>
                <a:r>
                  <a:rPr lang="en-US" altLang="zh-CN" sz="2400" b="1" dirty="0"/>
                  <a:t>LSA</a:t>
                </a:r>
                <a:r>
                  <a:rPr lang="en-US" altLang="zh-CN" sz="2400" dirty="0"/>
                  <a:t>) and Local Trend Analyses (</a:t>
                </a:r>
                <a:r>
                  <a:rPr lang="en-US" altLang="zh-CN" sz="2400" b="1" dirty="0"/>
                  <a:t>LTA</a:t>
                </a:r>
                <a:r>
                  <a:rPr lang="en-US" altLang="zh-CN" sz="2400" dirty="0"/>
                  <a:t>) are popular statistical methods to infer microecological networks from microbiome series data.</a:t>
                </a:r>
                <a:endParaRPr lang="en-US" altLang="zh-CN" sz="2400" dirty="0"/>
              </a:p>
              <a:p>
                <a:pPr marL="285750" indent="-285750">
                  <a:lnSpc>
                    <a:spcPct val="150000"/>
                  </a:lnSpc>
                  <a:buFont typeface="Arial" panose="020B0604020202020204" pitchFamily="34" charset="0"/>
                  <a:buChar char="•"/>
                </a:pPr>
                <a:r>
                  <a:rPr lang="en-US" altLang="zh-CN" sz="2400" dirty="0"/>
                  <a:t>To enable large-scale discovery, we developed novel </a:t>
                </a:r>
                <a:r>
                  <a:rPr lang="en-US" altLang="zh-CN" sz="2400" dirty="0">
                    <a:solidFill>
                      <a:srgbClr val="C00000"/>
                    </a:solidFill>
                  </a:rPr>
                  <a:t>theoretical</a:t>
                </a:r>
                <a:r>
                  <a:rPr lang="en-US" altLang="zh-CN" sz="2400" dirty="0"/>
                  <a:t> (</a:t>
                </a:r>
                <a:r>
                  <a:rPr lang="en-US" altLang="zh-CN" sz="2400" b="1" dirty="0"/>
                  <a:t>eLSA</a:t>
                </a:r>
                <a:r>
                  <a:rPr lang="en-US" altLang="zh-CN" sz="2400" dirty="0"/>
                  <a:t>), </a:t>
                </a:r>
                <a:r>
                  <a:rPr lang="en-US" altLang="zh-CN" sz="2400" dirty="0">
                    <a:solidFill>
                      <a:srgbClr val="C00000"/>
                    </a:solidFill>
                  </a:rPr>
                  <a:t>algorithmic</a:t>
                </a:r>
                <a:r>
                  <a:rPr lang="en-US" altLang="zh-CN" sz="2400" dirty="0"/>
                  <a:t> and</a:t>
                </a:r>
                <a:r>
                  <a:rPr lang="en-US" altLang="zh-CN" sz="2400" dirty="0">
                    <a:solidFill>
                      <a:srgbClr val="C00000"/>
                    </a:solidFill>
                  </a:rPr>
                  <a:t> hardware </a:t>
                </a:r>
                <a:r>
                  <a:rPr lang="en-US" altLang="zh-CN" sz="2400" dirty="0"/>
                  <a:t>(</a:t>
                </a:r>
                <a:r>
                  <a:rPr lang="en-US" altLang="zh-CN" sz="2400" b="1" dirty="0"/>
                  <a:t>GeLSA</a:t>
                </a:r>
                <a:r>
                  <a:rPr lang="en-US" altLang="zh-CN" sz="2400" dirty="0"/>
                  <a:t>) acceleration approaches.</a:t>
                </a:r>
                <a:endParaRPr lang="en-US" altLang="zh-CN" sz="2400" dirty="0"/>
              </a:p>
              <a:p>
                <a:pPr marL="285750" indent="-285750">
                  <a:lnSpc>
                    <a:spcPct val="150000"/>
                  </a:lnSpc>
                  <a:buFont typeface="Arial" panose="020B0604020202020204" pitchFamily="34" charset="0"/>
                  <a:buChar char="•"/>
                </a:pPr>
                <a:r>
                  <a:rPr lang="en-US" altLang="zh-CN" sz="2400" b="1" dirty="0"/>
                  <a:t>eLSA</a:t>
                </a:r>
                <a:r>
                  <a:rPr lang="en-US" altLang="zh-CN" sz="2400" dirty="0"/>
                  <a:t> uses Feller’s RW excursion theory to approximate p-values when n is large, </a:t>
                </a:r>
                <a:r>
                  <a:rPr lang="en-US" altLang="zh-CN" sz="2400" dirty="0">
                    <a:solidFill>
                      <a:srgbClr val="C00000"/>
                    </a:solidFill>
                  </a:rPr>
                  <a:t>constant runtime regardless of precision</a:t>
                </a:r>
                <a:r>
                  <a:rPr lang="en-US" altLang="zh-CN" sz="2400" dirty="0"/>
                  <a:t>, avoids costly permutation.</a:t>
                </a:r>
                <a:endParaRPr lang="en-US" altLang="zh-CN" sz="2400" dirty="0"/>
              </a:p>
              <a:p>
                <a:pPr marL="285750" indent="-285750">
                  <a:lnSpc>
                    <a:spcPct val="150000"/>
                  </a:lnSpc>
                  <a:buFont typeface="Arial" panose="020B0604020202020204" pitchFamily="34" charset="0"/>
                  <a:buChar char="•"/>
                </a:pPr>
                <a:r>
                  <a:rPr lang="en-US" altLang="zh-CN" sz="2400" b="1" dirty="0"/>
                  <a:t>GeLSA </a:t>
                </a:r>
                <a:r>
                  <a:rPr lang="en-US" altLang="zh-CN" sz="2400" dirty="0">
                    <a:solidFill>
                      <a:srgbClr val="C00000"/>
                    </a:solidFill>
                  </a:rPr>
                  <a:t>parallelizes both the alignment and dispatch algorithms</a:t>
                </a:r>
                <a:r>
                  <a:rPr lang="en-US" altLang="zh-CN" sz="2400" dirty="0"/>
                  <a:t>, and further accelerates the computation by ~</a:t>
                </a:r>
                <a:r>
                  <a:rPr lang="en-US" altLang="zh-CN" sz="2400" b="1" dirty="0"/>
                  <a:t>144x </a:t>
                </a:r>
                <a:r>
                  <a:rPr lang="en-US" altLang="zh-CN" sz="2400" dirty="0"/>
                  <a:t>on a GPU equipped PC. </a:t>
                </a:r>
                <a:endParaRPr lang="en-US" altLang="zh-CN" sz="2400" dirty="0"/>
              </a:p>
              <a:p>
                <a:pPr marL="285750" indent="-285750">
                  <a:lnSpc>
                    <a:spcPct val="150000"/>
                  </a:lnSpc>
                  <a:buFont typeface="Arial" panose="020B0604020202020204" pitchFamily="34" charset="0"/>
                  <a:buChar char="•"/>
                </a:pPr>
                <a:r>
                  <a:rPr lang="en-US" altLang="zh-CN" sz="2400" b="1" dirty="0"/>
                  <a:t>GeLSA</a:t>
                </a:r>
                <a:r>
                  <a:rPr lang="en-US" altLang="zh-CN" sz="2400" dirty="0"/>
                  <a:t> allows analysis of </a:t>
                </a:r>
                <a14:m>
                  <m:oMath xmlns:m="http://schemas.openxmlformats.org/officeDocument/2006/math">
                    <m:sSup>
                      <m:sSupPr>
                        <m:ctrlPr>
                          <a:rPr lang="en-US" altLang="zh-CN" sz="2400" b="1" i="1" dirty="0" smtClean="0">
                            <a:solidFill>
                              <a:srgbClr val="C00000"/>
                            </a:solidFill>
                            <a:latin typeface="Cambria Math" panose="02040503050406030204" pitchFamily="18" charset="0"/>
                          </a:rPr>
                        </m:ctrlPr>
                      </m:sSupPr>
                      <m:e>
                        <m:r>
                          <a:rPr lang="en-US" altLang="zh-CN" sz="2400" b="1" i="1" dirty="0" smtClean="0">
                            <a:solidFill>
                              <a:srgbClr val="C00000"/>
                            </a:solidFill>
                            <a:latin typeface="Cambria Math" panose="02040503050406030204" pitchFamily="18" charset="0"/>
                          </a:rPr>
                          <m:t>~</m:t>
                        </m:r>
                        <m:r>
                          <a:rPr lang="en-US" altLang="zh-CN" sz="2400" b="1" i="1" dirty="0" smtClean="0">
                            <a:solidFill>
                              <a:srgbClr val="C00000"/>
                            </a:solidFill>
                            <a:latin typeface="Cambria Math" panose="02040503050406030204" pitchFamily="18" charset="0"/>
                          </a:rPr>
                          <m:t>𝟏𝟎</m:t>
                        </m:r>
                      </m:e>
                      <m:sup>
                        <m:r>
                          <a:rPr lang="en-US" altLang="zh-CN" sz="2400" b="1" i="1" dirty="0" smtClean="0">
                            <a:solidFill>
                              <a:srgbClr val="C00000"/>
                            </a:solidFill>
                            <a:latin typeface="Cambria Math" panose="02040503050406030204" pitchFamily="18" charset="0"/>
                          </a:rPr>
                          <m:t>𝟓</m:t>
                        </m:r>
                      </m:sup>
                    </m:sSup>
                  </m:oMath>
                </a14:m>
                <a:r>
                  <a:rPr lang="en-US" altLang="zh-CN" sz="2400" b="1" dirty="0">
                    <a:solidFill>
                      <a:srgbClr val="C00000"/>
                    </a:solidFill>
                  </a:rPr>
                  <a:t> </a:t>
                </a:r>
                <a:r>
                  <a:rPr lang="en-US" altLang="zh-CN" sz="2400" dirty="0">
                    <a:solidFill>
                      <a:srgbClr val="C00000"/>
                    </a:solidFill>
                  </a:rPr>
                  <a:t>factors in a day </a:t>
                </a:r>
                <a:r>
                  <a:rPr lang="en-US" altLang="zh-CN" sz="2400" dirty="0"/>
                  <a:t>on a GPU equipped PC,  while the max of eLSA is </a:t>
                </a:r>
                <a14:m>
                  <m:oMath xmlns:m="http://schemas.openxmlformats.org/officeDocument/2006/math">
                    <m:sSup>
                      <m:sSupPr>
                        <m:ctrlPr>
                          <a:rPr lang="en-US" altLang="zh-CN" sz="2400" i="1" dirty="0">
                            <a:latin typeface="Cambria Math" panose="02040503050406030204" pitchFamily="18" charset="0"/>
                          </a:rPr>
                        </m:ctrlPr>
                      </m:sSupPr>
                      <m:e>
                        <m:r>
                          <a:rPr lang="en-US" altLang="zh-CN" sz="2400" i="1" dirty="0">
                            <a:latin typeface="Cambria Math" panose="02040503050406030204" pitchFamily="18" charset="0"/>
                          </a:rPr>
                          <m:t>~</m:t>
                        </m:r>
                        <m:r>
                          <a:rPr lang="en-US" altLang="zh-CN" sz="2400" i="1" dirty="0">
                            <a:latin typeface="Cambria Math" panose="02040503050406030204" pitchFamily="18" charset="0"/>
                          </a:rPr>
                          <m:t>10</m:t>
                        </m:r>
                      </m:e>
                      <m:sup>
                        <m:r>
                          <a:rPr lang="en-US" altLang="zh-CN" sz="2400" b="0" i="1" dirty="0" smtClean="0">
                            <a:latin typeface="Cambria Math" panose="02040503050406030204" pitchFamily="18" charset="0"/>
                          </a:rPr>
                          <m:t>4</m:t>
                        </m:r>
                      </m:sup>
                    </m:sSup>
                  </m:oMath>
                </a14:m>
                <a:r>
                  <a:rPr lang="en-US" altLang="zh-CN" sz="2400" dirty="0"/>
                  <a:t>. </a:t>
                </a:r>
                <a:endParaRPr lang="en-US" altLang="zh-CN" sz="2400" dirty="0"/>
              </a:p>
              <a:p>
                <a:pPr marL="285750" indent="-285750">
                  <a:lnSpc>
                    <a:spcPct val="150000"/>
                  </a:lnSpc>
                  <a:buFont typeface="Arial" panose="020B0604020202020204" pitchFamily="34" charset="0"/>
                  <a:buChar char="•"/>
                </a:pPr>
                <a:r>
                  <a:rPr lang="en-US" altLang="zh-CN" sz="2400" dirty="0"/>
                  <a:t>For the Daya Bay data, </a:t>
                </a:r>
                <a:r>
                  <a:rPr lang="en-US" altLang="zh-CN" sz="2400" b="1" dirty="0"/>
                  <a:t>GeLSA </a:t>
                </a:r>
                <a:r>
                  <a:rPr lang="en-US" altLang="zh-CN" sz="2400" dirty="0"/>
                  <a:t>finishes</a:t>
                </a:r>
                <a:r>
                  <a:rPr lang="en-US" altLang="zh-CN" sz="2400" b="1" dirty="0"/>
                  <a:t> </a:t>
                </a:r>
                <a:r>
                  <a:rPr lang="en-US" sz="2400" dirty="0"/>
                  <a:t>in 20 minutes while </a:t>
                </a:r>
                <a:r>
                  <a:rPr lang="en-US" sz="2400" b="1" dirty="0"/>
                  <a:t>eLSA</a:t>
                </a:r>
                <a:r>
                  <a:rPr lang="en-US" sz="2400" dirty="0"/>
                  <a:t> needs 1 day.</a:t>
                </a:r>
                <a:endParaRPr lang="en-US" sz="2400" dirty="0"/>
              </a:p>
            </p:txBody>
          </p:sp>
        </mc:Choice>
        <mc:Fallback>
          <p:sp>
            <p:nvSpPr>
              <p:cNvPr id="5" name="TextBox 4"/>
              <p:cNvSpPr txBox="1">
                <a:spLocks noRot="1" noChangeAspect="1" noMove="1" noResize="1" noEditPoints="1" noAdjustHandles="1" noChangeArrowheads="1" noChangeShapeType="1" noTextEdit="1"/>
              </p:cNvSpPr>
              <p:nvPr/>
            </p:nvSpPr>
            <p:spPr>
              <a:xfrm>
                <a:off x="659000" y="656067"/>
                <a:ext cx="11364306" cy="6138540"/>
              </a:xfrm>
              <a:prstGeom prst="rect">
                <a:avLst/>
              </a:prstGeom>
              <a:blipFill rotWithShape="1">
                <a:blip r:embed="rId1"/>
                <a:stretch>
                  <a:fillRect l="-4" t="-2" r="2" b="-298"/>
                </a:stretch>
              </a:blipFill>
            </p:spPr>
            <p:txBody>
              <a:bodyPr/>
              <a:lstStyle/>
              <a:p>
                <a:r>
                  <a:rPr lang="zh-CN" altLang="en-US">
                    <a:noFill/>
                  </a:rPr>
                  <a:t> </a:t>
                </a:r>
              </a:p>
            </p:txBody>
          </p:sp>
        </mc:Fallback>
      </mc:AlternateContent>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2" name="직사각형 45"/>
          <p:cNvSpPr/>
          <p:nvPr/>
        </p:nvSpPr>
        <p:spPr>
          <a:xfrm>
            <a:off x="676275" y="1028700"/>
            <a:ext cx="10825163" cy="87675"/>
          </a:xfrm>
          <a:prstGeom prst="rect">
            <a:avLst/>
          </a:prstGeom>
          <a:solidFill>
            <a:srgbClr val="768394">
              <a:lumMod val="40000"/>
              <a:lumOff val="60000"/>
            </a:srgbClr>
          </a:solidFill>
          <a:ln w="12700" cap="flat" cmpd="sng" algn="ctr">
            <a:noFill/>
            <a:prstDash val="solid"/>
            <a:miter lim="800000"/>
          </a:ln>
          <a:effectLst/>
        </p:spPr>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marL="0" marR="0" lvl="0" indent="0" algn="ctr" defTabSz="914400" rtl="0" eaLnBrk="1" fontAlgn="auto" latinLnBrk="1" hangingPunct="1">
              <a:lnSpc>
                <a:spcPct val="120000"/>
              </a:lnSpc>
              <a:buClrTx/>
              <a:buSzTx/>
              <a:buFontTx/>
              <a:buNone/>
              <a:defRPr/>
            </a:pPr>
            <a:endParaRPr kumimoji="0" lang="ko-KR" altLang="en-US" sz="1800" b="0" i="0" u="none" strike="noStrike" kern="1200" cap="none" spc="0" normalizeH="0" baseline="0" noProof="0">
              <a:ln>
                <a:noFill/>
              </a:ln>
              <a:solidFill>
                <a:srgbClr val="FFFFFF"/>
              </a:solidFill>
              <a:effectLst/>
              <a:uLnTx/>
              <a:uFillTx/>
              <a:latin typeface="Arial" panose="020B0604020202020204" pitchFamily="34" charset="0"/>
              <a:cs typeface="+mn-ea"/>
              <a:sym typeface="Arial" panose="020B0604020202020204" pitchFamily="34" charset="0"/>
            </a:endParaRPr>
          </a:p>
        </p:txBody>
      </p:sp>
      <p:sp>
        <p:nvSpPr>
          <p:cNvPr id="4" name="灯片编号占位符 3"/>
          <p:cNvSpPr>
            <a:spLocks noGrp="1"/>
          </p:cNvSpPr>
          <p:nvPr>
            <p:ph type="sldNum" sz="quarter" idx="11"/>
          </p:nvPr>
        </p:nvSpPr>
        <p:spPr/>
        <p:txBody>
          <a:bodyPr/>
          <a:lstStyle/>
          <a:p>
            <a:fld id="{E0374D5E-809C-4B52-9B1B-43F9E1113751}" type="slidenum">
              <a:rPr lang="zh-CN" altLang="en-US" smtClean="0"/>
            </a:fld>
            <a:endParaRPr lang="zh-CN" altLang="en-US"/>
          </a:p>
        </p:txBody>
      </p:sp>
      <p:pic>
        <p:nvPicPr>
          <p:cNvPr id="5" name="Picture 4" descr="A group of people posing for a photo"/>
          <p:cNvPicPr>
            <a:picLocks noChangeAspect="1"/>
          </p:cNvPicPr>
          <p:nvPr/>
        </p:nvPicPr>
        <p:blipFill rotWithShape="1">
          <a:blip r:embed="rId1" cstate="print">
            <a:extLst>
              <a:ext uri="{28A0092B-C50C-407E-A947-70E740481C1C}">
                <a14:useLocalDpi xmlns:a14="http://schemas.microsoft.com/office/drawing/2010/main" val="0"/>
              </a:ext>
            </a:extLst>
          </a:blip>
          <a:srcRect l="6145"/>
          <a:stretch>
            <a:fillRect/>
          </a:stretch>
        </p:blipFill>
        <p:spPr>
          <a:xfrm>
            <a:off x="4572065" y="1307689"/>
            <a:ext cx="7619937" cy="5412545"/>
          </a:xfrm>
          <a:prstGeom prst="rect">
            <a:avLst/>
          </a:prstGeom>
        </p:spPr>
      </p:pic>
      <p:sp>
        <p:nvSpPr>
          <p:cNvPr id="9" name="TextBox 8"/>
          <p:cNvSpPr txBox="1"/>
          <p:nvPr/>
        </p:nvSpPr>
        <p:spPr>
          <a:xfrm>
            <a:off x="320620" y="2168848"/>
            <a:ext cx="4172014" cy="4339650"/>
          </a:xfrm>
          <a:prstGeom prst="rect">
            <a:avLst/>
          </a:prstGeom>
          <a:noFill/>
        </p:spPr>
        <p:txBody>
          <a:bodyPr wrap="square" rtlCol="0">
            <a:spAutoFit/>
          </a:bodyPr>
          <a:lstStyle/>
          <a:p>
            <a:r>
              <a:rPr lang="en-US" sz="2400" b="1" dirty="0"/>
              <a:t>Multi-omics:</a:t>
            </a:r>
            <a:endParaRPr lang="en-US" sz="2000" dirty="0"/>
          </a:p>
          <a:p>
            <a:pPr marL="342900" indent="-342900">
              <a:buFont typeface="Arial" panose="020B0604020202020204" pitchFamily="34" charset="0"/>
              <a:buChar char="•"/>
            </a:pPr>
            <a:r>
              <a:rPr lang="en-US" sz="2000" dirty="0"/>
              <a:t>k-mer based learning</a:t>
            </a:r>
            <a:endParaRPr lang="en-US" sz="2000" dirty="0"/>
          </a:p>
          <a:p>
            <a:pPr marL="342900" indent="-342900">
              <a:buFont typeface="Arial" panose="020B0604020202020204" pitchFamily="34" charset="0"/>
              <a:buChar char="•"/>
            </a:pPr>
            <a:r>
              <a:rPr lang="en-US" sz="2000" dirty="0"/>
              <a:t>disease subtyping</a:t>
            </a:r>
            <a:endParaRPr lang="en-US" sz="2000" dirty="0"/>
          </a:p>
          <a:p>
            <a:pPr marL="342900" indent="-342900">
              <a:buFont typeface="Arial" panose="020B0604020202020204" pitchFamily="34" charset="0"/>
              <a:buChar char="•"/>
            </a:pPr>
            <a:r>
              <a:rPr lang="en-US" sz="2000" dirty="0"/>
              <a:t>genome-phenome</a:t>
            </a:r>
            <a:endParaRPr lang="en-US" sz="2000" dirty="0"/>
          </a:p>
          <a:p>
            <a:pPr marL="342900" indent="-342900">
              <a:buFont typeface="Arial" panose="020B0604020202020204" pitchFamily="34" charset="0"/>
              <a:buChar char="•"/>
            </a:pPr>
            <a:r>
              <a:rPr lang="en-US" sz="2000" dirty="0"/>
              <a:t>drug-repurposing</a:t>
            </a:r>
            <a:endParaRPr lang="en-US" sz="2400" dirty="0"/>
          </a:p>
          <a:p>
            <a:r>
              <a:rPr lang="en-US" sz="2400" b="1" dirty="0"/>
              <a:t>Multi-modal learning:</a:t>
            </a:r>
            <a:endParaRPr lang="en-US" sz="2400" b="1" dirty="0"/>
          </a:p>
          <a:p>
            <a:pPr marL="342900" indent="-342900">
              <a:buFont typeface="Arial" panose="020B0604020202020204" pitchFamily="34" charset="0"/>
              <a:buChar char="•"/>
            </a:pPr>
            <a:r>
              <a:rPr lang="en-US" sz="2000" dirty="0"/>
              <a:t>large ECG model</a:t>
            </a:r>
            <a:endParaRPr lang="en-US" sz="2000" dirty="0"/>
          </a:p>
          <a:p>
            <a:pPr marL="342900" indent="-342900">
              <a:buFont typeface="Arial" panose="020B0604020202020204" pitchFamily="34" charset="0"/>
              <a:buChar char="•"/>
            </a:pPr>
            <a:r>
              <a:rPr lang="en-US" sz="2000" dirty="0"/>
              <a:t>ICU event prediction</a:t>
            </a:r>
            <a:endParaRPr lang="en-US" sz="2000" dirty="0"/>
          </a:p>
          <a:p>
            <a:pPr marL="342900" indent="-342900">
              <a:buFont typeface="Arial" panose="020B0604020202020204" pitchFamily="34" charset="0"/>
              <a:buChar char="•"/>
            </a:pPr>
            <a:r>
              <a:rPr lang="en-US" sz="2000" dirty="0"/>
              <a:t>histology image segment </a:t>
            </a:r>
            <a:endParaRPr lang="en-US" sz="2000" dirty="0"/>
          </a:p>
          <a:p>
            <a:pPr marL="342900" indent="-342900">
              <a:buFont typeface="Arial" panose="020B0604020202020204" pitchFamily="34" charset="0"/>
              <a:buChar char="•"/>
            </a:pPr>
            <a:r>
              <a:rPr lang="en-US" sz="2000" dirty="0"/>
              <a:t>histology image generation</a:t>
            </a:r>
            <a:endParaRPr lang="en-US" sz="2000" dirty="0"/>
          </a:p>
          <a:p>
            <a:r>
              <a:rPr lang="en-US" sz="2400" b="1" dirty="0"/>
              <a:t>Material Genomics:</a:t>
            </a:r>
            <a:endParaRPr lang="en-US" sz="2400" b="1" dirty="0"/>
          </a:p>
          <a:p>
            <a:pPr marL="342900" indent="-342900">
              <a:buFont typeface="Arial" panose="020B0604020202020204" pitchFamily="34" charset="0"/>
              <a:buChar char="•"/>
            </a:pPr>
            <a:r>
              <a:rPr lang="en-US" sz="2000" dirty="0"/>
              <a:t>component-property prediction</a:t>
            </a:r>
            <a:endParaRPr lang="en-US" sz="2000" dirty="0"/>
          </a:p>
          <a:p>
            <a:pPr marL="342900" indent="-342900">
              <a:buFont typeface="Arial" panose="020B0604020202020204" pitchFamily="34" charset="0"/>
              <a:buChar char="•"/>
            </a:pPr>
            <a:r>
              <a:rPr lang="en-US" sz="2000" dirty="0"/>
              <a:t>component-structure prediction</a:t>
            </a:r>
            <a:endParaRPr lang="en-US" sz="2400" dirty="0"/>
          </a:p>
        </p:txBody>
      </p:sp>
      <p:sp>
        <p:nvSpPr>
          <p:cNvPr id="3" name="TextBox 2"/>
          <p:cNvSpPr txBox="1"/>
          <p:nvPr/>
        </p:nvSpPr>
        <p:spPr>
          <a:xfrm>
            <a:off x="4884546" y="193766"/>
            <a:ext cx="7107267" cy="646331"/>
          </a:xfrm>
          <a:prstGeom prst="rect">
            <a:avLst/>
          </a:prstGeom>
          <a:noFill/>
        </p:spPr>
        <p:txBody>
          <a:bodyPr wrap="none" rtlCol="0">
            <a:spAutoFit/>
          </a:bodyPr>
          <a:lstStyle/>
          <a:p>
            <a:r>
              <a:rPr lang="en-US" sz="1800" b="1" dirty="0">
                <a:solidFill>
                  <a:srgbClr val="000000"/>
                </a:solidFill>
                <a:effectLst/>
                <a:latin typeface="Arial Narrow" panose="020B0606020202030204" pitchFamily="34" charset="0"/>
                <a:ea typeface="宋体" panose="02010600030101010101" pitchFamily="2" charset="-122"/>
                <a:cs typeface="Garamond" panose="02020404030301010803" pitchFamily="18" charset="0"/>
              </a:rPr>
              <a:t>Google Scholar:</a:t>
            </a:r>
            <a:r>
              <a:rPr lang="en-US" sz="1800" dirty="0">
                <a:solidFill>
                  <a:srgbClr val="000000"/>
                </a:solidFill>
                <a:effectLst/>
                <a:latin typeface="Arial Narrow" panose="020B0606020202030204" pitchFamily="34" charset="0"/>
                <a:ea typeface="宋体" panose="02010600030101010101" pitchFamily="2" charset="-122"/>
                <a:cs typeface="Garamond" panose="02020404030301010803" pitchFamily="18" charset="0"/>
              </a:rPr>
              <a:t> </a:t>
            </a:r>
            <a:r>
              <a:rPr lang="en-US" sz="1800" b="1" dirty="0">
                <a:effectLst/>
                <a:latin typeface="Arial Narrow" panose="020B0606020202030204" pitchFamily="34" charset="0"/>
                <a:ea typeface="宋体" panose="02010600030101010101" pitchFamily="2" charset="-122"/>
                <a:cs typeface="Garamond" panose="02020404030301010803" pitchFamily="18" charset="0"/>
                <a:hlinkClick r:id="rId2"/>
              </a:rPr>
              <a:t>https://scholar.google.com/citations?user=e1GOPw0AAAAJ</a:t>
            </a:r>
            <a:endParaRPr lang="en-US" sz="1800" b="1" dirty="0">
              <a:effectLst/>
              <a:latin typeface="Arial Narrow" panose="020B0606020202030204" pitchFamily="34" charset="0"/>
              <a:ea typeface="宋体" panose="02010600030101010101" pitchFamily="2" charset="-122"/>
              <a:cs typeface="Garamond" panose="02020404030301010803" pitchFamily="18" charset="0"/>
            </a:endParaRPr>
          </a:p>
          <a:p>
            <a:r>
              <a:rPr lang="en-US" b="1" dirty="0">
                <a:latin typeface="Arial Narrow" panose="020B0606020202030204" pitchFamily="34" charset="0"/>
                <a:ea typeface="宋体" panose="02010600030101010101" pitchFamily="2" charset="-122"/>
              </a:rPr>
              <a:t>GitHub:</a:t>
            </a:r>
            <a:r>
              <a:rPr lang="en-US" dirty="0">
                <a:latin typeface="Arial Narrow" panose="020B0606020202030204" pitchFamily="34" charset="0"/>
                <a:ea typeface="宋体" panose="02010600030101010101" pitchFamily="2" charset="-122"/>
              </a:rPr>
              <a:t> </a:t>
            </a:r>
            <a:r>
              <a:rPr kumimoji="0" lang="en-US" altLang="zh-CN" sz="1800" b="1" i="0" u="none" strike="noStrike" kern="1200" cap="none" spc="0" normalizeH="0" baseline="0" noProof="0" dirty="0">
                <a:ln>
                  <a:noFill/>
                </a:ln>
                <a:solidFill>
                  <a:srgbClr val="000000"/>
                </a:solidFill>
                <a:effectLst/>
                <a:uLnTx/>
                <a:uFillTx/>
                <a:latin typeface="Arial Narrow" panose="020B0606020202030204" pitchFamily="34" charset="0"/>
                <a:ea typeface="微软雅黑" panose="020B0503020204020204" pitchFamily="34" charset="-122"/>
                <a:cs typeface="+mn-ea"/>
                <a:sym typeface="Arial" panose="020B0604020202020204" pitchFamily="34" charset="0"/>
                <a:hlinkClick r:id="rId3"/>
              </a:rPr>
              <a:t>http://github.com/labxscut</a:t>
            </a:r>
            <a:endParaRPr lang="en-US" dirty="0">
              <a:latin typeface="Arial Narrow" panose="020B0606020202030204" pitchFamily="34" charset="0"/>
            </a:endParaRPr>
          </a:p>
        </p:txBody>
      </p:sp>
      <p:sp>
        <p:nvSpPr>
          <p:cNvPr id="7" name="TextBox 6"/>
          <p:cNvSpPr txBox="1"/>
          <p:nvPr/>
        </p:nvSpPr>
        <p:spPr>
          <a:xfrm>
            <a:off x="172453" y="1319446"/>
            <a:ext cx="4511906" cy="646331"/>
          </a:xfrm>
          <a:prstGeom prst="rect">
            <a:avLst/>
          </a:prstGeom>
          <a:noFill/>
        </p:spPr>
        <p:txBody>
          <a:bodyPr wrap="square">
            <a:spAutoFit/>
          </a:bodyPr>
          <a:lstStyle/>
          <a:p>
            <a:r>
              <a:rPr lang="en-US" sz="1800" b="1" dirty="0">
                <a:highlight>
                  <a:srgbClr val="FFFF00"/>
                </a:highlight>
              </a:rPr>
              <a:t>MS/PhD/Postdoc applicants </a:t>
            </a:r>
            <a:r>
              <a:rPr lang="en-US" b="1" dirty="0">
                <a:highlight>
                  <a:srgbClr val="FFFF00"/>
                </a:highlight>
              </a:rPr>
              <a:t>w</a:t>
            </a:r>
            <a:r>
              <a:rPr lang="en-US" sz="1800" b="1" dirty="0">
                <a:highlight>
                  <a:srgbClr val="FFFF00"/>
                </a:highlight>
              </a:rPr>
              <a:t>anted! </a:t>
            </a:r>
            <a:endParaRPr lang="en-US" sz="1800" b="1" dirty="0">
              <a:highlight>
                <a:srgbClr val="FFFF00"/>
              </a:highlight>
            </a:endParaRPr>
          </a:p>
          <a:p>
            <a:r>
              <a:rPr lang="en-US" sz="1800" b="1" dirty="0"/>
              <a:t>Email: </a:t>
            </a:r>
            <a:r>
              <a:rPr lang="en-US" sz="1800" b="1" dirty="0">
                <a:solidFill>
                  <a:schemeClr val="accent2"/>
                </a:solidFill>
              </a:rPr>
              <a:t>lcx.scut@outlook.com</a:t>
            </a:r>
            <a:endParaRPr lang="en-US" sz="1800" b="1" dirty="0">
              <a:solidFill>
                <a:schemeClr val="accent2"/>
              </a:solidFill>
            </a:endParaRPr>
          </a:p>
        </p:txBody>
      </p:sp>
      <p:pic>
        <p:nvPicPr>
          <p:cNvPr id="307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28430" y="1524000"/>
            <a:ext cx="3619500" cy="1905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txBox="1"/>
          <p:nvPr/>
        </p:nvSpPr>
        <p:spPr>
          <a:xfrm>
            <a:off x="-84160" y="188112"/>
            <a:ext cx="4656225" cy="657639"/>
          </a:xfrm>
          <a:prstGeom prst="rect">
            <a:avLst/>
          </a:prstGeom>
        </p:spPr>
        <p:txBody>
          <a:bodyPr>
            <a:normAutofit/>
          </a:bodyPr>
          <a:lstStyle>
            <a:lvl1pPr algn="l" defTabSz="914400" rtl="0" eaLnBrk="1" latinLnBrk="0" hangingPunct="1">
              <a:lnSpc>
                <a:spcPct val="90000"/>
              </a:lnSpc>
              <a:spcBef>
                <a:spcPct val="0"/>
              </a:spcBef>
              <a:buNone/>
              <a:defRPr sz="4000" b="1" kern="1200">
                <a:solidFill>
                  <a:schemeClr val="tx1"/>
                </a:solidFill>
                <a:latin typeface="+mj-lt"/>
                <a:ea typeface="+mj-ea"/>
                <a:cs typeface="+mj-cs"/>
              </a:defRPr>
            </a:lvl1pPr>
          </a:lstStyle>
          <a:p>
            <a:r>
              <a:rPr lang="en-US" dirty="0">
                <a:solidFill>
                  <a:schemeClr val="accent1"/>
                </a:solidFill>
                <a:highlight>
                  <a:srgbClr val="FFF2CC"/>
                </a:highlight>
              </a:rPr>
              <a:t> </a:t>
            </a:r>
            <a:r>
              <a:rPr lang="en-US" dirty="0">
                <a:highlight>
                  <a:srgbClr val="FFF2CC"/>
                </a:highlight>
              </a:rPr>
              <a:t>LabXscut (Ai4Sci)</a:t>
            </a:r>
            <a:endParaRPr lang="en-US" dirty="0">
              <a:highlight>
                <a:srgbClr val="FFF2CC"/>
              </a:highlight>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44359" y="1949245"/>
            <a:ext cx="9740066" cy="4578015"/>
          </a:xfrm>
          <a:prstGeom prst="rect">
            <a:avLst/>
          </a:prstGeom>
        </p:spPr>
      </p:pic>
      <p:sp>
        <p:nvSpPr>
          <p:cNvPr id="12" name="Title 1"/>
          <p:cNvSpPr>
            <a:spLocks noGrp="1"/>
          </p:cNvSpPr>
          <p:nvPr>
            <p:ph type="title"/>
          </p:nvPr>
        </p:nvSpPr>
        <p:spPr>
          <a:xfrm>
            <a:off x="85958" y="141554"/>
            <a:ext cx="10858500" cy="657225"/>
          </a:xfrm>
        </p:spPr>
        <p:txBody>
          <a:bodyPr>
            <a:normAutofit/>
          </a:bodyPr>
          <a:lstStyle/>
          <a:p>
            <a:r>
              <a:rPr lang="en-US" dirty="0"/>
              <a:t>Best LSA/LTA </a:t>
            </a:r>
            <a:r>
              <a:rPr lang="en-US" dirty="0">
                <a:cs typeface="+mn-ea"/>
                <a:sym typeface="+mn-lt"/>
              </a:rPr>
              <a:t>m</a:t>
            </a:r>
            <a:r>
              <a:rPr lang="en-US" sz="3200" b="1" dirty="0">
                <a:solidFill>
                  <a:schemeClr val="tx1"/>
                </a:solidFill>
                <a:cs typeface="+mn-ea"/>
                <a:sym typeface="+mn-lt"/>
              </a:rPr>
              <a:t>ethod for analyzing time series</a:t>
            </a:r>
            <a:endParaRPr lang="en-US" dirty="0"/>
          </a:p>
        </p:txBody>
      </p:sp>
      <p:sp>
        <p:nvSpPr>
          <p:cNvPr id="19" name="TextBox 18"/>
          <p:cNvSpPr txBox="1"/>
          <p:nvPr/>
        </p:nvSpPr>
        <p:spPr>
          <a:xfrm>
            <a:off x="-17995" y="6653231"/>
            <a:ext cx="6113834" cy="246221"/>
          </a:xfrm>
          <a:prstGeom prst="rect">
            <a:avLst/>
          </a:prstGeom>
          <a:noFill/>
        </p:spPr>
        <p:txBody>
          <a:bodyPr wrap="square">
            <a:spAutoFit/>
          </a:bodyPr>
          <a:lstStyle/>
          <a:p>
            <a:pPr marL="0" marR="0" lvl="0" indent="0" algn="l" defTabSz="914400" rtl="0" eaLnBrk="1" fontAlgn="base" latinLnBrk="0" hangingPunct="1">
              <a:lnSpc>
                <a:spcPct val="100000"/>
              </a:lnSpc>
              <a:spcBef>
                <a:spcPct val="0"/>
              </a:spcBef>
              <a:spcAft>
                <a:spcPts val="600"/>
              </a:spcAft>
              <a:buClrTx/>
              <a:buSzTx/>
              <a:buFontTx/>
              <a:buNone/>
              <a:defRPr/>
            </a:pPr>
            <a:r>
              <a:rPr kumimoji="0" lang="en-US" altLang="en-US" sz="1000" b="0" i="1" u="none" strike="noStrike" kern="0" cap="none" spc="0" normalizeH="0" baseline="0" noProof="0" dirty="0">
                <a:ln>
                  <a:noFill/>
                </a:ln>
                <a:solidFill>
                  <a:srgbClr val="333333"/>
                </a:solidFill>
                <a:effectLst/>
                <a:uLnTx/>
                <a:uFillTx/>
                <a:latin typeface="Arial" panose="020B0604020202020204" pitchFamily="34" charset="0"/>
                <a:ea typeface="MS PGothic" panose="020B0600070205080204" pitchFamily="34" charset="-128"/>
              </a:rPr>
              <a:t>Brief Bioinform</a:t>
            </a:r>
            <a:r>
              <a:rPr kumimoji="0" lang="en-US" altLang="en-US" sz="1000" b="0" i="0" u="none" strike="noStrike" kern="0" cap="none" spc="0" normalizeH="0" baseline="0" noProof="0" dirty="0">
                <a:ln>
                  <a:noFill/>
                </a:ln>
                <a:solidFill>
                  <a:srgbClr val="333333"/>
                </a:solidFill>
                <a:effectLst/>
                <a:uLnTx/>
                <a:uFillTx/>
                <a:latin typeface="Arial" panose="020B0604020202020204" pitchFamily="34" charset="0"/>
                <a:ea typeface="MS PGothic" panose="020B0600070205080204" pitchFamily="34" charset="-128"/>
              </a:rPr>
              <a:t>, Volume 24, Issue 6, November 2023, bbad390, </a:t>
            </a:r>
            <a:r>
              <a:rPr kumimoji="0" lang="en-US" altLang="en-US" sz="1000" b="0" i="0" u="none" strike="noStrike" kern="0" cap="none" spc="0" normalizeH="0" baseline="0" noProof="0" dirty="0">
                <a:ln>
                  <a:noFill/>
                </a:ln>
                <a:solidFill>
                  <a:srgbClr val="333333"/>
                </a:solidFill>
                <a:effectLst/>
                <a:uLnTx/>
                <a:uFillTx/>
                <a:latin typeface="Arial" panose="020B0604020202020204" pitchFamily="34" charset="0"/>
                <a:ea typeface="MS PGothic" panose="020B0600070205080204" pitchFamily="34" charset="-128"/>
                <a:hlinkClick r:id="rId2"/>
              </a:rPr>
              <a:t>https://doi.org/10.1093/bib/bbad390</a:t>
            </a:r>
            <a:endParaRPr kumimoji="0" lang="en-US" altLang="en-US" sz="1000" b="0" i="0" u="none" strike="noStrike" kern="0" cap="none" spc="0" normalizeH="0" baseline="0" noProof="0" dirty="0">
              <a:ln>
                <a:noFill/>
              </a:ln>
              <a:solidFill>
                <a:srgbClr val="333333"/>
              </a:solidFill>
              <a:effectLst/>
              <a:uLnTx/>
              <a:uFillTx/>
              <a:latin typeface="Arial" panose="020B0604020202020204" pitchFamily="34" charset="0"/>
              <a:ea typeface="MS PGothic" panose="020B0600070205080204" pitchFamily="34" charset="-128"/>
            </a:endParaRPr>
          </a:p>
        </p:txBody>
      </p:sp>
      <p:sp>
        <p:nvSpPr>
          <p:cNvPr id="50" name="Rectangle: Rounded Corners 49"/>
          <p:cNvSpPr/>
          <p:nvPr/>
        </p:nvSpPr>
        <p:spPr>
          <a:xfrm>
            <a:off x="740340" y="1078524"/>
            <a:ext cx="5877097" cy="657225"/>
          </a:xfrm>
          <a:prstGeom prst="roundRect">
            <a:avLst/>
          </a:prstGeom>
          <a:noFill/>
          <a:ln>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en-US" sz="2000" b="1" dirty="0">
                <a:solidFill>
                  <a:schemeClr val="tx1"/>
                </a:solidFill>
                <a:cs typeface="+mn-ea"/>
                <a:sym typeface="+mn-lt"/>
              </a:rPr>
              <a:t>A </a:t>
            </a:r>
            <a:r>
              <a:rPr lang="en-US" altLang="zh-CN" sz="2000" b="1" dirty="0">
                <a:solidFill>
                  <a:schemeClr val="tx1"/>
                </a:solidFill>
                <a:cs typeface="+mn-ea"/>
                <a:sym typeface="+mn-lt"/>
              </a:rPr>
              <a:t>Method</a:t>
            </a:r>
            <a:r>
              <a:rPr lang="en-US" sz="2000" b="1" dirty="0">
                <a:solidFill>
                  <a:schemeClr val="tx1"/>
                </a:solidFill>
                <a:cs typeface="+mn-ea"/>
                <a:sym typeface="+mn-lt"/>
              </a:rPr>
              <a:t> Decision Tree for LSA/LTA Analyses</a:t>
            </a:r>
            <a:endParaRPr lang="en-US" sz="2000" dirty="0">
              <a:solidFill>
                <a:schemeClr val="tx1"/>
              </a:solidFill>
              <a:cs typeface="+mn-ea"/>
              <a:sym typeface="+mn-lt"/>
            </a:endParaRP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95835" y="865027"/>
            <a:ext cx="4932386" cy="3138791"/>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6187" y="93514"/>
            <a:ext cx="10858500" cy="657639"/>
          </a:xfrm>
        </p:spPr>
        <p:txBody>
          <a:bodyPr>
            <a:normAutofit/>
          </a:bodyPr>
          <a:lstStyle/>
          <a:p>
            <a:r>
              <a:rPr lang="en-US" dirty="0"/>
              <a:t>Inferring microbiome network from time series data </a:t>
            </a:r>
            <a:endParaRPr lang="en-US" dirty="0"/>
          </a:p>
        </p:txBody>
      </p:sp>
      <p:pic>
        <p:nvPicPr>
          <p:cNvPr id="3" name="New picture"/>
          <p:cNvPicPr/>
          <p:nvPr/>
        </p:nvPicPr>
        <p:blipFill>
          <a:blip r:embed="rId1"/>
          <a:stretch>
            <a:fillRect/>
          </a:stretch>
        </p:blipFill>
        <p:spPr>
          <a:xfrm>
            <a:off x="247656" y="849694"/>
            <a:ext cx="7782926" cy="1536970"/>
          </a:xfrm>
          <a:prstGeom prst="rect">
            <a:avLst/>
          </a:prstGeom>
        </p:spPr>
      </p:pic>
      <p:sp>
        <p:nvSpPr>
          <p:cNvPr id="6" name="TextBox 5"/>
          <p:cNvSpPr txBox="1"/>
          <p:nvPr/>
        </p:nvSpPr>
        <p:spPr>
          <a:xfrm>
            <a:off x="8339833" y="741016"/>
            <a:ext cx="3715980" cy="1754326"/>
          </a:xfrm>
          <a:prstGeom prst="rect">
            <a:avLst/>
          </a:prstGeom>
          <a:solidFill>
            <a:srgbClr val="E2F0D9"/>
          </a:solidFill>
        </p:spPr>
        <p:txBody>
          <a:bodyPr wrap="square" rtlCol="0">
            <a:spAutoFit/>
          </a:bodyPr>
          <a:lstStyle/>
          <a:p>
            <a:r>
              <a:rPr lang="en-US" altLang="zh-CN" dirty="0">
                <a:highlight>
                  <a:srgbClr val="FFFF00"/>
                </a:highlight>
              </a:rPr>
              <a:t>Similar to local seq alignment, </a:t>
            </a:r>
            <a:endParaRPr lang="en-US" altLang="zh-CN" dirty="0">
              <a:highlight>
                <a:srgbClr val="FFFF00"/>
              </a:highlight>
            </a:endParaRPr>
          </a:p>
          <a:p>
            <a:r>
              <a:rPr lang="en-US" altLang="zh-CN" b="1" dirty="0"/>
              <a:t>L</a:t>
            </a:r>
            <a:r>
              <a:rPr lang="en-US" b="1" dirty="0"/>
              <a:t>ocal similarity </a:t>
            </a:r>
            <a:r>
              <a:rPr lang="en-US" dirty="0"/>
              <a:t>of:</a:t>
            </a:r>
            <a:endParaRPr lang="en-US" b="1" dirty="0"/>
          </a:p>
          <a:p>
            <a:pPr marL="285750" indent="-285750">
              <a:buFont typeface="Arial" panose="020B0604020202020204" pitchFamily="34" charset="0"/>
              <a:buChar char="•"/>
            </a:pPr>
            <a:r>
              <a:rPr lang="en-US" b="1" dirty="0"/>
              <a:t>Values</a:t>
            </a:r>
            <a:r>
              <a:rPr lang="en-US" dirty="0"/>
              <a:t>: Local Similarity Analysis (</a:t>
            </a:r>
            <a:r>
              <a:rPr lang="en-US" b="1" dirty="0"/>
              <a:t>LSA</a:t>
            </a:r>
            <a:r>
              <a:rPr lang="en-US" dirty="0"/>
              <a:t>)</a:t>
            </a:r>
            <a:endParaRPr lang="en-US" dirty="0"/>
          </a:p>
          <a:p>
            <a:pPr marL="285750" indent="-285750">
              <a:buFont typeface="Arial" panose="020B0604020202020204" pitchFamily="34" charset="0"/>
              <a:buChar char="•"/>
            </a:pPr>
            <a:r>
              <a:rPr lang="en-US" b="1" dirty="0"/>
              <a:t>Directional Changes</a:t>
            </a:r>
            <a:r>
              <a:rPr lang="en-US" dirty="0"/>
              <a:t>: Local Trend Analysis (</a:t>
            </a:r>
            <a:r>
              <a:rPr lang="en-US" b="1" dirty="0"/>
              <a:t>LTA</a:t>
            </a:r>
            <a:r>
              <a:rPr lang="en-US" dirty="0"/>
              <a:t>)</a:t>
            </a:r>
            <a:endParaRPr lang="en-US" dirty="0"/>
          </a:p>
        </p:txBody>
      </p:sp>
      <p:grpSp>
        <p:nvGrpSpPr>
          <p:cNvPr id="24" name="Group 23"/>
          <p:cNvGrpSpPr/>
          <p:nvPr/>
        </p:nvGrpSpPr>
        <p:grpSpPr>
          <a:xfrm>
            <a:off x="136187" y="2449658"/>
            <a:ext cx="11919626" cy="4340248"/>
            <a:chOff x="136187" y="2449658"/>
            <a:chExt cx="11919626" cy="4340248"/>
          </a:xfrm>
        </p:grpSpPr>
        <p:pic>
          <p:nvPicPr>
            <p:cNvPr id="2050" name="Picture 2" descr="Figure 2"/>
            <p:cNvPicPr>
              <a:picLocks noChangeAspect="1" noChangeArrowheads="1"/>
            </p:cNvPicPr>
            <p:nvPr/>
          </p:nvPicPr>
          <p:blipFill rotWithShape="1">
            <a:blip r:embed="rId2">
              <a:extLst>
                <a:ext uri="{28A0092B-C50C-407E-A947-70E740481C1C}">
                  <a14:useLocalDpi xmlns:a14="http://schemas.microsoft.com/office/drawing/2010/main" val="0"/>
                </a:ext>
              </a:extLst>
            </a:blip>
            <a:srcRect t="-1" r="724" b="724"/>
            <a:stretch>
              <a:fillRect/>
            </a:stretch>
          </p:blipFill>
          <p:spPr bwMode="auto">
            <a:xfrm>
              <a:off x="136187" y="2786973"/>
              <a:ext cx="8005864" cy="4002933"/>
            </a:xfrm>
            <a:prstGeom prst="rect">
              <a:avLst/>
            </a:prstGeom>
            <a:noFill/>
            <a:extLst>
              <a:ext uri="{909E8E84-426E-40DD-AFC4-6F175D3DCCD1}">
                <a14:hiddenFill xmlns:a14="http://schemas.microsoft.com/office/drawing/2010/main">
                  <a:solidFill>
                    <a:srgbClr val="FFFFFF"/>
                  </a:solidFill>
                </a14:hiddenFill>
              </a:ext>
            </a:extLst>
          </p:spPr>
        </p:pic>
        <p:sp>
          <p:nvSpPr>
            <p:cNvPr id="5" name="箭头: 右 14"/>
            <p:cNvSpPr/>
            <p:nvPr/>
          </p:nvSpPr>
          <p:spPr>
            <a:xfrm rot="5400000">
              <a:off x="4001959" y="2454539"/>
              <a:ext cx="274320" cy="264558"/>
            </a:xfrm>
            <a:prstGeom prst="rightArrow">
              <a:avLst/>
            </a:prstGeom>
            <a:solidFill>
              <a:srgbClr val="FFC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dirty="0"/>
            </a:p>
          </p:txBody>
        </p:sp>
        <p:sp>
          <p:nvSpPr>
            <p:cNvPr id="21" name="TextBox 20"/>
            <p:cNvSpPr txBox="1"/>
            <p:nvPr/>
          </p:nvSpPr>
          <p:spPr>
            <a:xfrm>
              <a:off x="8339833" y="3218779"/>
              <a:ext cx="3715980" cy="3139321"/>
            </a:xfrm>
            <a:prstGeom prst="rect">
              <a:avLst/>
            </a:prstGeom>
            <a:solidFill>
              <a:srgbClr val="FFF2CC"/>
            </a:solidFill>
          </p:spPr>
          <p:txBody>
            <a:bodyPr wrap="square" rtlCol="0">
              <a:spAutoFit/>
            </a:bodyPr>
            <a:lstStyle/>
            <a:p>
              <a:r>
                <a:rPr lang="en-US" b="1" dirty="0"/>
                <a:t>LSA/LTA analyses process</a:t>
              </a:r>
              <a:r>
                <a:rPr lang="en-US" dirty="0"/>
                <a:t>:</a:t>
              </a:r>
              <a:endParaRPr lang="en-US" dirty="0"/>
            </a:p>
            <a:p>
              <a:pPr marL="342900" indent="-342900">
                <a:buFont typeface="+mj-lt"/>
                <a:buAutoNum type="arabicPeriod"/>
              </a:pPr>
              <a:endParaRPr lang="en-US" dirty="0"/>
            </a:p>
            <a:p>
              <a:pPr marL="342900" indent="-342900">
                <a:buFont typeface="+mj-lt"/>
                <a:buAutoNum type="arabicPeriod"/>
              </a:pPr>
              <a:r>
                <a:rPr lang="en-US" dirty="0"/>
                <a:t>Data transformation and normalization</a:t>
              </a:r>
              <a:endParaRPr lang="en-US" dirty="0"/>
            </a:p>
            <a:p>
              <a:pPr marL="342900" indent="-342900">
                <a:buFont typeface="+mj-lt"/>
                <a:buAutoNum type="arabicPeriod"/>
              </a:pPr>
              <a:r>
                <a:rPr lang="en-US" dirty="0"/>
                <a:t>Pairwise local alignment and scoring</a:t>
              </a:r>
              <a:endParaRPr lang="en-US" dirty="0"/>
            </a:p>
            <a:p>
              <a:pPr marL="342900" indent="-342900">
                <a:buFont typeface="+mj-lt"/>
                <a:buAutoNum type="arabicPeriod"/>
              </a:pPr>
              <a:r>
                <a:rPr lang="en-US" b="1" dirty="0">
                  <a:highlight>
                    <a:srgbClr val="FFFF00"/>
                  </a:highlight>
                </a:rPr>
                <a:t>Statistical inference</a:t>
              </a:r>
              <a:r>
                <a:rPr lang="en-US" dirty="0">
                  <a:highlight>
                    <a:srgbClr val="FFFF00"/>
                  </a:highlight>
                </a:rPr>
                <a:t>: permutation/theoretical P, CI</a:t>
              </a:r>
              <a:endParaRPr lang="en-US" dirty="0">
                <a:highlight>
                  <a:srgbClr val="FFFF00"/>
                </a:highlight>
              </a:endParaRPr>
            </a:p>
            <a:p>
              <a:r>
                <a:rPr lang="en-US" dirty="0"/>
                <a:t>      multiple testing Q</a:t>
              </a:r>
              <a:endParaRPr lang="en-US" dirty="0"/>
            </a:p>
            <a:p>
              <a:pPr marL="342900" indent="-342900">
                <a:buAutoNum type="arabicPeriod" startAt="4"/>
              </a:pPr>
              <a:r>
                <a:rPr lang="en-US" dirty="0"/>
                <a:t>Network analysis: </a:t>
              </a:r>
              <a:endParaRPr lang="en-US" dirty="0"/>
            </a:p>
            <a:p>
              <a:r>
                <a:rPr lang="en-US" dirty="0"/>
                <a:t>     direction and time-delay</a:t>
              </a:r>
              <a:endParaRPr lang="en-US" dirty="0"/>
            </a:p>
          </p:txBody>
        </p:sp>
        <p:sp>
          <p:nvSpPr>
            <p:cNvPr id="22" name="箭头: 右 14"/>
            <p:cNvSpPr/>
            <p:nvPr/>
          </p:nvSpPr>
          <p:spPr>
            <a:xfrm rot="5400000">
              <a:off x="10060663" y="2724782"/>
              <a:ext cx="274320" cy="264558"/>
            </a:xfrm>
            <a:prstGeom prst="rightArrow">
              <a:avLst/>
            </a:prstGeom>
            <a:solidFill>
              <a:srgbClr val="FFC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dirty="0"/>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p:cNvSpPr>
            <a:spLocks noGrp="1"/>
          </p:cNvSpPr>
          <p:nvPr>
            <p:ph type="title"/>
          </p:nvPr>
        </p:nvSpPr>
        <p:spPr>
          <a:xfrm>
            <a:off x="168275" y="180975"/>
            <a:ext cx="10858500" cy="657225"/>
          </a:xfrm>
        </p:spPr>
        <p:txBody>
          <a:bodyPr>
            <a:normAutofit/>
          </a:bodyPr>
          <a:lstStyle/>
          <a:p>
            <a:r>
              <a:rPr lang="en-US" dirty="0"/>
              <a:t>LSA p-value approximation using random walk theory</a:t>
            </a:r>
            <a:endParaRPr lang="en-US" dirty="0"/>
          </a:p>
        </p:txBody>
      </p:sp>
      <p:sp>
        <p:nvSpPr>
          <p:cNvPr id="2" name="Rectangle: Rounded Corners 1"/>
          <p:cNvSpPr/>
          <p:nvPr/>
        </p:nvSpPr>
        <p:spPr>
          <a:xfrm>
            <a:off x="3514589" y="2370497"/>
            <a:ext cx="8139147" cy="447472"/>
          </a:xfrm>
          <a:prstGeom prst="round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20000"/>
              </a:lnSpc>
            </a:pPr>
            <a:endParaRPr lang="en-US" sz="2000" dirty="0">
              <a:solidFill>
                <a:schemeClr val="tx1"/>
              </a:solidFill>
              <a:cs typeface="+mn-ea"/>
              <a:sym typeface="+mn-lt"/>
            </a:endParaRPr>
          </a:p>
        </p:txBody>
      </p:sp>
      <mc:AlternateContent xmlns:mc="http://schemas.openxmlformats.org/markup-compatibility/2006">
        <mc:Choice xmlns:a14="http://schemas.microsoft.com/office/drawing/2010/main" Requires="a14">
          <p:sp>
            <p:nvSpPr>
              <p:cNvPr id="3" name="Rectangle: Rounded Corners 2"/>
              <p:cNvSpPr/>
              <p:nvPr/>
            </p:nvSpPr>
            <p:spPr>
              <a:xfrm>
                <a:off x="87548" y="823784"/>
                <a:ext cx="11242269" cy="836371"/>
              </a:xfrm>
              <a:prstGeom prst="round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20000"/>
                  </a:lnSpc>
                </a:pPr>
                <a:r>
                  <a:rPr lang="en-US" altLang="zh-CN" sz="2000" b="0" i="0" dirty="0">
                    <a:solidFill>
                      <a:srgbClr val="2A2A2A"/>
                    </a:solidFill>
                    <a:effectLst/>
                    <a:highlight>
                      <a:srgbClr val="FFFFFF"/>
                    </a:highlight>
                    <a:latin typeface="+mj-lt"/>
                  </a:rPr>
                  <a:t>From Feller’s theory on the </a:t>
                </a:r>
                <a:r>
                  <a:rPr lang="en-US" sz="2000" dirty="0">
                    <a:solidFill>
                      <a:srgbClr val="2A2A2A"/>
                    </a:solidFill>
                    <a:highlight>
                      <a:srgbClr val="FFFFFF"/>
                    </a:highlight>
                  </a:rPr>
                  <a:t>distribution of </a:t>
                </a:r>
                <a:r>
                  <a:rPr lang="en-US" altLang="zh-CN" sz="2000" b="0" i="0" dirty="0">
                    <a:solidFill>
                      <a:srgbClr val="2A2A2A"/>
                    </a:solidFill>
                    <a:effectLst/>
                    <a:highlight>
                      <a:srgbClr val="FFFFFF"/>
                    </a:highlight>
                    <a:latin typeface="+mj-lt"/>
                  </a:rPr>
                  <a:t>r</a:t>
                </a:r>
                <a:r>
                  <a:rPr lang="en-US" sz="2000" b="0" i="0" dirty="0">
                    <a:solidFill>
                      <a:srgbClr val="2A2A2A"/>
                    </a:solidFill>
                    <a:effectLst/>
                    <a:highlight>
                      <a:srgbClr val="FFFFFF"/>
                    </a:highlight>
                    <a:latin typeface="+mj-lt"/>
                  </a:rPr>
                  <a:t>ange of partial sums (</a:t>
                </a:r>
                <a14:m>
                  <m:oMath xmlns:m="http://schemas.openxmlformats.org/officeDocument/2006/math">
                    <m:sSub>
                      <m:sSubPr>
                        <m:ctrlPr>
                          <a:rPr lang="en-US" sz="2000" b="1" i="1" dirty="0" smtClean="0">
                            <a:solidFill>
                              <a:srgbClr val="2A2A2A"/>
                            </a:solidFill>
                            <a:effectLst/>
                            <a:highlight>
                              <a:srgbClr val="FFFFFF"/>
                            </a:highlight>
                            <a:latin typeface="Cambria Math" panose="02040503050406030204" pitchFamily="18" charset="0"/>
                          </a:rPr>
                        </m:ctrlPr>
                      </m:sSubPr>
                      <m:e>
                        <m:r>
                          <a:rPr lang="en-US" sz="2000" b="1" i="1" dirty="0" smtClean="0">
                            <a:solidFill>
                              <a:srgbClr val="2A2A2A"/>
                            </a:solidFill>
                            <a:effectLst/>
                            <a:highlight>
                              <a:srgbClr val="FFFFFF"/>
                            </a:highlight>
                            <a:latin typeface="Cambria Math" panose="02040503050406030204" pitchFamily="18" charset="0"/>
                          </a:rPr>
                          <m:t>𝑹</m:t>
                        </m:r>
                      </m:e>
                      <m:sub>
                        <m:r>
                          <a:rPr lang="en-US" sz="2000" b="1" i="1" dirty="0" smtClean="0">
                            <a:solidFill>
                              <a:srgbClr val="2A2A2A"/>
                            </a:solidFill>
                            <a:effectLst/>
                            <a:highlight>
                              <a:srgbClr val="FFFFFF"/>
                            </a:highlight>
                            <a:latin typeface="Cambria Math" panose="02040503050406030204" pitchFamily="18" charset="0"/>
                          </a:rPr>
                          <m:t>𝒏</m:t>
                        </m:r>
                      </m:sub>
                    </m:sSub>
                  </m:oMath>
                </a14:m>
                <a:r>
                  <a:rPr lang="en-US" sz="2000" b="0" i="0" dirty="0">
                    <a:solidFill>
                      <a:srgbClr val="2A2A2A"/>
                    </a:solidFill>
                    <a:effectLst/>
                    <a:highlight>
                      <a:srgbClr val="FFFFFF"/>
                    </a:highlight>
                    <a:latin typeface="+mj-lt"/>
                  </a:rPr>
                  <a:t>)</a:t>
                </a:r>
                <a:r>
                  <a:rPr lang="en-US" sz="2000" dirty="0">
                    <a:solidFill>
                      <a:srgbClr val="2A2A2A"/>
                    </a:solidFill>
                    <a:highlight>
                      <a:srgbClr val="FFFFFF"/>
                    </a:highlight>
                    <a:latin typeface="+mj-lt"/>
                  </a:rPr>
                  <a:t>, </a:t>
                </a:r>
                <a:r>
                  <a:rPr lang="en-US" sz="2000" dirty="0">
                    <a:solidFill>
                      <a:schemeClr val="tx1"/>
                    </a:solidFill>
                    <a:latin typeface="+mj-lt"/>
                    <a:cs typeface="+mn-ea"/>
                    <a:sym typeface="+mn-lt"/>
                  </a:rPr>
                  <a:t>we derived the local similarity score (</a:t>
                </a:r>
                <a14:m>
                  <m:oMath xmlns:m="http://schemas.openxmlformats.org/officeDocument/2006/math">
                    <m:sSub>
                      <m:sSubPr>
                        <m:ctrlPr>
                          <a:rPr lang="en-US" sz="2000" b="1" i="1" dirty="0">
                            <a:solidFill>
                              <a:srgbClr val="2A2A2A"/>
                            </a:solidFill>
                            <a:highlight>
                              <a:srgbClr val="FFFFFF"/>
                            </a:highlight>
                            <a:latin typeface="Cambria Math" panose="02040503050406030204" pitchFamily="18" charset="0"/>
                          </a:rPr>
                        </m:ctrlPr>
                      </m:sSubPr>
                      <m:e>
                        <m:r>
                          <a:rPr lang="en-US" sz="2000" b="1" i="1" dirty="0" smtClean="0">
                            <a:solidFill>
                              <a:srgbClr val="2A2A2A"/>
                            </a:solidFill>
                            <a:highlight>
                              <a:srgbClr val="FFFFFF"/>
                            </a:highlight>
                            <a:latin typeface="Cambria Math" panose="02040503050406030204" pitchFamily="18" charset="0"/>
                          </a:rPr>
                          <m:t>𝑺</m:t>
                        </m:r>
                      </m:e>
                      <m:sub>
                        <m:r>
                          <a:rPr lang="en-US" sz="2000" b="1" i="1" dirty="0">
                            <a:solidFill>
                              <a:srgbClr val="2A2A2A"/>
                            </a:solidFill>
                            <a:highlight>
                              <a:srgbClr val="FFFFFF"/>
                            </a:highlight>
                            <a:latin typeface="Cambria Math" panose="02040503050406030204" pitchFamily="18" charset="0"/>
                          </a:rPr>
                          <m:t>𝒏</m:t>
                        </m:r>
                      </m:sub>
                    </m:sSub>
                  </m:oMath>
                </a14:m>
                <a:r>
                  <a:rPr lang="en-US" sz="2000" dirty="0">
                    <a:solidFill>
                      <a:schemeClr val="tx1"/>
                    </a:solidFill>
                    <a:latin typeface="+mj-lt"/>
                    <a:cs typeface="+mn-ea"/>
                    <a:sym typeface="+mn-lt"/>
                  </a:rPr>
                  <a:t>) p-value approx. formula and stopping rule:</a:t>
                </a:r>
                <a:endParaRPr lang="en-US" sz="2000" dirty="0">
                  <a:solidFill>
                    <a:schemeClr val="tx1"/>
                  </a:solidFill>
                  <a:latin typeface="+mj-lt"/>
                  <a:cs typeface="+mn-ea"/>
                  <a:sym typeface="+mn-lt"/>
                </a:endParaRPr>
              </a:p>
            </p:txBody>
          </p:sp>
        </mc:Choice>
        <mc:Fallback>
          <p:sp>
            <p:nvSpPr>
              <p:cNvPr id="3" name="Rectangle: Rounded Corners 2"/>
              <p:cNvSpPr>
                <a:spLocks noRot="1" noChangeAspect="1" noMove="1" noResize="1" noEditPoints="1" noAdjustHandles="1" noChangeArrowheads="1" noChangeShapeType="1" noTextEdit="1"/>
              </p:cNvSpPr>
              <p:nvPr/>
            </p:nvSpPr>
            <p:spPr>
              <a:xfrm>
                <a:off x="87548" y="823784"/>
                <a:ext cx="11242269" cy="836371"/>
              </a:xfrm>
              <a:prstGeom prst="roundRect">
                <a:avLst/>
              </a:prstGeom>
              <a:blipFill rotWithShape="1">
                <a:blip r:embed="rId1"/>
                <a:stretch>
                  <a:fillRect l="-5" t="-23" r="1" b="32"/>
                </a:stretch>
              </a:blipFill>
              <a:ln w="38100">
                <a:noFill/>
              </a:ln>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p:grpSp>
        <p:nvGrpSpPr>
          <p:cNvPr id="16" name="Group 15"/>
          <p:cNvGrpSpPr/>
          <p:nvPr/>
        </p:nvGrpSpPr>
        <p:grpSpPr>
          <a:xfrm>
            <a:off x="410554" y="2010299"/>
            <a:ext cx="5298129" cy="2590251"/>
            <a:chOff x="2832454" y="2496911"/>
            <a:chExt cx="5298129" cy="2590251"/>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2832454" y="2496911"/>
              <a:ext cx="5219960" cy="1220549"/>
            </a:xfrm>
            <a:prstGeom prst="rect">
              <a:avLst/>
            </a:prstGeom>
          </p:spPr>
        </p:pic>
        <p:pic>
          <p:nvPicPr>
            <p:cNvPr id="10" name="Picture 9"/>
            <p:cNvPicPr>
              <a:picLocks noChangeAspect="1"/>
            </p:cNvPicPr>
            <p:nvPr/>
          </p:nvPicPr>
          <p:blipFill>
            <a:blip r:embed="rId3"/>
            <a:stretch>
              <a:fillRect/>
            </a:stretch>
          </p:blipFill>
          <p:spPr>
            <a:xfrm>
              <a:off x="5453684" y="4029739"/>
              <a:ext cx="2676899" cy="1057423"/>
            </a:xfrm>
            <a:prstGeom prst="rect">
              <a:avLst/>
            </a:prstGeom>
          </p:spPr>
        </p:pic>
        <p:sp>
          <p:nvSpPr>
            <p:cNvPr id="13" name="TextBox 12"/>
            <p:cNvSpPr txBox="1"/>
            <p:nvPr/>
          </p:nvSpPr>
          <p:spPr>
            <a:xfrm>
              <a:off x="2832454" y="4373785"/>
              <a:ext cx="2685351" cy="369332"/>
            </a:xfrm>
            <a:prstGeom prst="rect">
              <a:avLst/>
            </a:prstGeom>
            <a:noFill/>
          </p:spPr>
          <p:txBody>
            <a:bodyPr wrap="none" rtlCol="0">
              <a:spAutoFit/>
            </a:bodyPr>
            <a:lstStyle/>
            <a:p>
              <a:r>
                <a:rPr lang="en-US" b="1" i="1" dirty="0"/>
                <a:t>K</a:t>
              </a:r>
              <a:r>
                <a:rPr lang="en-US" i="1" dirty="0"/>
                <a:t> is the smallest int </a:t>
              </a:r>
              <a:r>
                <a:rPr lang="en-US" i="1" dirty="0" err="1"/>
                <a:t>s.t.</a:t>
              </a:r>
              <a:r>
                <a:rPr lang="en-US" i="1" dirty="0"/>
                <a:t> </a:t>
              </a:r>
              <a:endParaRPr lang="en-US" i="1" dirty="0"/>
            </a:p>
          </p:txBody>
        </p:sp>
      </p:grpSp>
      <mc:AlternateContent xmlns:mc="http://schemas.openxmlformats.org/markup-compatibility/2006">
        <mc:Choice xmlns:a14="http://schemas.microsoft.com/office/drawing/2010/main" Requires="a14">
          <p:sp>
            <p:nvSpPr>
              <p:cNvPr id="14" name="TextBox 13"/>
              <p:cNvSpPr txBox="1"/>
              <p:nvPr/>
            </p:nvSpPr>
            <p:spPr>
              <a:xfrm>
                <a:off x="168275" y="4809169"/>
                <a:ext cx="11718926" cy="2375137"/>
              </a:xfrm>
              <a:prstGeom prst="rect">
                <a:avLst/>
              </a:prstGeom>
              <a:noFill/>
            </p:spPr>
            <p:txBody>
              <a:bodyPr wrap="square" rtlCol="0">
                <a:spAutoFit/>
              </a:bodyPr>
              <a:lstStyle/>
              <a:p>
                <a:r>
                  <a:rPr lang="en-US" b="1" dirty="0"/>
                  <a:t>Remarks:</a:t>
                </a:r>
                <a:endParaRPr lang="en-US" b="1" dirty="0"/>
              </a:p>
              <a:p>
                <a:pPr marL="342900" indent="-342900">
                  <a:buFont typeface="Arial" panose="020B0604020202020204" pitchFamily="34" charset="0"/>
                  <a:buChar char="•"/>
                </a:pPr>
                <a:r>
                  <a:rPr lang="en-US" i="1" dirty="0"/>
                  <a:t>Works for both </a:t>
                </a:r>
                <a:r>
                  <a:rPr lang="en-US" i="1" dirty="0">
                    <a:solidFill>
                      <a:schemeClr val="accent3">
                        <a:lumMod val="60000"/>
                        <a:lumOff val="40000"/>
                      </a:schemeClr>
                    </a:solidFill>
                  </a:rPr>
                  <a:t>i.i.d. </a:t>
                </a:r>
                <a:r>
                  <a:rPr lang="en-US" i="1" dirty="0"/>
                  <a:t>or</a:t>
                </a:r>
                <a:r>
                  <a:rPr lang="en-US" i="1" dirty="0">
                    <a:solidFill>
                      <a:schemeClr val="accent3">
                        <a:lumMod val="60000"/>
                        <a:lumOff val="40000"/>
                      </a:schemeClr>
                    </a:solidFill>
                  </a:rPr>
                  <a:t> Markovian</a:t>
                </a:r>
                <a:r>
                  <a:rPr lang="en-US" i="1" dirty="0"/>
                  <a:t> random variable partial sums. DDLSA (Zhang 2019 BMC Bioinf.) extended the result to more general data scenarios. </a:t>
                </a:r>
                <a:endParaRPr lang="en-US" i="1" dirty="0"/>
              </a:p>
              <a:p>
                <a:pPr marL="342900" indent="-342900">
                  <a:buFont typeface="Arial" panose="020B0604020202020204" pitchFamily="34" charset="0"/>
                  <a:buChar char="•"/>
                </a:pPr>
                <a14:m>
                  <m:oMath xmlns:m="http://schemas.openxmlformats.org/officeDocument/2006/math">
                    <m:sSub>
                      <m:sSubPr>
                        <m:ctrlPr>
                          <a:rPr lang="en-US" sz="1800" b="1" i="1" dirty="0" smtClean="0">
                            <a:solidFill>
                              <a:srgbClr val="2A2A2A"/>
                            </a:solidFill>
                            <a:highlight>
                              <a:srgbClr val="FFFFFF"/>
                            </a:highlight>
                            <a:latin typeface="Cambria Math" panose="02040503050406030204" pitchFamily="18" charset="0"/>
                          </a:rPr>
                        </m:ctrlPr>
                      </m:sSubPr>
                      <m:e>
                        <m:r>
                          <a:rPr lang="en-US" sz="1800" b="1" i="1" dirty="0" smtClean="0">
                            <a:solidFill>
                              <a:srgbClr val="2A2A2A"/>
                            </a:solidFill>
                            <a:highlight>
                              <a:srgbClr val="FFFFFF"/>
                            </a:highlight>
                            <a:latin typeface="Cambria Math" panose="02040503050406030204" pitchFamily="18" charset="0"/>
                          </a:rPr>
                          <m:t>𝑺</m:t>
                        </m:r>
                      </m:e>
                      <m:sub>
                        <m:r>
                          <a:rPr lang="en-US" sz="1800" b="1" i="1" dirty="0">
                            <a:solidFill>
                              <a:srgbClr val="2A2A2A"/>
                            </a:solidFill>
                            <a:highlight>
                              <a:srgbClr val="FFFFFF"/>
                            </a:highlight>
                            <a:latin typeface="Cambria Math" panose="02040503050406030204" pitchFamily="18" charset="0"/>
                          </a:rPr>
                          <m:t>𝒏</m:t>
                        </m:r>
                      </m:sub>
                    </m:sSub>
                  </m:oMath>
                </a14:m>
                <a:r>
                  <a:rPr lang="en-US" i="1" dirty="0"/>
                  <a:t> tail probability is dependent on series length </a:t>
                </a:r>
                <a:r>
                  <a:rPr lang="en-US" b="1" i="1" dirty="0"/>
                  <a:t>n</a:t>
                </a:r>
                <a:r>
                  <a:rPr lang="en-US" i="1" dirty="0"/>
                  <a:t> and variance </a:t>
                </a:r>
                <a:r>
                  <a:rPr lang="en-US" b="1" i="1" dirty="0"/>
                  <a:t>σ</a:t>
                </a:r>
                <a:r>
                  <a:rPr lang="en-US" i="1" dirty="0"/>
                  <a:t>, to be </a:t>
                </a:r>
                <a:r>
                  <a:rPr lang="en-US" i="1" dirty="0">
                    <a:solidFill>
                      <a:schemeClr val="accent3">
                        <a:lumMod val="60000"/>
                        <a:lumOff val="40000"/>
                      </a:schemeClr>
                    </a:solidFill>
                  </a:rPr>
                  <a:t>learned from data</a:t>
                </a:r>
                <a:r>
                  <a:rPr lang="en-US" i="1" dirty="0"/>
                  <a:t>.</a:t>
                </a:r>
                <a:endParaRPr lang="en-US" dirty="0"/>
              </a:p>
              <a:p>
                <a:pPr marL="342900" indent="-342900">
                  <a:buFont typeface="Arial" panose="020B0604020202020204" pitchFamily="34" charset="0"/>
                  <a:buChar char="•"/>
                </a:pPr>
                <a:r>
                  <a:rPr lang="en-US" i="1" dirty="0"/>
                  <a:t>The approximation holds well for series with </a:t>
                </a:r>
                <a:r>
                  <a:rPr lang="en-US" b="1" i="1" dirty="0">
                    <a:solidFill>
                      <a:schemeClr val="accent3">
                        <a:lumMod val="60000"/>
                        <a:lumOff val="40000"/>
                      </a:schemeClr>
                    </a:solidFill>
                  </a:rPr>
                  <a:t>n&gt;20</a:t>
                </a:r>
                <a:r>
                  <a:rPr lang="en-US" i="1" dirty="0">
                    <a:solidFill>
                      <a:schemeClr val="accent3">
                        <a:lumMod val="60000"/>
                        <a:lumOff val="40000"/>
                      </a:schemeClr>
                    </a:solidFill>
                  </a:rPr>
                  <a:t> </a:t>
                </a:r>
                <a:r>
                  <a:rPr lang="en-US" i="1" dirty="0"/>
                  <a:t>time points; shorter series</a:t>
                </a:r>
                <a:r>
                  <a:rPr lang="en-US" b="1" i="1" dirty="0"/>
                  <a:t> </a:t>
                </a:r>
                <a:r>
                  <a:rPr lang="en-US" i="1" dirty="0"/>
                  <a:t>still needs permutation.</a:t>
                </a:r>
                <a:endParaRPr lang="en-US" i="1" dirty="0"/>
              </a:p>
              <a:p>
                <a:pPr marL="342900" indent="-342900">
                  <a:buFont typeface="Arial" panose="020B0604020202020204" pitchFamily="34" charset="0"/>
                  <a:buChar char="•"/>
                </a:pPr>
                <a:r>
                  <a:rPr lang="en-US" dirty="0"/>
                  <a:t>Given precision </a:t>
                </a:r>
                <a:r>
                  <a:rPr lang="el-GR" i="1" dirty="0"/>
                  <a:t>β</a:t>
                </a:r>
                <a:r>
                  <a:rPr lang="en-US" dirty="0"/>
                  <a:t>, a </a:t>
                </a:r>
                <a:r>
                  <a:rPr lang="en-US" dirty="0">
                    <a:solidFill>
                      <a:schemeClr val="accent3">
                        <a:lumMod val="60000"/>
                        <a:lumOff val="40000"/>
                      </a:schemeClr>
                    </a:solidFill>
                  </a:rPr>
                  <a:t>hash table (</a:t>
                </a:r>
                <a14:m>
                  <m:oMath xmlns:m="http://schemas.openxmlformats.org/officeDocument/2006/math">
                    <m:sSub>
                      <m:sSubPr>
                        <m:ctrlPr>
                          <a:rPr lang="en-US" b="1" i="1" dirty="0">
                            <a:solidFill>
                              <a:schemeClr val="accent3">
                                <a:lumMod val="60000"/>
                                <a:lumOff val="40000"/>
                              </a:schemeClr>
                            </a:solidFill>
                            <a:highlight>
                              <a:srgbClr val="FFFFFF"/>
                            </a:highlight>
                            <a:latin typeface="Cambria Math" panose="02040503050406030204" pitchFamily="18" charset="0"/>
                          </a:rPr>
                        </m:ctrlPr>
                      </m:sSubPr>
                      <m:e>
                        <m:r>
                          <a:rPr lang="en-US" b="1" i="1" dirty="0">
                            <a:solidFill>
                              <a:schemeClr val="accent3">
                                <a:lumMod val="60000"/>
                                <a:lumOff val="40000"/>
                              </a:schemeClr>
                            </a:solidFill>
                            <a:highlight>
                              <a:srgbClr val="FFFFFF"/>
                            </a:highlight>
                            <a:latin typeface="Cambria Math" panose="02040503050406030204" pitchFamily="18" charset="0"/>
                          </a:rPr>
                          <m:t>𝑺</m:t>
                        </m:r>
                      </m:e>
                      <m:sub>
                        <m:r>
                          <a:rPr lang="en-US" b="1" i="1" dirty="0">
                            <a:solidFill>
                              <a:schemeClr val="accent3">
                                <a:lumMod val="60000"/>
                                <a:lumOff val="40000"/>
                              </a:schemeClr>
                            </a:solidFill>
                            <a:highlight>
                              <a:srgbClr val="FFFFFF"/>
                            </a:highlight>
                            <a:latin typeface="Cambria Math" panose="02040503050406030204" pitchFamily="18" charset="0"/>
                          </a:rPr>
                          <m:t>𝒏</m:t>
                        </m:r>
                      </m:sub>
                    </m:sSub>
                    <m:r>
                      <a:rPr lang="en-US" i="1" smtClean="0">
                        <a:solidFill>
                          <a:schemeClr val="accent3">
                            <a:lumMod val="60000"/>
                            <a:lumOff val="40000"/>
                          </a:schemeClr>
                        </a:solidFill>
                        <a:latin typeface="Cambria Math" panose="02040503050406030204" pitchFamily="18" charset="0"/>
                        <a:ea typeface="Cambria Math" panose="02040503050406030204" pitchFamily="18" charset="0"/>
                      </a:rPr>
                      <m:t>→</m:t>
                    </m:r>
                  </m:oMath>
                </a14:m>
                <a:r>
                  <a:rPr lang="en-US" dirty="0">
                    <a:solidFill>
                      <a:schemeClr val="accent3">
                        <a:lumMod val="60000"/>
                        <a:lumOff val="40000"/>
                      </a:schemeClr>
                    </a:solidFill>
                  </a:rPr>
                  <a:t> </a:t>
                </a:r>
                <a:r>
                  <a:rPr lang="en-US" b="1" i="1" dirty="0">
                    <a:solidFill>
                      <a:schemeClr val="accent3">
                        <a:lumMod val="60000"/>
                        <a:lumOff val="40000"/>
                      </a:schemeClr>
                    </a:solidFill>
                  </a:rPr>
                  <a:t>P</a:t>
                </a:r>
                <a:r>
                  <a:rPr lang="en-US" dirty="0">
                    <a:solidFill>
                      <a:schemeClr val="accent3">
                        <a:lumMod val="60000"/>
                        <a:lumOff val="40000"/>
                      </a:schemeClr>
                    </a:solidFill>
                  </a:rPr>
                  <a:t>) </a:t>
                </a:r>
                <a:r>
                  <a:rPr lang="en-US" dirty="0"/>
                  <a:t>is precomputed for constant time </a:t>
                </a:r>
                <a:r>
                  <a:rPr lang="el-GR" b="1" i="1" dirty="0"/>
                  <a:t>ϴ</a:t>
                </a:r>
                <a:r>
                  <a:rPr lang="en-US" b="1" i="1" dirty="0"/>
                  <a:t>(1) </a:t>
                </a:r>
                <a:r>
                  <a:rPr lang="en-US" dirty="0"/>
                  <a:t>retrieval, compared to </a:t>
                </a:r>
                <a:r>
                  <a:rPr lang="el-GR" b="1" i="1" dirty="0"/>
                  <a:t>ϴ</a:t>
                </a:r>
                <a:r>
                  <a:rPr lang="en-US" b="1" i="1" dirty="0"/>
                  <a:t>(</a:t>
                </a:r>
                <a14:m>
                  <m:oMath xmlns:m="http://schemas.openxmlformats.org/officeDocument/2006/math">
                    <m:f>
                      <m:fPr>
                        <m:type m:val="lin"/>
                        <m:ctrlPr>
                          <a:rPr lang="en-US" b="1" i="1" dirty="0" smtClean="0">
                            <a:latin typeface="Cambria Math" panose="02040503050406030204" pitchFamily="18" charset="0"/>
                          </a:rPr>
                        </m:ctrlPr>
                      </m:fPr>
                      <m:num>
                        <m:r>
                          <a:rPr lang="en-US" b="1" i="1" dirty="0" smtClean="0">
                            <a:latin typeface="Cambria Math" panose="02040503050406030204" pitchFamily="18" charset="0"/>
                          </a:rPr>
                          <m:t>𝟏</m:t>
                        </m:r>
                      </m:num>
                      <m:den>
                        <m:r>
                          <a:rPr lang="en-US" b="1" i="1" dirty="0" smtClean="0">
                            <a:latin typeface="Cambria Math" panose="02040503050406030204" pitchFamily="18" charset="0"/>
                            <a:ea typeface="Cambria Math" panose="02040503050406030204" pitchFamily="18" charset="0"/>
                          </a:rPr>
                          <m:t>𝜷</m:t>
                        </m:r>
                      </m:den>
                    </m:f>
                  </m:oMath>
                </a14:m>
                <a:r>
                  <a:rPr lang="en-US" b="1" i="1" dirty="0"/>
                  <a:t>) </a:t>
                </a:r>
                <a:r>
                  <a:rPr lang="en-US" dirty="0"/>
                  <a:t>time complexity as needed by permutation; </a:t>
                </a:r>
                <a:r>
                  <a:rPr lang="en-US" i="1" dirty="0"/>
                  <a:t>i.e.</a:t>
                </a:r>
                <a:r>
                  <a:rPr lang="en-US" dirty="0"/>
                  <a:t> </a:t>
                </a:r>
                <a:r>
                  <a:rPr lang="en-US" dirty="0">
                    <a:solidFill>
                      <a:srgbClr val="C00000"/>
                    </a:solidFill>
                  </a:rPr>
                  <a:t>100x times faster if analysis requires </a:t>
                </a:r>
                <a:r>
                  <a:rPr lang="en-US" i="1" dirty="0">
                    <a:solidFill>
                      <a:srgbClr val="C00000"/>
                    </a:solidFill>
                  </a:rPr>
                  <a:t>P</a:t>
                </a:r>
                <a:r>
                  <a:rPr lang="en-US" dirty="0">
                    <a:solidFill>
                      <a:srgbClr val="C00000"/>
                    </a:solidFill>
                  </a:rPr>
                  <a:t>&lt;0.01</a:t>
                </a:r>
                <a:r>
                  <a:rPr lang="en-US" dirty="0"/>
                  <a:t>.</a:t>
                </a:r>
                <a:endParaRPr lang="en-US" dirty="0"/>
              </a:p>
              <a:p>
                <a:pPr marL="342900" indent="-342900">
                  <a:buFont typeface="+mj-lt"/>
                  <a:buAutoNum type="arabicPeriod"/>
                </a:pPr>
                <a:endParaRPr lang="en-US" dirty="0"/>
              </a:p>
            </p:txBody>
          </p:sp>
        </mc:Choice>
        <mc:Fallback>
          <p:sp>
            <p:nvSpPr>
              <p:cNvPr id="14" name="TextBox 13"/>
              <p:cNvSpPr txBox="1">
                <a:spLocks noRot="1" noChangeAspect="1" noMove="1" noResize="1" noEditPoints="1" noAdjustHandles="1" noChangeArrowheads="1" noChangeShapeType="1" noTextEdit="1"/>
              </p:cNvSpPr>
              <p:nvPr/>
            </p:nvSpPr>
            <p:spPr>
              <a:xfrm>
                <a:off x="168275" y="4809169"/>
                <a:ext cx="11718926" cy="2375137"/>
              </a:xfrm>
              <a:prstGeom prst="rect">
                <a:avLst/>
              </a:prstGeom>
              <a:blipFill rotWithShape="1">
                <a:blip r:embed="rId4"/>
                <a:stretch>
                  <a:fillRect t="-13" b="23"/>
                </a:stretch>
              </a:blipFill>
            </p:spPr>
            <p:txBody>
              <a:bodyPr/>
              <a:lstStyle/>
              <a:p>
                <a:r>
                  <a:rPr lang="zh-CN" altLang="en-US">
                    <a:noFill/>
                  </a:rPr>
                  <a:t> </a:t>
                </a:r>
              </a:p>
            </p:txBody>
          </p:sp>
        </mc:Fallback>
      </mc:AlternateContent>
      <p:pic>
        <p:nvPicPr>
          <p:cNvPr id="16392" name="Picture 8" descr="The comparison of  and  for all-to-all pairwise local similarity analysis of 25 factors from the CDC dataset (‘cdc25’) and 40 factors from the SPOT dataset (‘spot40’). Columns D0 to D3 are for , respectively"/>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25599" y="1684411"/>
            <a:ext cx="4183259" cy="324202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p:cNvSpPr>
            <a:spLocks noGrp="1"/>
          </p:cNvSpPr>
          <p:nvPr>
            <p:ph type="title"/>
          </p:nvPr>
        </p:nvSpPr>
        <p:spPr>
          <a:xfrm>
            <a:off x="168275" y="180975"/>
            <a:ext cx="10858500" cy="657225"/>
          </a:xfrm>
        </p:spPr>
        <p:txBody>
          <a:bodyPr>
            <a:normAutofit/>
          </a:bodyPr>
          <a:lstStyle/>
          <a:p>
            <a:r>
              <a:rPr lang="en-US" dirty="0"/>
              <a:t>LTA p-value approximation</a:t>
            </a:r>
            <a:endParaRPr lang="en-US" dirty="0"/>
          </a:p>
        </p:txBody>
      </p:sp>
      <mc:AlternateContent xmlns:mc="http://schemas.openxmlformats.org/markup-compatibility/2006">
        <mc:Choice xmlns:a14="http://schemas.microsoft.com/office/drawing/2010/main" Requires="a14">
          <p:sp>
            <p:nvSpPr>
              <p:cNvPr id="6" name="TextBox 5"/>
              <p:cNvSpPr txBox="1"/>
              <p:nvPr/>
            </p:nvSpPr>
            <p:spPr>
              <a:xfrm>
                <a:off x="168275" y="5006901"/>
                <a:ext cx="8907631" cy="1754326"/>
              </a:xfrm>
              <a:prstGeom prst="rect">
                <a:avLst/>
              </a:prstGeom>
              <a:noFill/>
            </p:spPr>
            <p:txBody>
              <a:bodyPr wrap="square" rtlCol="0">
                <a:spAutoFit/>
              </a:bodyPr>
              <a:lstStyle/>
              <a:p>
                <a:r>
                  <a:rPr lang="en-US" b="1" dirty="0"/>
                  <a:t>Remarks:</a:t>
                </a:r>
                <a:endParaRPr lang="en-US" b="1" dirty="0"/>
              </a:p>
              <a:p>
                <a:pPr marL="342900" indent="-342900">
                  <a:buFont typeface="Arial" panose="020B0604020202020204" pitchFamily="34" charset="0"/>
                  <a:buChar char="•"/>
                </a:pPr>
                <a:r>
                  <a:rPr lang="en-US" i="1" dirty="0">
                    <a:latin typeface="+mj-lt"/>
                    <a:cs typeface="+mn-ea"/>
                    <a:sym typeface="+mn-lt"/>
                  </a:rPr>
                  <a:t>Our </a:t>
                </a:r>
                <a:r>
                  <a:rPr lang="en-US" altLang="zh-CN" i="1" dirty="0">
                    <a:latin typeface="+mj-lt"/>
                    <a:cs typeface="+mn-ea"/>
                    <a:sym typeface="+mn-lt"/>
                  </a:rPr>
                  <a:t>M</a:t>
                </a:r>
                <a:r>
                  <a:rPr lang="en-US" i="1" dirty="0">
                    <a:latin typeface="+mj-lt"/>
                    <a:cs typeface="+mn-ea"/>
                    <a:sym typeface="+mn-lt"/>
                  </a:rPr>
                  <a:t>arkov chain assumption is </a:t>
                </a:r>
                <a:r>
                  <a:rPr lang="en-US" i="1" dirty="0">
                    <a:solidFill>
                      <a:srgbClr val="C00000"/>
                    </a:solidFill>
                    <a:latin typeface="+mj-lt"/>
                    <a:cs typeface="+mn-ea"/>
                    <a:sym typeface="+mn-lt"/>
                  </a:rPr>
                  <a:t>numerically validated </a:t>
                </a:r>
                <a:r>
                  <a:rPr lang="en-US" i="1" dirty="0">
                    <a:latin typeface="+mj-lt"/>
                    <a:cs typeface="+mn-ea"/>
                    <a:sym typeface="+mn-lt"/>
                  </a:rPr>
                  <a:t>in extensive simulations.</a:t>
                </a:r>
                <a:endParaRPr lang="en-US" sz="1800" i="1" dirty="0">
                  <a:solidFill>
                    <a:schemeClr val="tx1"/>
                  </a:solidFill>
                  <a:latin typeface="+mj-lt"/>
                  <a:cs typeface="+mn-ea"/>
                  <a:sym typeface="+mn-lt"/>
                </a:endParaRPr>
              </a:p>
              <a:p>
                <a:pPr marL="342900" indent="-342900">
                  <a:buFont typeface="Arial" panose="020B0604020202020204" pitchFamily="34" charset="0"/>
                  <a:buChar char="•"/>
                </a:pPr>
                <a:r>
                  <a:rPr lang="en-US" sz="1800" i="1" dirty="0">
                    <a:solidFill>
                      <a:schemeClr val="tx1"/>
                    </a:solidFill>
                    <a:latin typeface="+mj-lt"/>
                    <a:cs typeface="+mn-ea"/>
                    <a:sym typeface="+mn-lt"/>
                  </a:rPr>
                  <a:t>the variance </a:t>
                </a:r>
                <a:r>
                  <a:rPr lang="en-US" b="1" i="1" dirty="0"/>
                  <a:t>σ</a:t>
                </a:r>
                <a:r>
                  <a:rPr lang="en-US" sz="1800" i="1" dirty="0">
                    <a:solidFill>
                      <a:schemeClr val="tx1"/>
                    </a:solidFill>
                    <a:latin typeface="+mj-lt"/>
                    <a:cs typeface="+mn-ea"/>
                    <a:sym typeface="+mn-lt"/>
                  </a:rPr>
                  <a:t> of trend series is </a:t>
                </a:r>
                <a:r>
                  <a:rPr lang="en-US" sz="1800" i="1" dirty="0">
                    <a:solidFill>
                      <a:srgbClr val="C00000"/>
                    </a:solidFill>
                    <a:latin typeface="+mj-lt"/>
                    <a:cs typeface="+mn-ea"/>
                    <a:sym typeface="+mn-lt"/>
                  </a:rPr>
                  <a:t>dependent on the threshold </a:t>
                </a:r>
                <a:r>
                  <a:rPr lang="en-US" sz="1800" b="1" i="1" dirty="0">
                    <a:solidFill>
                      <a:srgbClr val="C00000"/>
                    </a:solidFill>
                    <a:latin typeface="+mj-lt"/>
                    <a:cs typeface="+mn-ea"/>
                    <a:sym typeface="+mn-lt"/>
                  </a:rPr>
                  <a:t>t</a:t>
                </a:r>
                <a:r>
                  <a:rPr lang="en-US" sz="1800" i="1" dirty="0">
                    <a:solidFill>
                      <a:schemeClr val="tx1"/>
                    </a:solidFill>
                    <a:latin typeface="+mj-lt"/>
                    <a:cs typeface="+mn-ea"/>
                    <a:sym typeface="+mn-lt"/>
                  </a:rPr>
                  <a:t>, and has to be estimated on-the-fly from data.</a:t>
                </a:r>
                <a:endParaRPr lang="en-US" sz="1800" i="1" dirty="0">
                  <a:solidFill>
                    <a:schemeClr val="tx1"/>
                  </a:solidFill>
                  <a:latin typeface="+mj-lt"/>
                  <a:cs typeface="+mn-ea"/>
                  <a:sym typeface="+mn-lt"/>
                </a:endParaRPr>
              </a:p>
              <a:p>
                <a:pPr marL="342900" indent="-342900">
                  <a:buFont typeface="Arial" panose="020B0604020202020204" pitchFamily="34" charset="0"/>
                  <a:buChar char="•"/>
                </a:pPr>
                <a:r>
                  <a:rPr lang="en-US" i="1" dirty="0"/>
                  <a:t>STLTA extended the result to more general data, when </a:t>
                </a:r>
                <a:r>
                  <a:rPr lang="en-US" b="1" i="1" dirty="0">
                    <a:solidFill>
                      <a:srgbClr val="C00000"/>
                    </a:solidFill>
                  </a:rPr>
                  <a:t>t </a:t>
                </a:r>
                <a:r>
                  <a:rPr lang="en-US" i="1" dirty="0">
                    <a:solidFill>
                      <a:srgbClr val="C00000"/>
                    </a:solidFill>
                    <a:cs typeface="+mn-ea"/>
                    <a:sym typeface="+mn-lt"/>
                  </a:rPr>
                  <a:t>become</a:t>
                </a:r>
                <a:r>
                  <a:rPr lang="en-US" i="1" dirty="0">
                    <a:solidFill>
                      <a:srgbClr val="C00000"/>
                    </a:solidFill>
                  </a:rPr>
                  <a:t> </a:t>
                </a:r>
                <a14:m>
                  <m:oMath xmlns:m="http://schemas.openxmlformats.org/officeDocument/2006/math">
                    <m:sSub>
                      <m:sSubPr>
                        <m:ctrlPr>
                          <a:rPr lang="en-US" b="1" i="1" smtClean="0">
                            <a:solidFill>
                              <a:srgbClr val="C00000"/>
                            </a:solidFill>
                            <a:latin typeface="Cambria Math" panose="02040503050406030204" pitchFamily="18" charset="0"/>
                          </a:rPr>
                        </m:ctrlPr>
                      </m:sSubPr>
                      <m:e>
                        <m:r>
                          <a:rPr lang="en-US" b="1" i="1" smtClean="0">
                            <a:solidFill>
                              <a:srgbClr val="C00000"/>
                            </a:solidFill>
                            <a:latin typeface="Cambria Math" panose="02040503050406030204" pitchFamily="18" charset="0"/>
                          </a:rPr>
                          <m:t>𝒕</m:t>
                        </m:r>
                      </m:e>
                      <m:sub>
                        <m:r>
                          <a:rPr lang="en-US" b="1" i="1" smtClean="0">
                            <a:solidFill>
                              <a:srgbClr val="C00000"/>
                            </a:solidFill>
                            <a:latin typeface="Cambria Math" panose="02040503050406030204" pitchFamily="18" charset="0"/>
                          </a:rPr>
                          <m:t>𝒊</m:t>
                        </m:r>
                      </m:sub>
                    </m:sSub>
                  </m:oMath>
                </a14:m>
                <a:r>
                  <a:rPr lang="en-US" sz="1800" i="1" dirty="0">
                    <a:solidFill>
                      <a:srgbClr val="C00000"/>
                    </a:solidFill>
                    <a:latin typeface="+mj-lt"/>
                    <a:cs typeface="+mn-ea"/>
                    <a:sym typeface="+mn-lt"/>
                  </a:rPr>
                  <a:t>’s, and so as </a:t>
                </a:r>
                <a:r>
                  <a:rPr lang="en-US" b="1" i="1" dirty="0">
                    <a:solidFill>
                      <a:srgbClr val="C00000"/>
                    </a:solidFill>
                  </a:rPr>
                  <a:t>σ </a:t>
                </a:r>
                <a:r>
                  <a:rPr lang="en-US" i="1" dirty="0">
                    <a:solidFill>
                      <a:srgbClr val="C00000"/>
                    </a:solidFill>
                  </a:rPr>
                  <a:t>to covariance</a:t>
                </a:r>
                <a:r>
                  <a:rPr lang="en-US" sz="1800" i="1" dirty="0">
                    <a:solidFill>
                      <a:srgbClr val="C00000"/>
                    </a:solidFill>
                    <a:latin typeface="+mj-lt"/>
                    <a:cs typeface="+mn-ea"/>
                    <a:sym typeface="+mn-lt"/>
                  </a:rPr>
                  <a:t>. </a:t>
                </a:r>
                <a:r>
                  <a:rPr lang="en-US" i="1" dirty="0"/>
                  <a:t>(Shan 2022 Front Genet)</a:t>
                </a:r>
                <a:endParaRPr lang="en-US" sz="1800" i="1" dirty="0">
                  <a:solidFill>
                    <a:schemeClr val="tx1"/>
                  </a:solidFill>
                  <a:latin typeface="+mj-lt"/>
                  <a:cs typeface="+mn-ea"/>
                  <a:sym typeface="+mn-lt"/>
                </a:endParaRPr>
              </a:p>
            </p:txBody>
          </p:sp>
        </mc:Choice>
        <mc:Fallback>
          <p:sp>
            <p:nvSpPr>
              <p:cNvPr id="6" name="TextBox 5"/>
              <p:cNvSpPr txBox="1">
                <a:spLocks noRot="1" noChangeAspect="1" noMove="1" noResize="1" noEditPoints="1" noAdjustHandles="1" noChangeArrowheads="1" noChangeShapeType="1" noTextEdit="1"/>
              </p:cNvSpPr>
              <p:nvPr/>
            </p:nvSpPr>
            <p:spPr>
              <a:xfrm>
                <a:off x="168275" y="5006901"/>
                <a:ext cx="8907631" cy="1754326"/>
              </a:xfrm>
              <a:prstGeom prst="rect">
                <a:avLst/>
              </a:prstGeom>
              <a:blipFill rotWithShape="1">
                <a:blip r:embed="rId1"/>
                <a:stretch>
                  <a:fillRect t="-32" r="5" b="22"/>
                </a:stretch>
              </a:blipFill>
            </p:spPr>
            <p:txBody>
              <a:bodyPr/>
              <a:lstStyle/>
              <a:p>
                <a:r>
                  <a:rPr lang="zh-CN" altLang="en-US">
                    <a:noFill/>
                  </a:rPr>
                  <a:t> </a:t>
                </a:r>
              </a:p>
            </p:txBody>
          </p:sp>
        </mc:Fallback>
      </mc:AlternateContent>
      <p:grpSp>
        <p:nvGrpSpPr>
          <p:cNvPr id="11" name="Group 10"/>
          <p:cNvGrpSpPr/>
          <p:nvPr/>
        </p:nvGrpSpPr>
        <p:grpSpPr>
          <a:xfrm>
            <a:off x="168275" y="958455"/>
            <a:ext cx="6213070" cy="2397921"/>
            <a:chOff x="168275" y="958455"/>
            <a:chExt cx="6213070" cy="2397921"/>
          </a:xfrm>
        </p:grpSpPr>
        <mc:AlternateContent xmlns:mc="http://schemas.openxmlformats.org/markup-compatibility/2006">
          <mc:Choice xmlns:a14="http://schemas.microsoft.com/office/drawing/2010/main" Requires="a14">
            <p:sp>
              <p:nvSpPr>
                <p:cNvPr id="3" name="Rectangle: Rounded Corners 2"/>
                <p:cNvSpPr/>
                <p:nvPr/>
              </p:nvSpPr>
              <p:spPr>
                <a:xfrm>
                  <a:off x="168275" y="958455"/>
                  <a:ext cx="6213070" cy="403417"/>
                </a:xfrm>
                <a:prstGeom prst="round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20000"/>
                    </a:lnSpc>
                  </a:pPr>
                  <a:r>
                    <a:rPr lang="en-US" sz="2000" dirty="0">
                      <a:solidFill>
                        <a:schemeClr val="tx1"/>
                      </a:solidFill>
                      <a:latin typeface="+mj-lt"/>
                      <a:cs typeface="+mn-ea"/>
                      <a:sym typeface="+mn-lt"/>
                    </a:rPr>
                    <a:t>LTA first </a:t>
                  </a:r>
                  <a:r>
                    <a:rPr lang="en-US" sz="2000" dirty="0">
                      <a:solidFill>
                        <a:schemeClr val="accent3">
                          <a:lumMod val="60000"/>
                          <a:lumOff val="40000"/>
                        </a:schemeClr>
                      </a:solidFill>
                      <a:latin typeface="+mj-lt"/>
                      <a:cs typeface="+mn-ea"/>
                      <a:sym typeface="+mn-lt"/>
                    </a:rPr>
                    <a:t>trendify</a:t>
                  </a:r>
                  <a:r>
                    <a:rPr lang="en-US" sz="2000" dirty="0">
                      <a:solidFill>
                        <a:schemeClr val="tx1"/>
                      </a:solidFill>
                      <a:latin typeface="+mj-lt"/>
                      <a:cs typeface="+mn-ea"/>
                      <a:sym typeface="+mn-lt"/>
                    </a:rPr>
                    <a:t> the input series </a:t>
                  </a:r>
                  <a14:m>
                    <m:oMath xmlns:m="http://schemas.openxmlformats.org/officeDocument/2006/math">
                      <m:r>
                        <a:rPr lang="en-US" sz="2000" b="0" i="0" smtClean="0">
                          <a:solidFill>
                            <a:schemeClr val="tx1"/>
                          </a:solidFill>
                          <a:latin typeface="Cambria Math" panose="02040503050406030204" pitchFamily="18" charset="0"/>
                          <a:cs typeface="+mn-ea"/>
                          <a:sym typeface="+mn-lt"/>
                        </a:rPr>
                        <m:t>(</m:t>
                      </m:r>
                      <m:r>
                        <a:rPr lang="en-US" sz="2000" b="1" i="1" smtClean="0">
                          <a:solidFill>
                            <a:schemeClr val="tx1"/>
                          </a:solidFill>
                          <a:latin typeface="Cambria Math" panose="02040503050406030204" pitchFamily="18" charset="0"/>
                          <a:cs typeface="+mn-ea"/>
                          <a:sym typeface="+mn-lt"/>
                        </a:rPr>
                        <m:t>𝑿</m:t>
                      </m:r>
                      <m:r>
                        <a:rPr lang="en-US" sz="2000" b="1" i="0" smtClean="0">
                          <a:solidFill>
                            <a:schemeClr val="tx1"/>
                          </a:solidFill>
                          <a:latin typeface="Cambria Math" panose="02040503050406030204" pitchFamily="18" charset="0"/>
                          <a:cs typeface="+mn-ea"/>
                          <a:sym typeface="+mn-lt"/>
                        </a:rPr>
                        <m:t>→</m:t>
                      </m:r>
                      <m:sSup>
                        <m:sSupPr>
                          <m:ctrlPr>
                            <a:rPr lang="en-US" sz="2000" b="1" i="1" smtClean="0">
                              <a:solidFill>
                                <a:schemeClr val="tx1"/>
                              </a:solidFill>
                              <a:latin typeface="Cambria Math" panose="02040503050406030204" pitchFamily="18" charset="0"/>
                              <a:cs typeface="+mn-ea"/>
                              <a:sym typeface="+mn-lt"/>
                            </a:rPr>
                          </m:ctrlPr>
                        </m:sSupPr>
                        <m:e>
                          <m:r>
                            <a:rPr lang="en-US" sz="2000" b="1" i="1" smtClean="0">
                              <a:solidFill>
                                <a:schemeClr val="tx1"/>
                              </a:solidFill>
                              <a:latin typeface="Cambria Math" panose="02040503050406030204" pitchFamily="18" charset="0"/>
                              <a:cs typeface="+mn-ea"/>
                              <a:sym typeface="+mn-lt"/>
                            </a:rPr>
                            <m:t>𝒅</m:t>
                          </m:r>
                        </m:e>
                        <m:sup>
                          <m:r>
                            <a:rPr lang="en-US" sz="2000" b="1" i="1" smtClean="0">
                              <a:solidFill>
                                <a:schemeClr val="tx1"/>
                              </a:solidFill>
                              <a:latin typeface="Cambria Math" panose="02040503050406030204" pitchFamily="18" charset="0"/>
                              <a:cs typeface="+mn-ea"/>
                              <a:sym typeface="+mn-lt"/>
                            </a:rPr>
                            <m:t>𝑿</m:t>
                          </m:r>
                        </m:sup>
                      </m:sSup>
                      <m:r>
                        <a:rPr lang="en-US" sz="2000" b="0" i="1" smtClean="0">
                          <a:solidFill>
                            <a:schemeClr val="tx1"/>
                          </a:solidFill>
                          <a:latin typeface="Cambria Math" panose="02040503050406030204" pitchFamily="18" charset="0"/>
                          <a:cs typeface="+mn-ea"/>
                          <a:sym typeface="+mn-lt"/>
                        </a:rPr>
                        <m:t>)</m:t>
                      </m:r>
                    </m:oMath>
                  </a14:m>
                  <a:r>
                    <a:rPr lang="en-US" sz="2000" dirty="0">
                      <a:solidFill>
                        <a:schemeClr val="tx1"/>
                      </a:solidFill>
                      <a:latin typeface="+mj-lt"/>
                      <a:cs typeface="+mn-ea"/>
                      <a:sym typeface="+mn-lt"/>
                    </a:rPr>
                    <a:t>: </a:t>
                  </a:r>
                  <a:endParaRPr lang="en-US" sz="2000" dirty="0">
                    <a:solidFill>
                      <a:schemeClr val="tx1"/>
                    </a:solidFill>
                    <a:latin typeface="+mj-lt"/>
                    <a:cs typeface="+mn-ea"/>
                    <a:sym typeface="+mn-lt"/>
                  </a:endParaRPr>
                </a:p>
              </p:txBody>
            </p:sp>
          </mc:Choice>
          <mc:Fallback>
            <p:sp>
              <p:nvSpPr>
                <p:cNvPr id="3" name="Rectangle: Rounded Corners 2"/>
                <p:cNvSpPr>
                  <a:spLocks noRot="1" noChangeAspect="1" noMove="1" noResize="1" noEditPoints="1" noAdjustHandles="1" noChangeArrowheads="1" noChangeShapeType="1" noTextEdit="1"/>
                </p:cNvSpPr>
                <p:nvPr/>
              </p:nvSpPr>
              <p:spPr>
                <a:xfrm>
                  <a:off x="168275" y="958455"/>
                  <a:ext cx="6213070" cy="403417"/>
                </a:xfrm>
                <a:prstGeom prst="roundRect">
                  <a:avLst/>
                </a:prstGeom>
                <a:blipFill rotWithShape="1">
                  <a:blip r:embed="rId2"/>
                </a:blipFill>
                <a:ln w="38100">
                  <a:noFill/>
                </a:ln>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p:pic>
          <p:nvPicPr>
            <p:cNvPr id="5" name="Picture 4"/>
            <p:cNvPicPr>
              <a:picLocks noChangeAspect="1"/>
            </p:cNvPicPr>
            <p:nvPr/>
          </p:nvPicPr>
          <p:blipFill>
            <a:blip r:embed="rId3"/>
            <a:stretch>
              <a:fillRect/>
            </a:stretch>
          </p:blipFill>
          <p:spPr>
            <a:xfrm>
              <a:off x="168275" y="1755953"/>
              <a:ext cx="4010585" cy="1600423"/>
            </a:xfrm>
            <a:prstGeom prst="rect">
              <a:avLst/>
            </a:prstGeom>
          </p:spPr>
        </p:pic>
      </p:grpSp>
      <p:grpSp>
        <p:nvGrpSpPr>
          <p:cNvPr id="13" name="Group 12"/>
          <p:cNvGrpSpPr/>
          <p:nvPr/>
        </p:nvGrpSpPr>
        <p:grpSpPr>
          <a:xfrm>
            <a:off x="128662" y="1341021"/>
            <a:ext cx="10723462" cy="3788968"/>
            <a:chOff x="-322752" y="1341021"/>
            <a:chExt cx="10723462" cy="3788968"/>
          </a:xfrm>
        </p:grpSpPr>
        <p:sp>
          <p:nvSpPr>
            <p:cNvPr id="2" name="Rectangle: Rounded Corners 1"/>
            <p:cNvSpPr/>
            <p:nvPr/>
          </p:nvSpPr>
          <p:spPr>
            <a:xfrm>
              <a:off x="-322752" y="3451438"/>
              <a:ext cx="8986856" cy="1678551"/>
            </a:xfrm>
            <a:prstGeom prst="round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20000"/>
                </a:lnSpc>
              </a:pPr>
              <a:r>
                <a:rPr lang="en-US" sz="2000" b="1" dirty="0">
                  <a:solidFill>
                    <a:schemeClr val="tx1"/>
                  </a:solidFill>
                  <a:latin typeface="+mj-lt"/>
                  <a:cs typeface="+mn-ea"/>
                  <a:sym typeface="+mn-lt"/>
                </a:rPr>
                <a:t>Main Result:</a:t>
              </a:r>
              <a:endParaRPr lang="en-US" sz="2000" b="1" dirty="0">
                <a:solidFill>
                  <a:schemeClr val="tx1"/>
                </a:solidFill>
                <a:latin typeface="+mj-lt"/>
                <a:cs typeface="+mn-ea"/>
                <a:sym typeface="+mn-lt"/>
              </a:endParaRPr>
            </a:p>
            <a:p>
              <a:pPr>
                <a:lnSpc>
                  <a:spcPct val="120000"/>
                </a:lnSpc>
              </a:pPr>
              <a:r>
                <a:rPr lang="en-US" sz="2000" dirty="0">
                  <a:solidFill>
                    <a:schemeClr val="tx1"/>
                  </a:solidFill>
                  <a:latin typeface="+mj-lt"/>
                  <a:cs typeface="+mn-ea"/>
                  <a:sym typeface="+mn-lt"/>
                </a:rPr>
                <a:t>     Under mild </a:t>
              </a:r>
              <a:r>
                <a:rPr lang="en-US" sz="2000" dirty="0">
                  <a:solidFill>
                    <a:srgbClr val="C00000"/>
                  </a:solidFill>
                  <a:latin typeface="+mj-lt"/>
                  <a:cs typeface="+mn-ea"/>
                  <a:sym typeface="+mn-lt"/>
                </a:rPr>
                <a:t>Markov chain</a:t>
              </a:r>
              <a:r>
                <a:rPr lang="en-US" sz="2000" dirty="0">
                  <a:solidFill>
                    <a:schemeClr val="tx1"/>
                  </a:solidFill>
                  <a:latin typeface="+mj-lt"/>
                  <a:cs typeface="+mn-ea"/>
                  <a:sym typeface="+mn-lt"/>
                </a:rPr>
                <a:t> assumption, LSA </a:t>
              </a:r>
              <a:r>
                <a:rPr lang="en-US" altLang="zh-CN" sz="2000" dirty="0">
                  <a:solidFill>
                    <a:schemeClr val="tx1"/>
                  </a:solidFill>
                  <a:latin typeface="+mj-lt"/>
                  <a:cs typeface="+mn-ea"/>
                  <a:sym typeface="+mn-lt"/>
                </a:rPr>
                <a:t>p</a:t>
              </a:r>
              <a:r>
                <a:rPr lang="en-US" sz="2000" dirty="0">
                  <a:solidFill>
                    <a:schemeClr val="tx1"/>
                  </a:solidFill>
                  <a:latin typeface="+mj-lt"/>
                  <a:cs typeface="+mn-ea"/>
                  <a:sym typeface="+mn-lt"/>
                </a:rPr>
                <a:t>-value approximation also holds for LTA, including two-state, three-state, or mixed-state Markov chains.</a:t>
              </a:r>
              <a:endParaRPr lang="en-US" sz="2000" dirty="0">
                <a:solidFill>
                  <a:schemeClr val="tx1"/>
                </a:solidFill>
                <a:latin typeface="+mj-lt"/>
                <a:cs typeface="+mn-ea"/>
                <a:sym typeface="+mn-lt"/>
              </a:endParaRPr>
            </a:p>
          </p:txBody>
        </p:sp>
        <p:pic>
          <p:nvPicPr>
            <p:cNvPr id="17412" name="Picture 4" descr="Fig.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84590" y="2601279"/>
              <a:ext cx="6716120" cy="138120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a:blip r:embed="rId5"/>
            <a:stretch>
              <a:fillRect/>
            </a:stretch>
          </p:blipFill>
          <p:spPr>
            <a:xfrm>
              <a:off x="4994489" y="1341021"/>
              <a:ext cx="4096322" cy="1086002"/>
            </a:xfrm>
            <a:prstGeom prst="rect">
              <a:avLst/>
            </a:prstGeom>
          </p:spPr>
        </p:pic>
      </p:grpSp>
      <p:pic>
        <p:nvPicPr>
          <p:cNvPr id="17410" name="Picture 2" descr="Fig.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950562" y="180975"/>
            <a:ext cx="2592326" cy="659920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4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660400" y="6243805"/>
            <a:ext cx="2743200" cy="365125"/>
          </a:xfrm>
          <a:prstGeom prst="rect">
            <a:avLst/>
          </a:prstGeom>
        </p:spPr>
        <p:txBody>
          <a:bodyPr vert="horz" lIns="90000" tIns="0" rIns="0" bIns="0" rtlCol="0" anchor="ctr"/>
          <a:lstStyle>
            <a:defPPr>
              <a:defRPr lang="zh-C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FA4F6F9-E816-4374-BB8C-BBF85F245EA3}" type="datetime1">
              <a:rPr lang="zh-CN" altLang="en-US" smtClean="0"/>
            </a:fld>
            <a:endParaRPr lang="zh-CN" altLang="en-US"/>
          </a:p>
        </p:txBody>
      </p:sp>
      <p:sp>
        <p:nvSpPr>
          <p:cNvPr id="4" name="Slide Number Placeholder 3"/>
          <p:cNvSpPr>
            <a:spLocks noGrp="1"/>
          </p:cNvSpPr>
          <p:nvPr>
            <p:ph type="sldNum" sz="quarter" idx="12"/>
          </p:nvPr>
        </p:nvSpPr>
        <p:spPr/>
        <p:txBody>
          <a:bodyPr/>
          <a:lstStyle/>
          <a:p>
            <a:fld id="{E0374D5E-809C-4B52-9B1B-43F9E1113751}" type="slidenum">
              <a:rPr lang="zh-CN" altLang="en-US" smtClean="0"/>
            </a:fld>
            <a:endParaRPr lang="zh-CN" altLang="en-US" dirty="0"/>
          </a:p>
        </p:txBody>
      </p:sp>
      <p:sp>
        <p:nvSpPr>
          <p:cNvPr id="7" name="Title 1"/>
          <p:cNvSpPr>
            <a:spLocks noGrp="1"/>
          </p:cNvSpPr>
          <p:nvPr>
            <p:ph type="title"/>
          </p:nvPr>
        </p:nvSpPr>
        <p:spPr>
          <a:xfrm>
            <a:off x="136187" y="157978"/>
            <a:ext cx="10858500" cy="657639"/>
          </a:xfrm>
        </p:spPr>
        <p:txBody>
          <a:bodyPr>
            <a:normAutofit/>
          </a:bodyPr>
          <a:lstStyle/>
          <a:p>
            <a:r>
              <a:rPr lang="en-US" dirty="0"/>
              <a:t>GeLSA: a parallelized multi-core LSA algorithm</a:t>
            </a:r>
            <a:endParaRPr lang="en-US" dirty="0"/>
          </a:p>
        </p:txBody>
      </p:sp>
      <p:sp>
        <p:nvSpPr>
          <p:cNvPr id="11" name="箭头: 右 14"/>
          <p:cNvSpPr/>
          <p:nvPr/>
        </p:nvSpPr>
        <p:spPr>
          <a:xfrm>
            <a:off x="5681078" y="4303240"/>
            <a:ext cx="395653" cy="264558"/>
          </a:xfrm>
          <a:prstGeom prst="rightArrow">
            <a:avLst/>
          </a:prstGeom>
          <a:solidFill>
            <a:srgbClr val="FFC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dirty="0"/>
          </a:p>
        </p:txBody>
      </p:sp>
      <p:pic>
        <p:nvPicPr>
          <p:cNvPr id="14" name="Picture 1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6510923" y="2301555"/>
            <a:ext cx="5454098" cy="4398467"/>
          </a:xfrm>
          <a:prstGeom prst="rect">
            <a:avLst/>
          </a:prstGeom>
        </p:spPr>
      </p:pic>
      <p:grpSp>
        <p:nvGrpSpPr>
          <p:cNvPr id="16" name="Group 15"/>
          <p:cNvGrpSpPr/>
          <p:nvPr/>
        </p:nvGrpSpPr>
        <p:grpSpPr>
          <a:xfrm>
            <a:off x="389260" y="2206580"/>
            <a:ext cx="5108102" cy="4539012"/>
            <a:chOff x="258479" y="2075798"/>
            <a:chExt cx="4796817" cy="4460899"/>
          </a:xfrm>
        </p:grpSpPr>
        <p:pic>
          <p:nvPicPr>
            <p:cNvPr id="10" name="Picture 9"/>
            <p:cNvPicPr>
              <a:picLocks noChangeAspect="1"/>
            </p:cNvPicPr>
            <p:nvPr/>
          </p:nvPicPr>
          <p:blipFill>
            <a:blip r:embed="rId2"/>
            <a:stretch>
              <a:fillRect/>
            </a:stretch>
          </p:blipFill>
          <p:spPr>
            <a:xfrm>
              <a:off x="269287" y="2170241"/>
              <a:ext cx="4786009" cy="4366456"/>
            </a:xfrm>
            <a:prstGeom prst="rect">
              <a:avLst/>
            </a:prstGeom>
          </p:spPr>
        </p:pic>
        <p:sp>
          <p:nvSpPr>
            <p:cNvPr id="15" name="Rectangle 14"/>
            <p:cNvSpPr/>
            <p:nvPr/>
          </p:nvSpPr>
          <p:spPr>
            <a:xfrm>
              <a:off x="258479" y="2075798"/>
              <a:ext cx="1070042" cy="3651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a:cs typeface="+mn-ea"/>
                <a:sym typeface="+mn-lt"/>
              </a:endParaRPr>
            </a:p>
          </p:txBody>
        </p:sp>
      </p:grpSp>
      <p:sp>
        <p:nvSpPr>
          <p:cNvPr id="17" name="TextBox 16"/>
          <p:cNvSpPr txBox="1"/>
          <p:nvPr/>
        </p:nvSpPr>
        <p:spPr>
          <a:xfrm>
            <a:off x="9463391" y="6608930"/>
            <a:ext cx="2501630" cy="246221"/>
          </a:xfrm>
          <a:prstGeom prst="rect">
            <a:avLst/>
          </a:prstGeom>
          <a:noFill/>
        </p:spPr>
        <p:txBody>
          <a:bodyPr wrap="square">
            <a:spAutoFit/>
          </a:bodyPr>
          <a:lstStyle/>
          <a:p>
            <a:pPr marL="0" marR="0" lvl="0" indent="0" algn="l" defTabSz="914400" rtl="0" eaLnBrk="1" fontAlgn="base" latinLnBrk="0" hangingPunct="1">
              <a:lnSpc>
                <a:spcPct val="100000"/>
              </a:lnSpc>
              <a:spcBef>
                <a:spcPct val="0"/>
              </a:spcBef>
              <a:spcAft>
                <a:spcPts val="600"/>
              </a:spcAft>
              <a:buClrTx/>
              <a:buSzTx/>
              <a:buFontTx/>
              <a:buNone/>
              <a:defRPr/>
            </a:pPr>
            <a:r>
              <a:rPr lang="en-US" altLang="en-US" sz="1000" i="1" kern="0" dirty="0">
                <a:solidFill>
                  <a:srgbClr val="333333"/>
                </a:solidFill>
                <a:latin typeface="Arial" panose="020B0604020202020204" pitchFamily="34" charset="0"/>
                <a:ea typeface="MS PGothic" panose="020B0600070205080204" pitchFamily="34" charset="-128"/>
              </a:rPr>
              <a:t>Li Yang et al</a:t>
            </a:r>
            <a:r>
              <a:rPr kumimoji="0" lang="en-US" altLang="en-US" sz="1000" b="0" i="0" u="none" strike="noStrike" kern="0" cap="none" spc="0" normalizeH="0" baseline="0" noProof="0" dirty="0">
                <a:ln>
                  <a:noFill/>
                </a:ln>
                <a:solidFill>
                  <a:srgbClr val="333333"/>
                </a:solidFill>
                <a:effectLst/>
                <a:uLnTx/>
                <a:uFillTx/>
                <a:latin typeface="Arial" panose="020B0604020202020204" pitchFamily="34" charset="0"/>
                <a:ea typeface="MS PGothic" panose="020B0600070205080204" pitchFamily="34" charset="-128"/>
              </a:rPr>
              <a:t>, in preparation</a:t>
            </a:r>
            <a:endParaRPr kumimoji="0" lang="en-US" altLang="en-US" sz="1000" b="0" i="0" u="none" strike="noStrike" kern="0" cap="none" spc="0" normalizeH="0" baseline="0" noProof="0" dirty="0">
              <a:ln>
                <a:noFill/>
              </a:ln>
              <a:solidFill>
                <a:srgbClr val="333333"/>
              </a:solidFill>
              <a:effectLst/>
              <a:uLnTx/>
              <a:uFillTx/>
              <a:latin typeface="Arial" panose="020B0604020202020204" pitchFamily="34" charset="0"/>
              <a:ea typeface="MS PGothic" panose="020B0600070205080204" pitchFamily="34" charset="-128"/>
            </a:endParaRPr>
          </a:p>
        </p:txBody>
      </p:sp>
      <mc:AlternateContent xmlns:mc="http://schemas.openxmlformats.org/markup-compatibility/2006">
        <mc:Choice xmlns:a14="http://schemas.microsoft.com/office/drawing/2010/main" Requires="a14">
          <p:sp>
            <p:nvSpPr>
              <p:cNvPr id="18" name="TextBox 17"/>
              <p:cNvSpPr txBox="1"/>
              <p:nvPr/>
            </p:nvSpPr>
            <p:spPr>
              <a:xfrm>
                <a:off x="400050" y="856031"/>
                <a:ext cx="10251474" cy="1477328"/>
              </a:xfrm>
              <a:prstGeom prst="rect">
                <a:avLst/>
              </a:prstGeom>
              <a:noFill/>
            </p:spPr>
            <p:txBody>
              <a:bodyPr wrap="square" rtlCol="0">
                <a:spAutoFit/>
              </a:bodyPr>
              <a:lstStyle/>
              <a:p>
                <a:r>
                  <a:rPr lang="en-US" altLang="zh-CN" b="1" dirty="0"/>
                  <a:t>GeLSA a</a:t>
                </a:r>
                <a:r>
                  <a:rPr lang="en-US" b="1" dirty="0"/>
                  <a:t>dvantages</a:t>
                </a:r>
                <a:r>
                  <a:rPr lang="en-US" dirty="0"/>
                  <a:t>:</a:t>
                </a:r>
                <a:endParaRPr lang="en-US" dirty="0"/>
              </a:p>
              <a:p>
                <a:pPr marL="285750" indent="-285750">
                  <a:buFont typeface="Arial" panose="020B0604020202020204" pitchFamily="34" charset="0"/>
                  <a:buChar char="•"/>
                </a:pPr>
                <a:r>
                  <a:rPr lang="en-US" b="1" i="1" dirty="0">
                    <a:highlight>
                      <a:srgbClr val="FFFF00"/>
                    </a:highlight>
                  </a:rPr>
                  <a:t>Save memory space</a:t>
                </a:r>
                <a:r>
                  <a:rPr lang="en-US" b="1" i="1" dirty="0"/>
                  <a:t>: </a:t>
                </a:r>
                <a:r>
                  <a:rPr lang="en-US" i="1" dirty="0"/>
                  <a:t>previously</a:t>
                </a:r>
                <a:r>
                  <a:rPr lang="en-US" b="1" i="1" dirty="0"/>
                  <a:t> </a:t>
                </a:r>
                <a:r>
                  <a:rPr lang="en-US" i="1" dirty="0"/>
                  <a:t>scoring matrix</a:t>
                </a:r>
                <a:r>
                  <a:rPr lang="en-US" b="1" i="1" dirty="0"/>
                  <a:t> P, N </a:t>
                </a:r>
                <a:r>
                  <a:rPr lang="en-US" i="1" dirty="0"/>
                  <a:t>~ </a:t>
                </a:r>
                <a:r>
                  <a:rPr lang="el-GR" i="1" dirty="0"/>
                  <a:t>ϴ</a:t>
                </a:r>
                <a:r>
                  <a:rPr lang="en-US" dirty="0"/>
                  <a:t>(</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𝑛</m:t>
                        </m:r>
                      </m:e>
                      <m:sup>
                        <m:r>
                          <a:rPr lang="en-US" b="0" i="1" smtClean="0">
                            <a:latin typeface="Cambria Math" panose="02040503050406030204" pitchFamily="18" charset="0"/>
                          </a:rPr>
                          <m:t>2</m:t>
                        </m:r>
                      </m:sup>
                    </m:sSup>
                  </m:oMath>
                </a14:m>
                <a:r>
                  <a:rPr lang="en-US" dirty="0"/>
                  <a:t>); now </a:t>
                </a:r>
                <a:r>
                  <a:rPr lang="en-US" b="1" i="1" dirty="0"/>
                  <a:t>M</a:t>
                </a:r>
                <a:r>
                  <a:rPr lang="en-US" dirty="0"/>
                  <a:t> </a:t>
                </a:r>
                <a:r>
                  <a:rPr lang="en-US" i="1" dirty="0"/>
                  <a:t>~ </a:t>
                </a:r>
                <a:r>
                  <a:rPr lang="el-GR" i="1" dirty="0"/>
                  <a:t>ϴ</a:t>
                </a:r>
                <a:r>
                  <a:rPr lang="en-US" dirty="0"/>
                  <a:t>(</a:t>
                </a:r>
                <a14:m>
                  <m:oMath xmlns:m="http://schemas.openxmlformats.org/officeDocument/2006/math">
                    <m:r>
                      <a:rPr lang="en-US" b="0" i="0" smtClean="0">
                        <a:latin typeface="Cambria Math" panose="02040503050406030204" pitchFamily="18" charset="0"/>
                      </a:rPr>
                      <m:t>(</m:t>
                    </m:r>
                    <m:r>
                      <a:rPr lang="en-US" b="0" i="1" smtClean="0">
                        <a:latin typeface="Cambria Math" panose="02040503050406030204" pitchFamily="18" charset="0"/>
                      </a:rPr>
                      <m:t>2</m:t>
                    </m:r>
                    <m:r>
                      <a:rPr lang="en-US" b="0" i="1" smtClean="0">
                        <a:latin typeface="Cambria Math" panose="02040503050406030204" pitchFamily="18" charset="0"/>
                      </a:rPr>
                      <m:t>𝐷</m:t>
                    </m:r>
                    <m:r>
                      <a:rPr lang="en-US" b="0" i="1" smtClean="0">
                        <a:latin typeface="Cambria Math" panose="02040503050406030204" pitchFamily="18" charset="0"/>
                      </a:rPr>
                      <m:t>+</m:t>
                    </m:r>
                    <m:r>
                      <a:rPr lang="en-US" b="0" i="1" smtClean="0">
                        <a:latin typeface="Cambria Math" panose="02040503050406030204" pitchFamily="18" charset="0"/>
                      </a:rPr>
                      <m:t>1</m:t>
                    </m:r>
                    <m:r>
                      <a:rPr lang="en-US" b="0" i="1" smtClean="0">
                        <a:latin typeface="Cambria Math" panose="02040503050406030204" pitchFamily="18" charset="0"/>
                      </a:rPr>
                      <m:t>)</m:t>
                    </m:r>
                    <m:r>
                      <a:rPr lang="en-US" b="0" i="1" smtClean="0">
                        <a:latin typeface="Cambria Math" panose="02040503050406030204" pitchFamily="18" charset="0"/>
                      </a:rPr>
                      <m:t>𝑛</m:t>
                    </m:r>
                  </m:oMath>
                </a14:m>
                <a:r>
                  <a:rPr lang="en-US" dirty="0"/>
                  <a:t>); </a:t>
                </a:r>
                <a14:m>
                  <m:oMath xmlns:m="http://schemas.openxmlformats.org/officeDocument/2006/math">
                    <m:r>
                      <a:rPr lang="en-US" b="0" i="1" smtClean="0">
                        <a:latin typeface="Cambria Math" panose="02040503050406030204" pitchFamily="18" charset="0"/>
                      </a:rPr>
                      <m:t>𝐷</m:t>
                    </m:r>
                    <m:r>
                      <a:rPr lang="en-US" b="0" i="1" smtClean="0">
                        <a:latin typeface="Cambria Math" panose="02040503050406030204" pitchFamily="18" charset="0"/>
                      </a:rPr>
                      <m:t>≪</m:t>
                    </m:r>
                    <m:r>
                      <a:rPr lang="en-US" b="0" i="1" smtClean="0">
                        <a:latin typeface="Cambria Math" panose="02040503050406030204" pitchFamily="18" charset="0"/>
                      </a:rPr>
                      <m:t>𝑛</m:t>
                    </m:r>
                  </m:oMath>
                </a14:m>
                <a:r>
                  <a:rPr lang="en-US" dirty="0"/>
                  <a:t> </a:t>
                </a:r>
                <a:endParaRPr lang="en-US" dirty="0"/>
              </a:p>
              <a:p>
                <a:pPr marL="285750" indent="-285750">
                  <a:buFont typeface="Arial" panose="020B0604020202020204" pitchFamily="34" charset="0"/>
                  <a:buChar char="•"/>
                </a:pPr>
                <a:r>
                  <a:rPr lang="en-US" b="1" i="1" dirty="0">
                    <a:highlight>
                      <a:srgbClr val="FFFF00"/>
                    </a:highlight>
                  </a:rPr>
                  <a:t>Better parallelism</a:t>
                </a:r>
                <a:r>
                  <a:rPr lang="en-US" b="1" i="1" dirty="0"/>
                  <a:t>: M</a:t>
                </a:r>
                <a:r>
                  <a:rPr lang="en-US" dirty="0"/>
                  <a:t> can be parallelized computed in batch, while </a:t>
                </a:r>
                <a:r>
                  <a:rPr lang="en-US" b="1" i="1" dirty="0"/>
                  <a:t>P, N </a:t>
                </a:r>
                <a:r>
                  <a:rPr lang="en-US" dirty="0"/>
                  <a:t>not</a:t>
                </a:r>
                <a:endParaRPr lang="en-US" dirty="0"/>
              </a:p>
              <a:p>
                <a:pPr marL="285750" indent="-285750">
                  <a:buFont typeface="Arial" panose="020B0604020202020204" pitchFamily="34" charset="0"/>
                  <a:buChar char="•"/>
                </a:pPr>
                <a:r>
                  <a:rPr lang="en-US" b="1" i="1" dirty="0">
                    <a:highlight>
                      <a:srgbClr val="FFFF00"/>
                    </a:highlight>
                  </a:rPr>
                  <a:t>Hardware compatible</a:t>
                </a:r>
                <a:r>
                  <a:rPr lang="en-US" b="1" dirty="0"/>
                  <a:t>:</a:t>
                </a:r>
                <a:r>
                  <a:rPr lang="en-US" dirty="0"/>
                  <a:t> to both CPU and GPU multi-core architecture </a:t>
                </a:r>
                <a:endParaRPr lang="en-US" dirty="0"/>
              </a:p>
              <a:p>
                <a:pPr marL="285750" indent="-285750">
                  <a:buFont typeface="Arial" panose="020B0604020202020204" pitchFamily="34" charset="0"/>
                  <a:buChar char="•"/>
                </a:pPr>
                <a:r>
                  <a:rPr lang="en-US" b="1" i="1" dirty="0"/>
                  <a:t>Accelerate dynamic programming</a:t>
                </a:r>
                <a:r>
                  <a:rPr lang="en-US" dirty="0"/>
                  <a:t>: the core algorithm to both LSA and LTA analyses</a:t>
                </a:r>
                <a:endParaRPr lang="en-US" dirty="0"/>
              </a:p>
            </p:txBody>
          </p:sp>
        </mc:Choice>
        <mc:Fallback>
          <p:sp>
            <p:nvSpPr>
              <p:cNvPr id="18" name="TextBox 17"/>
              <p:cNvSpPr txBox="1">
                <a:spLocks noRot="1" noChangeAspect="1" noMove="1" noResize="1" noEditPoints="1" noAdjustHandles="1" noChangeArrowheads="1" noChangeShapeType="1" noTextEdit="1"/>
              </p:cNvSpPr>
              <p:nvPr/>
            </p:nvSpPr>
            <p:spPr>
              <a:xfrm>
                <a:off x="400050" y="856031"/>
                <a:ext cx="10251474" cy="1477328"/>
              </a:xfrm>
              <a:prstGeom prst="rect">
                <a:avLst/>
              </a:prstGeom>
              <a:blipFill rotWithShape="1">
                <a:blip r:embed="rId3"/>
                <a:stretch>
                  <a:fillRect t="-3" b="25"/>
                </a:stretch>
              </a:blipFill>
            </p:spPr>
            <p:txBody>
              <a:bodyPr/>
              <a:lstStyle/>
              <a:p>
                <a:r>
                  <a:rPr lang="zh-CN" altLang="en-US">
                    <a:noFill/>
                  </a:rPr>
                  <a:t> </a:t>
                </a:r>
              </a:p>
            </p:txBody>
          </p:sp>
        </mc:Fallback>
      </mc:AlternateContent>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136187" y="157978"/>
            <a:ext cx="10858500" cy="657639"/>
          </a:xfrm>
        </p:spPr>
        <p:txBody>
          <a:bodyPr>
            <a:normAutofit/>
          </a:bodyPr>
          <a:lstStyle/>
          <a:p>
            <a:r>
              <a:rPr lang="en-US" dirty="0"/>
              <a:t>Pairwise Alignment Performance Comparison</a:t>
            </a:r>
            <a:endParaRPr lang="en-US" dirty="0"/>
          </a:p>
        </p:txBody>
      </p:sp>
      <p:grpSp>
        <p:nvGrpSpPr>
          <p:cNvPr id="12" name="Group 11"/>
          <p:cNvGrpSpPr/>
          <p:nvPr/>
        </p:nvGrpSpPr>
        <p:grpSpPr>
          <a:xfrm>
            <a:off x="259393" y="1755837"/>
            <a:ext cx="11521450" cy="4839516"/>
            <a:chOff x="259393" y="1755837"/>
            <a:chExt cx="11521450" cy="4839516"/>
          </a:xfrm>
        </p:grpSpPr>
        <p:grpSp>
          <p:nvGrpSpPr>
            <p:cNvPr id="9" name="Group 8"/>
            <p:cNvGrpSpPr/>
            <p:nvPr/>
          </p:nvGrpSpPr>
          <p:grpSpPr>
            <a:xfrm>
              <a:off x="259393" y="1794749"/>
              <a:ext cx="11521450" cy="4800604"/>
              <a:chOff x="239938" y="1220817"/>
              <a:chExt cx="11521450" cy="4800604"/>
            </a:xfrm>
          </p:grpSpPr>
          <p:pic>
            <p:nvPicPr>
              <p:cNvPr id="5" name="Picture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39938" y="1220817"/>
                <a:ext cx="11521450" cy="4800604"/>
              </a:xfrm>
              <a:prstGeom prst="rect">
                <a:avLst/>
              </a:prstGeom>
            </p:spPr>
          </p:pic>
          <p:sp>
            <p:nvSpPr>
              <p:cNvPr id="6" name="Rectangle 5"/>
              <p:cNvSpPr/>
              <p:nvPr/>
            </p:nvSpPr>
            <p:spPr>
              <a:xfrm>
                <a:off x="1361872" y="1653701"/>
                <a:ext cx="1157591" cy="4280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a:cs typeface="+mn-ea"/>
                  <a:sym typeface="+mn-lt"/>
                </a:endParaRPr>
              </a:p>
            </p:txBody>
          </p:sp>
          <p:sp>
            <p:nvSpPr>
              <p:cNvPr id="7" name="Rectangle 6"/>
              <p:cNvSpPr/>
              <p:nvPr/>
            </p:nvSpPr>
            <p:spPr>
              <a:xfrm>
                <a:off x="7088221" y="1653701"/>
                <a:ext cx="1157591" cy="4280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a:cs typeface="+mn-ea"/>
                  <a:sym typeface="+mn-lt"/>
                </a:endParaRPr>
              </a:p>
            </p:txBody>
          </p:sp>
        </p:grpSp>
        <p:sp>
          <p:nvSpPr>
            <p:cNvPr id="10" name="Rectangle 9"/>
            <p:cNvSpPr/>
            <p:nvPr/>
          </p:nvSpPr>
          <p:spPr>
            <a:xfrm>
              <a:off x="1465633" y="1755837"/>
              <a:ext cx="3446835" cy="3550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a:cs typeface="+mn-ea"/>
                <a:sym typeface="+mn-lt"/>
              </a:endParaRPr>
            </a:p>
          </p:txBody>
        </p:sp>
        <p:sp>
          <p:nvSpPr>
            <p:cNvPr id="11" name="Rectangle 10"/>
            <p:cNvSpPr/>
            <p:nvPr/>
          </p:nvSpPr>
          <p:spPr>
            <a:xfrm>
              <a:off x="7107676" y="1765564"/>
              <a:ext cx="3446835" cy="3550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a:cs typeface="+mn-ea"/>
                <a:sym typeface="+mn-lt"/>
              </a:endParaRPr>
            </a:p>
          </p:txBody>
        </p:sp>
      </p:grpSp>
      <p:sp>
        <p:nvSpPr>
          <p:cNvPr id="13" name="TextBox 12"/>
          <p:cNvSpPr txBox="1"/>
          <p:nvPr/>
        </p:nvSpPr>
        <p:spPr>
          <a:xfrm>
            <a:off x="3404183" y="1276907"/>
            <a:ext cx="3275230" cy="646331"/>
          </a:xfrm>
          <a:prstGeom prst="rect">
            <a:avLst/>
          </a:prstGeom>
          <a:solidFill>
            <a:schemeClr val="bg1"/>
          </a:solidFill>
        </p:spPr>
        <p:txBody>
          <a:bodyPr wrap="square" rtlCol="0">
            <a:spAutoFit/>
          </a:bodyPr>
          <a:lstStyle/>
          <a:p>
            <a:r>
              <a:rPr lang="en-US" b="1" dirty="0"/>
              <a:t>Average CPU single-core Acceleration </a:t>
            </a:r>
            <a:r>
              <a:rPr lang="en-US" b="1" dirty="0">
                <a:highlight>
                  <a:srgbClr val="FFFF00"/>
                </a:highlight>
              </a:rPr>
              <a:t>~1.48x</a:t>
            </a:r>
            <a:endParaRPr lang="en-US" b="1" dirty="0">
              <a:highlight>
                <a:srgbClr val="FFFF00"/>
              </a:highlight>
            </a:endParaRPr>
          </a:p>
        </p:txBody>
      </p:sp>
      <p:cxnSp>
        <p:nvCxnSpPr>
          <p:cNvPr id="15" name="Straight Arrow Connector 14"/>
          <p:cNvCxnSpPr/>
          <p:nvPr/>
        </p:nvCxnSpPr>
        <p:spPr>
          <a:xfrm>
            <a:off x="4023360" y="1926077"/>
            <a:ext cx="0" cy="176513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H="1">
            <a:off x="7964202" y="1943096"/>
            <a:ext cx="1892633" cy="247326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8026046" y="1276907"/>
            <a:ext cx="2956728" cy="646331"/>
          </a:xfrm>
          <a:prstGeom prst="rect">
            <a:avLst/>
          </a:prstGeom>
          <a:solidFill>
            <a:schemeClr val="bg1"/>
          </a:solidFill>
        </p:spPr>
        <p:txBody>
          <a:bodyPr wrap="square" rtlCol="0">
            <a:spAutoFit/>
          </a:bodyPr>
          <a:lstStyle/>
          <a:p>
            <a:r>
              <a:rPr lang="en-US" b="1" dirty="0"/>
              <a:t>Average </a:t>
            </a:r>
            <a:r>
              <a:rPr lang="en-US" altLang="zh-CN" b="1" dirty="0"/>
              <a:t>GPU </a:t>
            </a:r>
            <a:r>
              <a:rPr lang="en-US" b="1" dirty="0"/>
              <a:t>multi-core Acceleration </a:t>
            </a:r>
            <a:r>
              <a:rPr lang="en-US" b="1" dirty="0">
                <a:highlight>
                  <a:srgbClr val="FFFF00"/>
                </a:highlight>
              </a:rPr>
              <a:t>~1</a:t>
            </a:r>
            <a:r>
              <a:rPr lang="en-US" altLang="zh-CN" b="1" dirty="0">
                <a:highlight>
                  <a:srgbClr val="FFFF00"/>
                </a:highlight>
              </a:rPr>
              <a:t>44x</a:t>
            </a:r>
            <a:endParaRPr lang="en-US" b="1" dirty="0">
              <a:highlight>
                <a:srgbClr val="FFFF00"/>
              </a:highlight>
            </a:endParaRPr>
          </a:p>
        </p:txBody>
      </p:sp>
      <p:sp>
        <p:nvSpPr>
          <p:cNvPr id="31" name="TextBox 30"/>
          <p:cNvSpPr txBox="1"/>
          <p:nvPr/>
        </p:nvSpPr>
        <p:spPr>
          <a:xfrm>
            <a:off x="7037922" y="2188722"/>
            <a:ext cx="2808090" cy="276999"/>
          </a:xfrm>
          <a:prstGeom prst="rect">
            <a:avLst/>
          </a:prstGeom>
          <a:noFill/>
        </p:spPr>
        <p:txBody>
          <a:bodyPr wrap="square" rtlCol="0">
            <a:spAutoFit/>
          </a:bodyPr>
          <a:lstStyle/>
          <a:p>
            <a:r>
              <a:rPr lang="en-US" sz="1200" b="1" dirty="0">
                <a:highlight>
                  <a:srgbClr val="FFFF00"/>
                </a:highlight>
              </a:rPr>
              <a:t>eLSA</a:t>
            </a:r>
            <a:r>
              <a:rPr lang="en-US" sz="1200" b="1" dirty="0"/>
              <a:t> on single-core CPU</a:t>
            </a:r>
            <a:endParaRPr lang="en-US" sz="1200" b="1" dirty="0"/>
          </a:p>
        </p:txBody>
      </p:sp>
      <p:sp>
        <p:nvSpPr>
          <p:cNvPr id="33" name="TextBox 32"/>
          <p:cNvSpPr txBox="1"/>
          <p:nvPr/>
        </p:nvSpPr>
        <p:spPr>
          <a:xfrm>
            <a:off x="7037922" y="2407837"/>
            <a:ext cx="2894018" cy="276999"/>
          </a:xfrm>
          <a:prstGeom prst="rect">
            <a:avLst/>
          </a:prstGeom>
          <a:noFill/>
        </p:spPr>
        <p:txBody>
          <a:bodyPr wrap="square" rtlCol="0">
            <a:spAutoFit/>
          </a:bodyPr>
          <a:lstStyle/>
          <a:p>
            <a:r>
              <a:rPr lang="en-US" sz="1200" b="1" dirty="0">
                <a:highlight>
                  <a:srgbClr val="FFFF00"/>
                </a:highlight>
              </a:rPr>
              <a:t>GeLSA</a:t>
            </a:r>
            <a:r>
              <a:rPr lang="en-US" sz="1200" b="1" dirty="0"/>
              <a:t> on 82-stream MP GPU</a:t>
            </a:r>
            <a:endParaRPr lang="en-US" sz="1200" b="1" dirty="0"/>
          </a:p>
        </p:txBody>
      </p:sp>
      <p:sp>
        <p:nvSpPr>
          <p:cNvPr id="36" name="TextBox 35"/>
          <p:cNvSpPr txBox="1"/>
          <p:nvPr/>
        </p:nvSpPr>
        <p:spPr>
          <a:xfrm>
            <a:off x="44867" y="1053580"/>
            <a:ext cx="2728852" cy="646331"/>
          </a:xfrm>
          <a:prstGeom prst="rect">
            <a:avLst/>
          </a:prstGeom>
          <a:noFill/>
        </p:spPr>
        <p:txBody>
          <a:bodyPr wrap="square">
            <a:spAutoFit/>
          </a:bodyPr>
          <a:lstStyle/>
          <a:p>
            <a:r>
              <a:rPr lang="en-US" sz="1800" b="1" dirty="0"/>
              <a:t>CPU = </a:t>
            </a:r>
            <a:r>
              <a:rPr lang="en-US" sz="1800" dirty="0"/>
              <a:t>AMD EPYC 7352</a:t>
            </a:r>
            <a:endParaRPr lang="en-US" sz="1800" dirty="0"/>
          </a:p>
          <a:p>
            <a:r>
              <a:rPr lang="en-US" b="1" dirty="0"/>
              <a:t>GPU = </a:t>
            </a:r>
            <a:r>
              <a:rPr lang="en-US" dirty="0"/>
              <a:t>Nvidia</a:t>
            </a:r>
            <a:r>
              <a:rPr lang="en-US" sz="1800" dirty="0"/>
              <a:t> RTX 3090</a:t>
            </a:r>
            <a:endParaRPr lang="en-US" dirty="0"/>
          </a:p>
        </p:txBody>
      </p:sp>
      <p:sp>
        <p:nvSpPr>
          <p:cNvPr id="38" name="TextBox 37"/>
          <p:cNvSpPr txBox="1"/>
          <p:nvPr/>
        </p:nvSpPr>
        <p:spPr>
          <a:xfrm>
            <a:off x="1326710" y="2198194"/>
            <a:ext cx="2808090" cy="276999"/>
          </a:xfrm>
          <a:prstGeom prst="rect">
            <a:avLst/>
          </a:prstGeom>
          <a:noFill/>
        </p:spPr>
        <p:txBody>
          <a:bodyPr wrap="square" rtlCol="0">
            <a:spAutoFit/>
          </a:bodyPr>
          <a:lstStyle/>
          <a:p>
            <a:r>
              <a:rPr lang="en-US" sz="1200" b="1" dirty="0">
                <a:highlight>
                  <a:srgbClr val="FFFF00"/>
                </a:highlight>
              </a:rPr>
              <a:t>eLSA</a:t>
            </a:r>
            <a:r>
              <a:rPr lang="en-US" sz="1200" b="1" dirty="0"/>
              <a:t> on single-core CPU</a:t>
            </a:r>
            <a:endParaRPr lang="en-US" sz="1200" b="1" dirty="0"/>
          </a:p>
        </p:txBody>
      </p:sp>
      <p:sp>
        <p:nvSpPr>
          <p:cNvPr id="39" name="TextBox 38"/>
          <p:cNvSpPr txBox="1"/>
          <p:nvPr/>
        </p:nvSpPr>
        <p:spPr>
          <a:xfrm>
            <a:off x="1326710" y="2417309"/>
            <a:ext cx="2894018" cy="276999"/>
          </a:xfrm>
          <a:prstGeom prst="rect">
            <a:avLst/>
          </a:prstGeom>
          <a:noFill/>
        </p:spPr>
        <p:txBody>
          <a:bodyPr wrap="square" rtlCol="0">
            <a:spAutoFit/>
          </a:bodyPr>
          <a:lstStyle/>
          <a:p>
            <a:r>
              <a:rPr lang="en-US" sz="1200" b="1" dirty="0">
                <a:highlight>
                  <a:srgbClr val="FFFF00"/>
                </a:highlight>
              </a:rPr>
              <a:t>GeLSA</a:t>
            </a:r>
            <a:r>
              <a:rPr lang="en-US" sz="1200" b="1" dirty="0"/>
              <a:t> on single-core CPU</a:t>
            </a:r>
            <a:endParaRPr lang="en-US" sz="1200" b="1"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168275" y="180975"/>
            <a:ext cx="10858500" cy="657225"/>
          </a:xfrm>
        </p:spPr>
        <p:txBody>
          <a:bodyPr>
            <a:normAutofit/>
          </a:bodyPr>
          <a:lstStyle/>
          <a:p>
            <a:r>
              <a:rPr lang="en-US" dirty="0"/>
              <a:t>Overall GeLSA Software Performance (</a:t>
            </a:r>
            <a:r>
              <a:rPr lang="en-US" altLang="zh-CN" dirty="0"/>
              <a:t>m ~ </a:t>
            </a:r>
            <a:r>
              <a:rPr lang="en-US" dirty="0"/>
              <a:t># of factors)</a:t>
            </a:r>
            <a:endParaRPr lang="en-US" dirty="0"/>
          </a:p>
        </p:txBody>
      </p:sp>
      <p:sp>
        <p:nvSpPr>
          <p:cNvPr id="13" name="TextBox 12"/>
          <p:cNvSpPr txBox="1"/>
          <p:nvPr/>
        </p:nvSpPr>
        <p:spPr>
          <a:xfrm>
            <a:off x="101903" y="6043010"/>
            <a:ext cx="2480659" cy="830997"/>
          </a:xfrm>
          <a:prstGeom prst="rect">
            <a:avLst/>
          </a:prstGeom>
          <a:noFill/>
        </p:spPr>
        <p:txBody>
          <a:bodyPr wrap="square">
            <a:spAutoFit/>
          </a:bodyPr>
          <a:lstStyle/>
          <a:p>
            <a:r>
              <a:rPr lang="en-US" sz="1200" dirty="0"/>
              <a:t>Tested on a CPU + GPU PC:</a:t>
            </a:r>
            <a:endParaRPr lang="en-US" sz="1200" dirty="0"/>
          </a:p>
          <a:p>
            <a:r>
              <a:rPr lang="en-US" sz="1200" b="1" dirty="0"/>
              <a:t>eLSA uses </a:t>
            </a:r>
            <a:r>
              <a:rPr lang="en-US" altLang="zh-CN" sz="1200" b="1" dirty="0"/>
              <a:t>only </a:t>
            </a:r>
            <a:r>
              <a:rPr lang="en-US" sz="1200" dirty="0"/>
              <a:t>single-core CPU</a:t>
            </a:r>
            <a:endParaRPr lang="en-US" sz="1200" dirty="0"/>
          </a:p>
          <a:p>
            <a:r>
              <a:rPr lang="en-US" sz="1200" b="1" dirty="0"/>
              <a:t>GeLSA </a:t>
            </a:r>
            <a:r>
              <a:rPr lang="en-US" altLang="zh-CN" sz="1200" b="1" dirty="0"/>
              <a:t>uses</a:t>
            </a:r>
            <a:r>
              <a:rPr lang="en-US" sz="1200" b="1" dirty="0"/>
              <a:t> </a:t>
            </a:r>
            <a:r>
              <a:rPr lang="en-US" sz="1200" dirty="0"/>
              <a:t>multi-core GPU</a:t>
            </a:r>
            <a:endParaRPr lang="en-US" sz="1200" dirty="0"/>
          </a:p>
          <a:p>
            <a:r>
              <a:rPr lang="en-US" sz="1200" dirty="0"/>
              <a:t>Fixed n=100</a:t>
            </a:r>
            <a:endParaRPr lang="en-US" sz="1200" dirty="0"/>
          </a:p>
        </p:txBody>
      </p:sp>
      <p:grpSp>
        <p:nvGrpSpPr>
          <p:cNvPr id="4" name="Group 3"/>
          <p:cNvGrpSpPr/>
          <p:nvPr/>
        </p:nvGrpSpPr>
        <p:grpSpPr>
          <a:xfrm>
            <a:off x="101903" y="838200"/>
            <a:ext cx="5994097" cy="5997610"/>
            <a:chOff x="101903" y="838200"/>
            <a:chExt cx="5994097" cy="5997610"/>
          </a:xfrm>
        </p:grpSpPr>
        <p:sp>
          <p:nvSpPr>
            <p:cNvPr id="3" name="TextBox 2"/>
            <p:cNvSpPr txBox="1"/>
            <p:nvPr/>
          </p:nvSpPr>
          <p:spPr>
            <a:xfrm>
              <a:off x="101903" y="2118629"/>
              <a:ext cx="2801935" cy="1200329"/>
            </a:xfrm>
            <a:prstGeom prst="rect">
              <a:avLst/>
            </a:prstGeom>
            <a:solidFill>
              <a:schemeClr val="bg1"/>
            </a:solidFill>
          </p:spPr>
          <p:txBody>
            <a:bodyPr wrap="square" rtlCol="0">
              <a:spAutoFit/>
            </a:bodyPr>
            <a:lstStyle/>
            <a:p>
              <a:r>
                <a:rPr lang="en-US" b="1" dirty="0">
                  <a:highlight>
                    <a:srgbClr val="FFFF00"/>
                  </a:highlight>
                </a:rPr>
                <a:t>5x</a:t>
              </a:r>
              <a:r>
                <a:rPr lang="en-US" dirty="0"/>
                <a:t> one-day analytical capacity:</a:t>
              </a:r>
              <a:endParaRPr lang="en-US" dirty="0"/>
            </a:p>
            <a:p>
              <a:pPr marL="285750" indent="-285750">
                <a:buFont typeface="Arial" panose="020B0604020202020204" pitchFamily="34" charset="0"/>
                <a:buChar char="•"/>
              </a:pPr>
              <a:r>
                <a:rPr lang="en-US" dirty="0"/>
                <a:t>eLSA  ~ M = 2000</a:t>
              </a:r>
              <a:endParaRPr lang="en-US" dirty="0"/>
            </a:p>
            <a:p>
              <a:pPr marL="285750" indent="-285750">
                <a:buFont typeface="Arial" panose="020B0604020202020204" pitchFamily="34" charset="0"/>
                <a:buChar char="•"/>
              </a:pPr>
              <a:r>
                <a:rPr lang="en-US" dirty="0"/>
                <a:t>GeLSA ~ M = 10000</a:t>
              </a:r>
              <a:endParaRPr lang="en-US" dirty="0"/>
            </a:p>
          </p:txBody>
        </p:sp>
        <p:sp>
          <p:nvSpPr>
            <p:cNvPr id="14" name="TextBox 13"/>
            <p:cNvSpPr txBox="1"/>
            <p:nvPr/>
          </p:nvSpPr>
          <p:spPr>
            <a:xfrm>
              <a:off x="101904" y="3534478"/>
              <a:ext cx="2801934" cy="1200329"/>
            </a:xfrm>
            <a:prstGeom prst="rect">
              <a:avLst/>
            </a:prstGeom>
            <a:solidFill>
              <a:schemeClr val="bg1"/>
            </a:solidFill>
          </p:spPr>
          <p:txBody>
            <a:bodyPr wrap="square" rtlCol="0">
              <a:spAutoFit/>
            </a:bodyPr>
            <a:lstStyle/>
            <a:p>
              <a:r>
                <a:rPr lang="en-US" b="1" dirty="0">
                  <a:highlight>
                    <a:srgbClr val="FFFF00"/>
                  </a:highlight>
                </a:rPr>
                <a:t>20x</a:t>
              </a:r>
              <a:r>
                <a:rPr lang="en-US" dirty="0"/>
                <a:t> performance to do one (M=10000) analysis:</a:t>
              </a:r>
              <a:endParaRPr lang="en-US" dirty="0"/>
            </a:p>
            <a:p>
              <a:pPr marL="285750" indent="-285750">
                <a:buFont typeface="Arial" panose="020B0604020202020204" pitchFamily="34" charset="0"/>
                <a:buChar char="•"/>
              </a:pPr>
              <a:r>
                <a:rPr lang="en-US" dirty="0"/>
                <a:t>eLSA in 20 days</a:t>
              </a:r>
              <a:endParaRPr lang="en-US" dirty="0"/>
            </a:p>
            <a:p>
              <a:pPr marL="285750" indent="-285750">
                <a:buFont typeface="Arial" panose="020B0604020202020204" pitchFamily="34" charset="0"/>
                <a:buChar char="•"/>
              </a:pPr>
              <a:r>
                <a:rPr lang="en-US" dirty="0"/>
                <a:t>GeLSA in 1 day</a:t>
              </a:r>
              <a:endParaRPr lang="en-US" dirty="0"/>
            </a:p>
          </p:txBody>
        </p:sp>
        <p:pic>
          <p:nvPicPr>
            <p:cNvPr id="7" name="Picture 6"/>
            <p:cNvPicPr>
              <a:picLocks noChangeAspect="1"/>
            </p:cNvPicPr>
            <p:nvPr/>
          </p:nvPicPr>
          <p:blipFill rotWithShape="1">
            <a:blip r:embed="rId1">
              <a:extLst>
                <a:ext uri="{28A0092B-C50C-407E-A947-70E740481C1C}">
                  <a14:useLocalDpi xmlns:a14="http://schemas.microsoft.com/office/drawing/2010/main" val="0"/>
                </a:ext>
              </a:extLst>
            </a:blip>
            <a:srcRect l="50000" t="1423" r="24870"/>
            <a:stretch>
              <a:fillRect/>
            </a:stretch>
          </p:blipFill>
          <p:spPr>
            <a:xfrm>
              <a:off x="3038068" y="838200"/>
              <a:ext cx="3057932" cy="5997610"/>
            </a:xfrm>
            <a:prstGeom prst="rect">
              <a:avLst/>
            </a:prstGeom>
          </p:spPr>
        </p:pic>
        <p:sp>
          <p:nvSpPr>
            <p:cNvPr id="17" name="TextBox 16"/>
            <p:cNvSpPr txBox="1"/>
            <p:nvPr/>
          </p:nvSpPr>
          <p:spPr>
            <a:xfrm>
              <a:off x="101903" y="4950327"/>
              <a:ext cx="2703081" cy="646331"/>
            </a:xfrm>
            <a:prstGeom prst="rect">
              <a:avLst/>
            </a:prstGeom>
            <a:solidFill>
              <a:schemeClr val="bg1"/>
            </a:solidFill>
          </p:spPr>
          <p:txBody>
            <a:bodyPr wrap="square" rtlCol="0">
              <a:spAutoFit/>
            </a:bodyPr>
            <a:lstStyle/>
            <a:p>
              <a:r>
                <a:rPr lang="en-US" dirty="0"/>
                <a:t>True for both LTA and LSA analyses</a:t>
              </a:r>
              <a:endParaRPr lang="en-US" dirty="0"/>
            </a:p>
          </p:txBody>
        </p:sp>
        <p:sp>
          <p:nvSpPr>
            <p:cNvPr id="20" name="TextBox 19"/>
            <p:cNvSpPr txBox="1"/>
            <p:nvPr/>
          </p:nvSpPr>
          <p:spPr>
            <a:xfrm>
              <a:off x="101903" y="887446"/>
              <a:ext cx="2591870" cy="1015663"/>
            </a:xfrm>
            <a:prstGeom prst="rect">
              <a:avLst/>
            </a:prstGeom>
            <a:solidFill>
              <a:schemeClr val="bg1"/>
            </a:solidFill>
          </p:spPr>
          <p:txBody>
            <a:bodyPr wrap="square" rtlCol="0">
              <a:spAutoFit/>
            </a:bodyPr>
            <a:lstStyle/>
            <a:p>
              <a:r>
                <a:rPr lang="en-US" sz="2000" b="1" dirty="0"/>
                <a:t>In the case data allows theory acceleration:</a:t>
              </a:r>
              <a:endParaRPr lang="en-US" sz="2000" b="1" dirty="0"/>
            </a:p>
          </p:txBody>
        </p:sp>
      </p:grpSp>
      <p:grpSp>
        <p:nvGrpSpPr>
          <p:cNvPr id="11" name="Group 10"/>
          <p:cNvGrpSpPr/>
          <p:nvPr/>
        </p:nvGrpSpPr>
        <p:grpSpPr>
          <a:xfrm>
            <a:off x="6272432" y="863178"/>
            <a:ext cx="5761015" cy="5883960"/>
            <a:chOff x="6272432" y="863178"/>
            <a:chExt cx="5761015" cy="5883960"/>
          </a:xfrm>
        </p:grpSpPr>
        <p:pic>
          <p:nvPicPr>
            <p:cNvPr id="2" name="Picture 1"/>
            <p:cNvPicPr>
              <a:picLocks noChangeAspect="1"/>
            </p:cNvPicPr>
            <p:nvPr/>
          </p:nvPicPr>
          <p:blipFill rotWithShape="1">
            <a:blip r:embed="rId1">
              <a:extLst>
                <a:ext uri="{28A0092B-C50C-407E-A947-70E740481C1C}">
                  <a14:useLocalDpi xmlns:a14="http://schemas.microsoft.com/office/drawing/2010/main" val="0"/>
                </a:ext>
              </a:extLst>
            </a:blip>
            <a:srcRect l="74870" t="1423" b="1868"/>
            <a:stretch>
              <a:fillRect/>
            </a:stretch>
          </p:blipFill>
          <p:spPr>
            <a:xfrm>
              <a:off x="8975515" y="863178"/>
              <a:ext cx="3057932" cy="5883960"/>
            </a:xfrm>
            <a:prstGeom prst="rect">
              <a:avLst/>
            </a:prstGeom>
          </p:spPr>
        </p:pic>
        <p:sp>
          <p:nvSpPr>
            <p:cNvPr id="6" name="TextBox 5"/>
            <p:cNvSpPr txBox="1"/>
            <p:nvPr/>
          </p:nvSpPr>
          <p:spPr>
            <a:xfrm>
              <a:off x="6272432" y="2118629"/>
              <a:ext cx="2801935" cy="1200329"/>
            </a:xfrm>
            <a:prstGeom prst="rect">
              <a:avLst/>
            </a:prstGeom>
            <a:solidFill>
              <a:schemeClr val="bg1"/>
            </a:solidFill>
          </p:spPr>
          <p:txBody>
            <a:bodyPr wrap="square" rtlCol="0">
              <a:spAutoFit/>
            </a:bodyPr>
            <a:lstStyle/>
            <a:p>
              <a:r>
                <a:rPr lang="en-US" b="1" dirty="0">
                  <a:highlight>
                    <a:srgbClr val="FFFF00"/>
                  </a:highlight>
                </a:rPr>
                <a:t>10x</a:t>
              </a:r>
              <a:r>
                <a:rPr lang="en-US" dirty="0"/>
                <a:t> one-day analytical capacity:</a:t>
              </a:r>
              <a:endParaRPr lang="en-US" dirty="0"/>
            </a:p>
            <a:p>
              <a:pPr marL="285750" indent="-285750">
                <a:buFont typeface="Arial" panose="020B0604020202020204" pitchFamily="34" charset="0"/>
                <a:buChar char="•"/>
              </a:pPr>
              <a:r>
                <a:rPr lang="en-US" dirty="0"/>
                <a:t>eLSA  ~ M = 100</a:t>
              </a:r>
              <a:endParaRPr lang="en-US" dirty="0"/>
            </a:p>
            <a:p>
              <a:pPr marL="285750" indent="-285750">
                <a:buFont typeface="Arial" panose="020B0604020202020204" pitchFamily="34" charset="0"/>
                <a:buChar char="•"/>
              </a:pPr>
              <a:r>
                <a:rPr lang="en-US" dirty="0"/>
                <a:t>GeLSA ~ M = 1000</a:t>
              </a:r>
              <a:endParaRPr lang="en-US" dirty="0"/>
            </a:p>
          </p:txBody>
        </p:sp>
        <p:sp>
          <p:nvSpPr>
            <p:cNvPr id="8" name="TextBox 7"/>
            <p:cNvSpPr txBox="1"/>
            <p:nvPr/>
          </p:nvSpPr>
          <p:spPr>
            <a:xfrm>
              <a:off x="6272433" y="3534478"/>
              <a:ext cx="2801934" cy="1200329"/>
            </a:xfrm>
            <a:prstGeom prst="rect">
              <a:avLst/>
            </a:prstGeom>
            <a:solidFill>
              <a:schemeClr val="bg1"/>
            </a:solidFill>
          </p:spPr>
          <p:txBody>
            <a:bodyPr wrap="square" rtlCol="0">
              <a:spAutoFit/>
            </a:bodyPr>
            <a:lstStyle/>
            <a:p>
              <a:r>
                <a:rPr lang="en-US" b="1" dirty="0">
                  <a:highlight>
                    <a:srgbClr val="FFFF00"/>
                  </a:highlight>
                </a:rPr>
                <a:t>50x</a:t>
              </a:r>
              <a:r>
                <a:rPr lang="en-US" dirty="0"/>
                <a:t> performance to do one (M=100) analysis:</a:t>
              </a:r>
              <a:endParaRPr lang="en-US" dirty="0"/>
            </a:p>
            <a:p>
              <a:pPr marL="285750" indent="-285750">
                <a:buFont typeface="Arial" panose="020B0604020202020204" pitchFamily="34" charset="0"/>
                <a:buChar char="•"/>
              </a:pPr>
              <a:r>
                <a:rPr lang="en-US" dirty="0"/>
                <a:t>eLSA in 1 day</a:t>
              </a:r>
              <a:endParaRPr lang="en-US" dirty="0"/>
            </a:p>
            <a:p>
              <a:pPr marL="285750" indent="-285750">
                <a:buFont typeface="Arial" panose="020B0604020202020204" pitchFamily="34" charset="0"/>
                <a:buChar char="•"/>
              </a:pPr>
              <a:r>
                <a:rPr lang="en-US" dirty="0"/>
                <a:t>GeLSA in .5 hour</a:t>
              </a:r>
              <a:endParaRPr lang="en-US" dirty="0"/>
            </a:p>
          </p:txBody>
        </p:sp>
        <p:sp>
          <p:nvSpPr>
            <p:cNvPr id="9" name="TextBox 8"/>
            <p:cNvSpPr txBox="1"/>
            <p:nvPr/>
          </p:nvSpPr>
          <p:spPr>
            <a:xfrm>
              <a:off x="6272432" y="4950327"/>
              <a:ext cx="2703081" cy="646331"/>
            </a:xfrm>
            <a:prstGeom prst="rect">
              <a:avLst/>
            </a:prstGeom>
            <a:solidFill>
              <a:schemeClr val="bg1"/>
            </a:solidFill>
          </p:spPr>
          <p:txBody>
            <a:bodyPr wrap="square" rtlCol="0">
              <a:spAutoFit/>
            </a:bodyPr>
            <a:lstStyle/>
            <a:p>
              <a:r>
                <a:rPr lang="en-US" dirty="0"/>
                <a:t>True for both LTA and LSA analyses</a:t>
              </a:r>
              <a:endParaRPr lang="en-US" dirty="0"/>
            </a:p>
          </p:txBody>
        </p:sp>
        <p:sp>
          <p:nvSpPr>
            <p:cNvPr id="10" name="TextBox 9"/>
            <p:cNvSpPr txBox="1"/>
            <p:nvPr/>
          </p:nvSpPr>
          <p:spPr>
            <a:xfrm>
              <a:off x="6272432" y="887446"/>
              <a:ext cx="2591870" cy="1014730"/>
            </a:xfrm>
            <a:prstGeom prst="rect">
              <a:avLst/>
            </a:prstGeom>
            <a:solidFill>
              <a:schemeClr val="bg1"/>
            </a:solidFill>
          </p:spPr>
          <p:txBody>
            <a:bodyPr wrap="square" rtlCol="0">
              <a:spAutoFit/>
            </a:bodyPr>
            <a:lstStyle/>
            <a:p>
              <a:r>
                <a:rPr lang="en-US" sz="2000" b="1" dirty="0"/>
                <a:t>In the case data requires permutation:</a:t>
              </a:r>
              <a:r>
                <a:rPr lang="zh-CN" altLang="en-US" sz="2000" b="1" dirty="0"/>
                <a:t>（</a:t>
              </a:r>
              <a:r>
                <a:rPr lang="en-US" altLang="zh-CN" sz="2000" b="1" dirty="0"/>
                <a:t>n&lt;20</a:t>
              </a:r>
              <a:r>
                <a:rPr lang="zh-CN" altLang="en-US" sz="2000" b="1" dirty="0"/>
                <a:t>）</a:t>
              </a:r>
              <a:endParaRPr lang="zh-CN" altLang="en-US" sz="2000" b="1" dirty="0"/>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168275" y="180975"/>
            <a:ext cx="10858500" cy="657225"/>
          </a:xfrm>
        </p:spPr>
        <p:txBody>
          <a:bodyPr>
            <a:normAutofit fontScale="90000"/>
          </a:bodyPr>
          <a:lstStyle/>
          <a:p>
            <a:r>
              <a:rPr lang="en-US" dirty="0"/>
              <a:t>Overall GeLSA Software Performance (n ~ # of time points)</a:t>
            </a:r>
            <a:endParaRPr lang="en-US" dirty="0"/>
          </a:p>
        </p:txBody>
      </p:sp>
      <p:sp>
        <p:nvSpPr>
          <p:cNvPr id="17" name="TextBox 16"/>
          <p:cNvSpPr txBox="1"/>
          <p:nvPr/>
        </p:nvSpPr>
        <p:spPr>
          <a:xfrm>
            <a:off x="1189493" y="2692003"/>
            <a:ext cx="3941565" cy="646331"/>
          </a:xfrm>
          <a:prstGeom prst="rect">
            <a:avLst/>
          </a:prstGeom>
          <a:solidFill>
            <a:schemeClr val="bg1"/>
          </a:solidFill>
        </p:spPr>
        <p:txBody>
          <a:bodyPr wrap="square" rtlCol="0">
            <a:spAutoFit/>
          </a:bodyPr>
          <a:lstStyle/>
          <a:p>
            <a:r>
              <a:rPr lang="en-US" dirty="0"/>
              <a:t>True for both theory acceleration </a:t>
            </a:r>
            <a:endParaRPr lang="en-US" dirty="0"/>
          </a:p>
          <a:p>
            <a:r>
              <a:rPr lang="en-US" dirty="0"/>
              <a:t>and permutation scenarios</a:t>
            </a:r>
            <a:endParaRPr lang="en-US" dirty="0"/>
          </a:p>
        </p:txBody>
      </p:sp>
      <p:grpSp>
        <p:nvGrpSpPr>
          <p:cNvPr id="4" name="Group 3"/>
          <p:cNvGrpSpPr/>
          <p:nvPr/>
        </p:nvGrpSpPr>
        <p:grpSpPr>
          <a:xfrm>
            <a:off x="5211930" y="852556"/>
            <a:ext cx="6057431" cy="5981998"/>
            <a:chOff x="4172423" y="887446"/>
            <a:chExt cx="5856794" cy="5789579"/>
          </a:xfrm>
        </p:grpSpPr>
        <p:pic>
          <p:nvPicPr>
            <p:cNvPr id="6" name="Picture 5"/>
            <p:cNvPicPr>
              <a:picLocks noChangeAspect="1"/>
            </p:cNvPicPr>
            <p:nvPr/>
          </p:nvPicPr>
          <p:blipFill rotWithShape="1">
            <a:blip r:embed="rId1">
              <a:extLst>
                <a:ext uri="{28A0092B-C50C-407E-A947-70E740481C1C}">
                  <a14:useLocalDpi xmlns:a14="http://schemas.microsoft.com/office/drawing/2010/main" val="0"/>
                </a:ext>
              </a:extLst>
            </a:blip>
            <a:srcRect r="75385"/>
            <a:stretch>
              <a:fillRect/>
            </a:stretch>
          </p:blipFill>
          <p:spPr>
            <a:xfrm>
              <a:off x="4172423" y="887446"/>
              <a:ext cx="2850204" cy="5789579"/>
            </a:xfrm>
            <a:prstGeom prst="rect">
              <a:avLst/>
            </a:prstGeom>
          </p:spPr>
        </p:pic>
        <p:pic>
          <p:nvPicPr>
            <p:cNvPr id="8" name="Picture 7"/>
            <p:cNvPicPr>
              <a:picLocks noChangeAspect="1"/>
            </p:cNvPicPr>
            <p:nvPr/>
          </p:nvPicPr>
          <p:blipFill rotWithShape="1">
            <a:blip r:embed="rId1">
              <a:extLst>
                <a:ext uri="{28A0092B-C50C-407E-A947-70E740481C1C}">
                  <a14:useLocalDpi xmlns:a14="http://schemas.microsoft.com/office/drawing/2010/main" val="0"/>
                </a:ext>
              </a:extLst>
            </a:blip>
            <a:srcRect l="25441" r="49944"/>
            <a:stretch>
              <a:fillRect/>
            </a:stretch>
          </p:blipFill>
          <p:spPr>
            <a:xfrm>
              <a:off x="7179013" y="887446"/>
              <a:ext cx="2850204" cy="5789579"/>
            </a:xfrm>
            <a:prstGeom prst="rect">
              <a:avLst/>
            </a:prstGeom>
          </p:spPr>
        </p:pic>
      </p:grpSp>
      <p:sp>
        <p:nvSpPr>
          <p:cNvPr id="10" name="TextBox 9"/>
          <p:cNvSpPr txBox="1"/>
          <p:nvPr/>
        </p:nvSpPr>
        <p:spPr>
          <a:xfrm>
            <a:off x="1189493" y="3688090"/>
            <a:ext cx="3337514" cy="646331"/>
          </a:xfrm>
          <a:prstGeom prst="rect">
            <a:avLst/>
          </a:prstGeom>
          <a:solidFill>
            <a:schemeClr val="bg1"/>
          </a:solidFill>
        </p:spPr>
        <p:txBody>
          <a:bodyPr wrap="square" rtlCol="0">
            <a:spAutoFit/>
          </a:bodyPr>
          <a:lstStyle/>
          <a:p>
            <a:r>
              <a:rPr lang="en-US" dirty="0"/>
              <a:t>True for both LTA and LSA analyses</a:t>
            </a:r>
            <a:endParaRPr lang="en-US" dirty="0"/>
          </a:p>
        </p:txBody>
      </p:sp>
      <p:sp>
        <p:nvSpPr>
          <p:cNvPr id="11" name="TextBox 10"/>
          <p:cNvSpPr txBox="1"/>
          <p:nvPr/>
        </p:nvSpPr>
        <p:spPr>
          <a:xfrm>
            <a:off x="1154224" y="1326584"/>
            <a:ext cx="3682135" cy="1015663"/>
          </a:xfrm>
          <a:prstGeom prst="rect">
            <a:avLst/>
          </a:prstGeom>
          <a:solidFill>
            <a:schemeClr val="bg1"/>
          </a:solidFill>
        </p:spPr>
        <p:txBody>
          <a:bodyPr wrap="square" rtlCol="0">
            <a:spAutoFit/>
          </a:bodyPr>
          <a:lstStyle/>
          <a:p>
            <a:r>
              <a:rPr lang="en-US" sz="2000" b="1" dirty="0"/>
              <a:t>Algorithm and hardware acceleration rate holds regardless of series length</a:t>
            </a:r>
            <a:endParaRPr lang="en-US" sz="2000" b="1" dirty="0"/>
          </a:p>
        </p:txBody>
      </p:sp>
      <p:sp>
        <p:nvSpPr>
          <p:cNvPr id="12" name="TextBox 11"/>
          <p:cNvSpPr txBox="1"/>
          <p:nvPr/>
        </p:nvSpPr>
        <p:spPr>
          <a:xfrm>
            <a:off x="168275" y="6030694"/>
            <a:ext cx="2480659" cy="830997"/>
          </a:xfrm>
          <a:prstGeom prst="rect">
            <a:avLst/>
          </a:prstGeom>
          <a:noFill/>
        </p:spPr>
        <p:txBody>
          <a:bodyPr wrap="square">
            <a:spAutoFit/>
          </a:bodyPr>
          <a:lstStyle/>
          <a:p>
            <a:r>
              <a:rPr lang="en-US" sz="1200" dirty="0"/>
              <a:t>Tested on a CPU + GPU PC:</a:t>
            </a:r>
            <a:endParaRPr lang="en-US" sz="1200" dirty="0"/>
          </a:p>
          <a:p>
            <a:r>
              <a:rPr lang="en-US" sz="1200" b="1" dirty="0"/>
              <a:t>eLSA uses </a:t>
            </a:r>
            <a:r>
              <a:rPr lang="en-US" altLang="zh-CN" sz="1200" b="1" dirty="0"/>
              <a:t>only </a:t>
            </a:r>
            <a:r>
              <a:rPr lang="en-US" sz="1200" dirty="0"/>
              <a:t>single-core CPU</a:t>
            </a:r>
            <a:endParaRPr lang="en-US" sz="1200" dirty="0"/>
          </a:p>
          <a:p>
            <a:r>
              <a:rPr lang="en-US" sz="1200" b="1" dirty="0"/>
              <a:t>GeLSA </a:t>
            </a:r>
            <a:r>
              <a:rPr lang="en-US" altLang="zh-CN" sz="1200" b="1" dirty="0"/>
              <a:t>uses</a:t>
            </a:r>
            <a:r>
              <a:rPr lang="en-US" sz="1200" b="1" dirty="0"/>
              <a:t> </a:t>
            </a:r>
            <a:r>
              <a:rPr lang="en-US" sz="1200" dirty="0"/>
              <a:t>multi-core GPU</a:t>
            </a:r>
            <a:endParaRPr lang="en-US" sz="1200" dirty="0"/>
          </a:p>
          <a:p>
            <a:r>
              <a:rPr lang="en-US" sz="1200" dirty="0"/>
              <a:t>Fixed </a:t>
            </a:r>
            <a:r>
              <a:rPr lang="en-US" altLang="zh-CN" sz="1200" dirty="0"/>
              <a:t>M</a:t>
            </a:r>
            <a:r>
              <a:rPr lang="en-US" sz="1200" dirty="0"/>
              <a:t>=100</a:t>
            </a:r>
            <a:endParaRPr lang="en-US" sz="1200" dirty="0"/>
          </a:p>
        </p:txBody>
      </p:sp>
      <p:sp>
        <p:nvSpPr>
          <p:cNvPr id="14" name="TextBox 13"/>
          <p:cNvSpPr txBox="1"/>
          <p:nvPr/>
        </p:nvSpPr>
        <p:spPr>
          <a:xfrm>
            <a:off x="1189493" y="4684176"/>
            <a:ext cx="3337514" cy="923330"/>
          </a:xfrm>
          <a:prstGeom prst="rect">
            <a:avLst/>
          </a:prstGeom>
          <a:solidFill>
            <a:schemeClr val="bg1"/>
          </a:solidFill>
        </p:spPr>
        <p:txBody>
          <a:bodyPr wrap="square" rtlCol="0">
            <a:spAutoFit/>
          </a:bodyPr>
          <a:lstStyle/>
          <a:p>
            <a:r>
              <a:rPr lang="en-US" dirty="0"/>
              <a:t>Longer series takes significantly more time to compute using permutation</a:t>
            </a:r>
            <a:endParaRPr lang="en-US" dirty="0"/>
          </a:p>
        </p:txBody>
      </p:sp>
    </p:spTree>
  </p:cSld>
  <p:clrMapOvr>
    <a:masterClrMapping/>
  </p:clrMapOvr>
</p:sld>
</file>

<file path=ppt/tags/tag1.xml><?xml version="1.0" encoding="utf-8"?>
<p:tagLst xmlns:p="http://schemas.openxmlformats.org/presentationml/2006/main">
  <p:tag name="ISLIDE.VECTOR" val="327a1eb5-e715-4fe4-ac4b-30338b59c7cf"/>
</p:tagLst>
</file>

<file path=ppt/tags/tag2.xml><?xml version="1.0" encoding="utf-8"?>
<p:tagLst xmlns:p="http://schemas.openxmlformats.org/presentationml/2006/main">
  <p:tag name="ISLIDE.VECTOR" val="327a1eb5-e715-4fe4-ac4b-30338b59c7cf"/>
</p:tagLst>
</file>

<file path=ppt/tags/tag3.xml><?xml version="1.0" encoding="utf-8"?>
<p:tagLst xmlns:p="http://schemas.openxmlformats.org/presentationml/2006/main">
  <p:tag name="ISLIDE.VECTOR" val="327a1eb5-e715-4fe4-ac4b-30338b59c7cf"/>
</p:tagLst>
</file>

<file path=ppt/tags/tag4.xml><?xml version="1.0" encoding="utf-8"?>
<p:tagLst xmlns:p="http://schemas.openxmlformats.org/presentationml/2006/main">
  <p:tag name="PA" val="v3.0.1"/>
</p:tagLst>
</file>

<file path=ppt/tags/tag5.xml><?xml version="1.0" encoding="utf-8"?>
<p:tagLst xmlns:p="http://schemas.openxmlformats.org/presentationml/2006/main">
  <p:tag name="ISLIDE.GUIDESSETTING" val="{&quot;Id&quot;:null,&quot;Name&quot;:&quot;正常&quot;,&quot;HeaderHeight&quot;:15.0,&quot;FooterHeight&quot;:9.0,&quot;SideMargin&quot;:5.5,&quot;TopMargin&quot;:0.0,&quot;BottomMargin&quot;:0.0,&quot;IntervalMargin&quot;:1.5,&quot;SettingType&quot;:&quot;System&quot;}"/>
  <p:tag name="commondata" val="eyJoZGlkIjoiNzdlZDA4NGIwZjM0MjUxMDFhNzE0MGUwOTM2ZTNjODgifQ=="/>
</p:tagLst>
</file>

<file path=ppt/theme/theme1.xml><?xml version="1.0" encoding="utf-8"?>
<a:theme xmlns:a="http://schemas.openxmlformats.org/drawingml/2006/main" name="Office 主题​​">
  <a:themeElements>
    <a:clrScheme name="Office">
      <a:dk1>
        <a:srgbClr val="000000"/>
      </a:dk1>
      <a:lt1>
        <a:srgbClr val="FFFFFF"/>
      </a:lt1>
      <a:dk2>
        <a:srgbClr val="768395"/>
      </a:dk2>
      <a:lt2>
        <a:srgbClr val="F0F0F0"/>
      </a:lt2>
      <a:accent1>
        <a:srgbClr val="00488A"/>
      </a:accent1>
      <a:accent2>
        <a:srgbClr val="3C79C1"/>
      </a:accent2>
      <a:accent3>
        <a:srgbClr val="762D1F"/>
      </a:accent3>
      <a:accent4>
        <a:srgbClr val="D48A3B"/>
      </a:accent4>
      <a:accent5>
        <a:srgbClr val="64666C"/>
      </a:accent5>
      <a:accent6>
        <a:srgbClr val="A9AAA1"/>
      </a:accent6>
      <a:hlink>
        <a:srgbClr val="4472C4"/>
      </a:hlink>
      <a:folHlink>
        <a:srgbClr val="BFBFBF"/>
      </a:folHlink>
    </a:clrScheme>
    <a:fontScheme name="jp4mo4yf">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lnSpc>
            <a:spcPct val="120000"/>
          </a:lnSpc>
          <a:defRPr>
            <a:cs typeface="+mn-ea"/>
            <a:sym typeface="+mn-lt"/>
          </a:defRPr>
        </a:defPPr>
      </a:lstStyle>
      <a:style>
        <a:lnRef idx="2">
          <a:schemeClr val="accent1">
            <a:shade val="50000"/>
          </a:schemeClr>
        </a:lnRef>
        <a:fillRef idx="1">
          <a:schemeClr val="accent1"/>
        </a:fillRef>
        <a:effectRef idx="0">
          <a:schemeClr val="accent1"/>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rgbClr val="000000"/>
      </a:dk1>
      <a:lt1>
        <a:srgbClr val="FFFFFF"/>
      </a:lt1>
      <a:dk2>
        <a:srgbClr val="768395"/>
      </a:dk2>
      <a:lt2>
        <a:srgbClr val="F0F0F0"/>
      </a:lt2>
      <a:accent1>
        <a:srgbClr val="00488A"/>
      </a:accent1>
      <a:accent2>
        <a:srgbClr val="3C79C1"/>
      </a:accent2>
      <a:accent3>
        <a:srgbClr val="762D1F"/>
      </a:accent3>
      <a:accent4>
        <a:srgbClr val="D48A3B"/>
      </a:accent4>
      <a:accent5>
        <a:srgbClr val="64666C"/>
      </a:accent5>
      <a:accent6>
        <a:srgbClr val="A9AAA1"/>
      </a:accent6>
      <a:hlink>
        <a:srgbClr val="4472C4"/>
      </a:hlink>
      <a:folHlink>
        <a:srgbClr val="BFBFBF"/>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5152</Words>
  <Application>WPS 演示</Application>
  <PresentationFormat>Widescreen</PresentationFormat>
  <Paragraphs>176</Paragraphs>
  <Slides>12</Slides>
  <Notes>18</Notes>
  <HiddenSlides>0</HiddenSlides>
  <MMClips>0</MMClips>
  <ScaleCrop>false</ScaleCrop>
  <HeadingPairs>
    <vt:vector size="6" baseType="variant">
      <vt:variant>
        <vt:lpstr>已用的字体</vt:lpstr>
      </vt:variant>
      <vt:variant>
        <vt:i4>18</vt:i4>
      </vt:variant>
      <vt:variant>
        <vt:lpstr>主题</vt:lpstr>
      </vt:variant>
      <vt:variant>
        <vt:i4>3</vt:i4>
      </vt:variant>
      <vt:variant>
        <vt:lpstr>幻灯片标题</vt:lpstr>
      </vt:variant>
      <vt:variant>
        <vt:i4>12</vt:i4>
      </vt:variant>
    </vt:vector>
  </HeadingPairs>
  <TitlesOfParts>
    <vt:vector size="33" baseType="lpstr">
      <vt:lpstr>Arial</vt:lpstr>
      <vt:lpstr>宋体</vt:lpstr>
      <vt:lpstr>Wingdings</vt:lpstr>
      <vt:lpstr>微软雅黑</vt:lpstr>
      <vt:lpstr>Arial</vt:lpstr>
      <vt:lpstr>等线</vt:lpstr>
      <vt:lpstr>微软雅黑 Light</vt:lpstr>
      <vt:lpstr>Arial Narrow</vt:lpstr>
      <vt:lpstr>Microsoft JhengHei</vt:lpstr>
      <vt:lpstr>Calibri</vt:lpstr>
      <vt:lpstr>Cambria Math</vt:lpstr>
      <vt:lpstr>MS PGothic</vt:lpstr>
      <vt:lpstr>Noto Sans CJK SC</vt:lpstr>
      <vt:lpstr>Segoe Print</vt:lpstr>
      <vt:lpstr>Source Sans Pro</vt:lpstr>
      <vt:lpstr>Garamond</vt:lpstr>
      <vt:lpstr>Arial Unicode MS</vt:lpstr>
      <vt:lpstr>等线 Light</vt:lpstr>
      <vt:lpstr>Office 主题​​</vt:lpstr>
      <vt:lpstr>自定义设计方案</vt:lpstr>
      <vt:lpstr>1_OfficePLUS</vt:lpstr>
      <vt:lpstr>Large-scale discovery of micro-ecological networks using accelerated local similarity and trend analyses</vt:lpstr>
      <vt:lpstr>Best LSA/LTA method for analyzing time series</vt:lpstr>
      <vt:lpstr>Inferring microbiome network from time series data </vt:lpstr>
      <vt:lpstr>LSA p-value approximation using random walk theory</vt:lpstr>
      <vt:lpstr>LTA p-value approximation</vt:lpstr>
      <vt:lpstr>GeLSA: a parallelized multi-core LSA algorithm</vt:lpstr>
      <vt:lpstr>Pairwise Alignment Performance Comparison</vt:lpstr>
      <vt:lpstr>Overall GeLSA Software Performance (m ~ # of factors)</vt:lpstr>
      <vt:lpstr>Overall GeLSA Software Performance (n ~ # of time points)</vt:lpstr>
      <vt:lpstr>Summary</vt:lpstr>
      <vt:lpstr>Summary</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cp:lastModifiedBy>
  <cp:revision>4</cp:revision>
  <dcterms:created xsi:type="dcterms:W3CDTF">2023-10-15T08:54:00Z</dcterms:created>
  <dcterms:modified xsi:type="dcterms:W3CDTF">2024-05-13T03:32:40Z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5BBDC7E0196943EC909BBF73F7A1C34D_12</vt:lpwstr>
  </property>
  <property fmtid="{D5CDD505-2E9C-101B-9397-08002B2CF9AE}" pid="3" name="KSOProductBuildVer">
    <vt:lpwstr>2052-12.1.0.16729</vt:lpwstr>
  </property>
</Properties>
</file>